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94" autoAdjust="0"/>
  </p:normalViewPr>
  <p:slideViewPr>
    <p:cSldViewPr>
      <p:cViewPr>
        <p:scale>
          <a:sx n="150" d="100"/>
          <a:sy n="150" d="100"/>
        </p:scale>
        <p:origin x="-72" y="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5.appkr.kr/" TargetMode="External"/><Relationship Id="rId4" Type="http://schemas.openxmlformats.org/officeDocument/2006/relationships/hyperlink" Target="https://onoffmix.com/event/13596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807802"/>
              </p:ext>
            </p:extLst>
          </p:nvPr>
        </p:nvGraphicFramePr>
        <p:xfrm>
          <a:off x="457200" y="836712"/>
          <a:ext cx="8229599" cy="57501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시까지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 배우는 서버사이드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끝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Routing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기본기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뷰에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101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RESTful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리소스 컨트롤러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이름있는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중첩된 리소스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사용자 인증 기본기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라라벨에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내장된 사용자 인증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모델간 관계 맺기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데이터 심기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Eage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페이징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메일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보내기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Elixir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만병통치약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Debug &amp; Final Touch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Forum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만들기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hlinkClick r:id="rId5"/>
                        </a:rPr>
                        <a:t>http://l5.appkr.kr/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~43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27 28 29</a:t>
                      </a: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2"/>
                          </a:solidFill>
                        </a:rPr>
                        <a:t>마이그레이션과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 모델학습</a:t>
                      </a:r>
                      <a:endParaRPr lang="en-US" altLang="ko-KR" sz="80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30 31 1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Article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구현</a:t>
                      </a:r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(Markdown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 + font-awesome </a:t>
                      </a:r>
                      <a:r>
                        <a:rPr lang="en-US" altLang="ko-KR" sz="800" baseline="0" dirty="0" err="1" smtClean="0">
                          <a:solidFill>
                            <a:schemeClr val="tx2"/>
                          </a:solidFill>
                        </a:rPr>
                        <a:t>Laravel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 Mix)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Tag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구현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Tag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구현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리팩토링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 참고 </a:t>
                      </a:r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+ Comment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Comment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기능 구현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서버사이드개선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변경사항 알림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양복점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프론트앤드작업기본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사진촬영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이력서 작성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en-US" altLang="ko-KR" sz="800" dirty="0" err="1" smtClean="0">
                          <a:solidFill>
                            <a:schemeClr val="tx2"/>
                          </a:solidFill>
                        </a:rPr>
                        <a:t>ppt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작업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이력서 </a:t>
                      </a:r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en-US" altLang="ko-KR" sz="800" dirty="0" err="1" smtClean="0">
                          <a:solidFill>
                            <a:schemeClr val="tx2"/>
                          </a:solidFill>
                        </a:rPr>
                        <a:t>Ppt</a:t>
                      </a:r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제출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ko-KR" altLang="en-US" sz="800" smtClean="0">
                          <a:solidFill>
                            <a:schemeClr val="tx2"/>
                          </a:solidFill>
                        </a:rPr>
                        <a:t>마감일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프론트앤드작업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프론트앤드작업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/>
                          </a:solidFill>
                        </a:rPr>
                        <a:t>Ppt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 + 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마무리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주말 휴식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243156" y="2169219"/>
            <a:ext cx="150876" cy="9037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300746" y="40466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10484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76512" y="404664"/>
            <a:ext cx="20129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800718"/>
            <a:ext cx="115689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>
            <a:off x="1619672" y="404664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추출 24"/>
          <p:cNvSpPr/>
          <p:nvPr/>
        </p:nvSpPr>
        <p:spPr>
          <a:xfrm>
            <a:off x="2503612" y="3594677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42860" y="4221088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932040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62863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&quot;없음&quot; 기호 29"/>
          <p:cNvSpPr/>
          <p:nvPr/>
        </p:nvSpPr>
        <p:spPr>
          <a:xfrm>
            <a:off x="1249809" y="3540671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74748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&quot;없음&quot; 기호 27"/>
          <p:cNvSpPr/>
          <p:nvPr/>
        </p:nvSpPr>
        <p:spPr>
          <a:xfrm>
            <a:off x="8388424" y="410826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&quot;없음&quot; 기호 30"/>
          <p:cNvSpPr/>
          <p:nvPr/>
        </p:nvSpPr>
        <p:spPr>
          <a:xfrm>
            <a:off x="1288182" y="4941168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&quot;없음&quot; 기호 31"/>
          <p:cNvSpPr/>
          <p:nvPr/>
        </p:nvSpPr>
        <p:spPr>
          <a:xfrm>
            <a:off x="2539616" y="485948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725496" y="4931494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042673" y="4956807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950247" y="4956807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추출 33"/>
          <p:cNvSpPr/>
          <p:nvPr/>
        </p:nvSpPr>
        <p:spPr>
          <a:xfrm>
            <a:off x="7230940" y="4956807"/>
            <a:ext cx="178001" cy="14401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추출 34"/>
          <p:cNvSpPr/>
          <p:nvPr/>
        </p:nvSpPr>
        <p:spPr>
          <a:xfrm>
            <a:off x="8388560" y="4927613"/>
            <a:ext cx="215888" cy="17321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728977" y="5373216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042673" y="5877272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/>
          <p:nvPr/>
        </p:nvCxnSpPr>
        <p:spPr>
          <a:xfrm>
            <a:off x="539552" y="5902574"/>
            <a:ext cx="820891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/>
          <p:nvPr/>
        </p:nvCxnSpPr>
        <p:spPr>
          <a:xfrm>
            <a:off x="539552" y="5990487"/>
            <a:ext cx="820891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후기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지난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2~3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개월간 너무 열심히 달려와서 그런지 계획을 실행하는 도중 퍼졌다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아무래도 배울 양도 많고 시간도 촉박했고 마음도 급했다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월초부터 퍼졌는데 여러모로 목표를 너무 높게 잡아서 그런 것 같다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계획의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2/3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이상은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수행하고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월초부터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퍼진지라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그래도 수확은 있었다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앞으로의 계획은 다음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Monthly Plan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에서 작성할 것이다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지금까지는 기본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개월 단위로 계획을 세우고 수행했지만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이번에는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개월 단위를 도입하려고 한다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개월 단위를 도입했을 때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두 번째 달부터는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추진력이 약해지는 느낌이 들었다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시각적으로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번째 달 계획을 수행 하고도 남은 일정이 많다는 것이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아무래도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심리적인 요인으로 작용한 것으로 보인다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 marL="0" indent="0" algn="ctr">
              <a:buNone/>
            </a:pP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월 중반이나 말로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갈수록 퍼지는 것을 예방하려면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일단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달 단위의 근시안적인 계획안이 필요한 듯 싶다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528</Words>
  <Application>Microsoft Office PowerPoint</Application>
  <PresentationFormat>화면 슬라이드 쇼(4:3)</PresentationFormat>
  <Paragraphs>207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Monthly Plan</vt:lpstr>
      <vt:lpstr>설계</vt:lpstr>
      <vt:lpstr>Weekly Plan</vt:lpstr>
      <vt:lpstr>후기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221</cp:revision>
  <dcterms:created xsi:type="dcterms:W3CDTF">2018-05-01T07:31:50Z</dcterms:created>
  <dcterms:modified xsi:type="dcterms:W3CDTF">2018-06-12T08:56:53Z</dcterms:modified>
</cp:coreProperties>
</file>