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94" autoAdjust="0"/>
  </p:normalViewPr>
  <p:slideViewPr>
    <p:cSldViewPr>
      <p:cViewPr>
        <p:scale>
          <a:sx n="150" d="100"/>
          <a:sy n="150" d="100"/>
        </p:scale>
        <p:origin x="270" y="18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807802"/>
              </p:ext>
            </p:extLst>
          </p:nvPr>
        </p:nvGraphicFramePr>
        <p:xfrm>
          <a:off x="457200" y="836712"/>
          <a:ext cx="8229599" cy="57501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RESTful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리소스 컨트롤러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27 28 29</a:t>
                      </a: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2"/>
                          </a:solidFill>
                        </a:rPr>
                        <a:t>마이그레이션과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모델학습</a:t>
                      </a:r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30 31 1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Article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구현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(Markdown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+ font-awesome </a:t>
                      </a:r>
                      <a:r>
                        <a:rPr lang="en-US" altLang="ko-KR" sz="800" baseline="0" dirty="0" err="1" smtClean="0">
                          <a:solidFill>
                            <a:schemeClr val="tx2"/>
                          </a:solidFill>
                        </a:rPr>
                        <a:t>Laravel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Mix)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Tag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구현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Tag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구현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리팩토링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 참고 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Comment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Comment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기능 구현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서버사이드개선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변경사항 알림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양복점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프론트앤드작업기본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사진촬영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이력서 작성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en-US" altLang="ko-KR" sz="800" dirty="0" err="1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작업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이력서 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en-US" altLang="ko-KR" sz="800" dirty="0" err="1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제출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ko-KR" altLang="en-US" sz="800" smtClean="0">
                          <a:solidFill>
                            <a:schemeClr val="tx2"/>
                          </a:solidFill>
                        </a:rPr>
                        <a:t>마감일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프론트앤드작업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/>
                          </a:solidFill>
                        </a:rPr>
                        <a:t>프론트앤드작업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/>
                          </a:solidFill>
                        </a:rPr>
                        <a:t>Ppt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+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마무리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주말 휴식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62863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&quot;없음&quot; 기호 29"/>
          <p:cNvSpPr/>
          <p:nvPr/>
        </p:nvSpPr>
        <p:spPr>
          <a:xfrm>
            <a:off x="1249809" y="3540671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74748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&quot;없음&quot; 기호 27"/>
          <p:cNvSpPr/>
          <p:nvPr/>
        </p:nvSpPr>
        <p:spPr>
          <a:xfrm>
            <a:off x="8388424" y="410826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&quot;없음&quot; 기호 30"/>
          <p:cNvSpPr/>
          <p:nvPr/>
        </p:nvSpPr>
        <p:spPr>
          <a:xfrm>
            <a:off x="1288182" y="4941168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&quot;없음&quot; 기호 31"/>
          <p:cNvSpPr/>
          <p:nvPr/>
        </p:nvSpPr>
        <p:spPr>
          <a:xfrm>
            <a:off x="2539616" y="485948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25496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42673" y="4956807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950247" y="4956807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추출 33"/>
          <p:cNvSpPr/>
          <p:nvPr/>
        </p:nvSpPr>
        <p:spPr>
          <a:xfrm>
            <a:off x="7230940" y="4956807"/>
            <a:ext cx="178001" cy="1440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추출 34"/>
          <p:cNvSpPr/>
          <p:nvPr/>
        </p:nvSpPr>
        <p:spPr>
          <a:xfrm>
            <a:off x="8388560" y="4927613"/>
            <a:ext cx="215888" cy="17321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728977" y="5373216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82829"/>
              </p:ext>
            </p:extLst>
          </p:nvPr>
        </p:nvGraphicFramePr>
        <p:xfrm>
          <a:off x="457200" y="1600200"/>
          <a:ext cx="8229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442</Words>
  <Application>Microsoft Office PowerPoint</Application>
  <PresentationFormat>화면 슬라이드 쇼(4:3)</PresentationFormat>
  <Paragraphs>218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Windows 사용자</cp:lastModifiedBy>
  <cp:revision>219</cp:revision>
  <dcterms:created xsi:type="dcterms:W3CDTF">2018-05-01T07:31:50Z</dcterms:created>
  <dcterms:modified xsi:type="dcterms:W3CDTF">2018-05-31T00:51:54Z</dcterms:modified>
</cp:coreProperties>
</file>