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77" autoAdjust="0"/>
  </p:normalViewPr>
  <p:slideViewPr>
    <p:cSldViewPr>
      <p:cViewPr>
        <p:scale>
          <a:sx n="150" d="100"/>
          <a:sy n="150" d="100"/>
        </p:scale>
        <p:origin x="-552" y="1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offmix.com/event/1344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offmix.com/event/1359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311134"/>
              </p:ext>
            </p:extLst>
          </p:nvPr>
        </p:nvGraphicFramePr>
        <p:xfrm>
          <a:off x="457200" y="836712"/>
          <a:ext cx="8229599" cy="54783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대여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) 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배포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배우는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서버사이드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TIPS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타운 지하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https://onoffmix.com/event/134421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복지관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accent1"/>
                          </a:solidFill>
                          <a:hlinkClick r:id="rId4"/>
                        </a:rPr>
                        <a:t>https://onoffmix.com/event/135969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뷰와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데이터 바인딩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마이그레이션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엘로퀀트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ORM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입력값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유효성 검사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에러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리포팅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디버깅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템플릿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Forum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프로젝트 시작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미들웨어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미들웨어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프로젝트 작업시작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27 28 29</a:t>
                      </a:r>
                      <a:endParaRPr lang="en-US" altLang="ko-KR" sz="80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30 31 1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191729" y="2076967"/>
            <a:ext cx="260589" cy="226728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835696" y="476672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00718"/>
            <a:ext cx="127229" cy="142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43608" y="476672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61177" y="2782716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>
            <a:off x="7250015" y="2810485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&quot;없음&quot; 기호 20"/>
          <p:cNvSpPr/>
          <p:nvPr/>
        </p:nvSpPr>
        <p:spPr>
          <a:xfrm>
            <a:off x="6876256" y="2942946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순서도: 추출 21"/>
          <p:cNvSpPr/>
          <p:nvPr/>
        </p:nvSpPr>
        <p:spPr>
          <a:xfrm>
            <a:off x="2339752" y="512676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&quot;없음&quot; 기호 22"/>
          <p:cNvSpPr/>
          <p:nvPr/>
        </p:nvSpPr>
        <p:spPr>
          <a:xfrm>
            <a:off x="8388424" y="285472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순서도: 추출 23"/>
          <p:cNvSpPr/>
          <p:nvPr/>
        </p:nvSpPr>
        <p:spPr>
          <a:xfrm>
            <a:off x="1336750" y="3717032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311</Words>
  <Application>Microsoft Office PowerPoint</Application>
  <PresentationFormat>화면 슬라이드 쇼(4:3)</PresentationFormat>
  <Paragraphs>155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Monthly Plan</vt:lpstr>
      <vt:lpstr>설계</vt:lpstr>
      <vt:lpstr>Weekly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장건희</cp:lastModifiedBy>
  <cp:revision>101</cp:revision>
  <dcterms:created xsi:type="dcterms:W3CDTF">2018-05-01T07:31:50Z</dcterms:created>
  <dcterms:modified xsi:type="dcterms:W3CDTF">2018-05-13T15:46:58Z</dcterms:modified>
</cp:coreProperties>
</file>