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801" autoAdjust="0"/>
  </p:normalViewPr>
  <p:slideViewPr>
    <p:cSldViewPr>
      <p:cViewPr>
        <p:scale>
          <a:sx n="150" d="100"/>
          <a:sy n="150" d="100"/>
        </p:scale>
        <p:origin x="1548" y="2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76E78-0C2A-445E-B35D-3ADF0836B2B3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825AE-3181-449F-B80A-CA492E3D5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8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825AE-3181-449F-B80A-CA492E3D5F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78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825AE-3181-449F-B80A-CA492E3D5F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390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24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1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33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87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20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62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7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47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9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4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6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2848A-6F74-48C5-A4CD-91F929EC3187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1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noffmix.com/event/13442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5.appkr.kr/" TargetMode="External"/><Relationship Id="rId4" Type="http://schemas.openxmlformats.org/officeDocument/2006/relationships/hyperlink" Target="https://onoffmix.com/event/135969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Monthly Plan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3573016"/>
            <a:ext cx="6624736" cy="223224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May, June</a:t>
            </a:r>
          </a:p>
          <a:p>
            <a:pPr algn="l"/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u="sng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목표</a:t>
            </a:r>
            <a:endParaRPr lang="en-US" altLang="ko-KR" sz="1600" u="sng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통계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마케팅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창업관련 전문서적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3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권</a:t>
            </a:r>
            <a:r>
              <a:rPr lang="en-US" altLang="ko-K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정독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관심분야 세미나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회 이상 방문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AWS</a:t>
            </a:r>
            <a:r>
              <a:rPr lang="ko-KR" altLang="en-US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web hosting +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PDO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방식을 이용한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Ajax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검색기능이 도입된 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gallery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형 게시판 및 일반 게시판이 포함된 메일 인증을 사용하는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회원제 커뮤니티 제작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12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설계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회원제 시스템의 구성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목표 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PHP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와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MySQL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로 만드는 회원제 시스템 구현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클래스 설계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메일링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시스템 구현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클래스 설계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회원제 데이터베이스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(DB)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모델링 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데이터 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Data, What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+ 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프로세스 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Process, How)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    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상관관점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</a:t>
            </a:r>
            <a:r>
              <a:rPr lang="en-US" altLang="ko-K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vs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Process </a:t>
            </a:r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94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Weekly Plan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745628"/>
              </p:ext>
            </p:extLst>
          </p:nvPr>
        </p:nvGraphicFramePr>
        <p:xfrm>
          <a:off x="457200" y="836712"/>
          <a:ext cx="8229599" cy="56002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금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토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29</a:t>
                      </a: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30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연동과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SELECT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~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글 읽기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Section 66 ~ 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보안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~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글 삭제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AM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수업을 마치며 까지 강의 듣기 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</a:t>
                      </a:r>
                    </a:p>
                    <a:p>
                      <a:pPr latinLnBrk="1"/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지식재산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특허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r>
                        <a:rPr lang="en-US" altLang="ko-KR" sz="800" b="1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rgbClr val="00B0F0"/>
                          </a:solidFill>
                        </a:rPr>
                        <a:t>기반 창업 세미나</a:t>
                      </a:r>
                      <a:endParaRPr lang="en-US" altLang="ko-KR" sz="800" b="1" baseline="0" dirty="0" smtClean="0">
                        <a:solidFill>
                          <a:srgbClr val="00B0F0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서울특별시 강남구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역삼로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165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해성빌딩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해성빌딩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지하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</a:t>
                      </a:r>
                      <a:endParaRPr lang="en-US" altLang="ko-KR" sz="800" b="0" dirty="0" smtClean="0">
                        <a:solidFill>
                          <a:schemeClr val="accent1"/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PHP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Mysql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책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Section 72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까지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4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병원동행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 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오후 수업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 Ajax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강의</a:t>
                      </a:r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5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도서관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-&gt;</a:t>
                      </a: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그로스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해킹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73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6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Ajax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실습</a:t>
                      </a:r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7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Section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73~77</a:t>
                      </a: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국립중앙도서관 방문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8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10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Homestead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11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Homestead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배포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12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그로스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해킹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라라벨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자습서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SEO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친숙한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URL</a:t>
                      </a:r>
                    </a:p>
                  </a:txBody>
                  <a:tcPr/>
                </a:tc>
              </a:tr>
              <a:tr h="723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13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독서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라라벨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자습서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SEO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친숙한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URL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800" b="0" i="0" kern="12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Laravel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배우는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서버사이드 </a:t>
                      </a:r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4,5</a:t>
                      </a:r>
                    </a:p>
                    <a:p>
                      <a:pPr latinLnBrk="1"/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세미나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TIPS 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타운 지하</a:t>
                      </a:r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오후 </a:t>
                      </a:r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시까지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https://onoffmix.com/event/134421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15</a:t>
                      </a: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로 배우는 서버사이드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끝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+ 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SNS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자동화 마케팅 세미나 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19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시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~21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시</a:t>
                      </a:r>
                      <a:r>
                        <a:rPr lang="ko-KR" altLang="en-US" sz="80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accent1"/>
                          </a:solidFill>
                        </a:rPr>
                        <a:t>샛강역</a:t>
                      </a:r>
                      <a:r>
                        <a:rPr lang="ko-KR" altLang="en-US" sz="80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영등포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플러스센터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302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복지관 건물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accent1"/>
                          </a:solidFill>
                          <a:hlinkClick r:id="rId4"/>
                        </a:rPr>
                        <a:t>https://onoffmix.com/event/135969</a:t>
                      </a:r>
                      <a:endParaRPr lang="ko-KR" altLang="en-US" sz="800" b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16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Routing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기본기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뷰에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데이터 바인딩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엘로퀀트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17</a:t>
                      </a: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DB </a:t>
                      </a:r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마이그레이션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컨트롤러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블레이드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101</a:t>
                      </a:r>
                    </a:p>
                    <a:p>
                      <a:pPr latinLnBrk="1"/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블레이드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201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이름있는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Route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중첩된 리소스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18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사용자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인증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기본기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라라벨에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내장된 사용자 인증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모델간 관계 맺기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19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데이터 심기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Eage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r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로딩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추가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페이징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23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20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메일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보내기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입력 값 유효성 검사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예외처리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21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Document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모델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Document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컨트롤러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Cache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22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Elixir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만병통치약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?</a:t>
                      </a:r>
                    </a:p>
                    <a:p>
                      <a:pPr latinLnBrk="1"/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Debug &amp; Final Touch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Forum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만들기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프로젝트 시작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hlinkClick r:id="rId5"/>
                        </a:rPr>
                        <a:t>http://l5.appkr.kr/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31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강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~43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강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24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25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26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027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baseline="0" dirty="0" smtClean="0">
                          <a:solidFill>
                            <a:schemeClr val="tx2"/>
                          </a:solidFill>
                        </a:rPr>
                        <a:t>27 28 29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30 31 1</a:t>
                      </a: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타원 10"/>
          <p:cNvSpPr/>
          <p:nvPr/>
        </p:nvSpPr>
        <p:spPr>
          <a:xfrm>
            <a:off x="2915816" y="207885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추출 11"/>
          <p:cNvSpPr/>
          <p:nvPr/>
        </p:nvSpPr>
        <p:spPr>
          <a:xfrm>
            <a:off x="4139952" y="2078850"/>
            <a:ext cx="216024" cy="180739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331640" y="2728710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추출 13"/>
          <p:cNvSpPr/>
          <p:nvPr/>
        </p:nvSpPr>
        <p:spPr>
          <a:xfrm>
            <a:off x="7243156" y="2169219"/>
            <a:ext cx="150876" cy="9037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추출 7"/>
          <p:cNvSpPr/>
          <p:nvPr/>
        </p:nvSpPr>
        <p:spPr>
          <a:xfrm>
            <a:off x="6054708" y="2085789"/>
            <a:ext cx="244317" cy="209085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&quot;없음&quot; 기호 2"/>
          <p:cNvSpPr/>
          <p:nvPr/>
        </p:nvSpPr>
        <p:spPr>
          <a:xfrm>
            <a:off x="1300746" y="404664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&quot;없음&quot; 기호 9"/>
          <p:cNvSpPr/>
          <p:nvPr/>
        </p:nvSpPr>
        <p:spPr>
          <a:xfrm>
            <a:off x="7596336" y="2078850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779912" y="2810484"/>
            <a:ext cx="127229" cy="132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추출 15"/>
          <p:cNvSpPr/>
          <p:nvPr/>
        </p:nvSpPr>
        <p:spPr>
          <a:xfrm>
            <a:off x="2613968" y="2818720"/>
            <a:ext cx="144016" cy="10801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976512" y="404664"/>
            <a:ext cx="201290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947387" y="2800718"/>
            <a:ext cx="118846" cy="12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061177" y="2800718"/>
            <a:ext cx="115689" cy="126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추출 19"/>
          <p:cNvSpPr/>
          <p:nvPr/>
        </p:nvSpPr>
        <p:spPr>
          <a:xfrm>
            <a:off x="7250015" y="2810485"/>
            <a:ext cx="144016" cy="10801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추출 21"/>
          <p:cNvSpPr/>
          <p:nvPr/>
        </p:nvSpPr>
        <p:spPr>
          <a:xfrm>
            <a:off x="1619672" y="404664"/>
            <a:ext cx="216024" cy="216024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&quot;없음&quot; 기호 22"/>
          <p:cNvSpPr/>
          <p:nvPr/>
        </p:nvSpPr>
        <p:spPr>
          <a:xfrm>
            <a:off x="8388424" y="2854724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순서도: 추출 23"/>
          <p:cNvSpPr/>
          <p:nvPr/>
        </p:nvSpPr>
        <p:spPr>
          <a:xfrm>
            <a:off x="1336750" y="3717032"/>
            <a:ext cx="144016" cy="10801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추출 24"/>
          <p:cNvSpPr/>
          <p:nvPr/>
        </p:nvSpPr>
        <p:spPr>
          <a:xfrm>
            <a:off x="2503612" y="3594677"/>
            <a:ext cx="144016" cy="10801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3742860" y="4221088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932040" y="4203551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782829"/>
              </p:ext>
            </p:extLst>
          </p:nvPr>
        </p:nvGraphicFramePr>
        <p:xfrm>
          <a:off x="457200" y="1600200"/>
          <a:ext cx="8229599" cy="191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일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월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화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목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금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토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23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ECMA javascript5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ECMA javascript5</a:t>
                      </a:r>
                      <a:endParaRPr lang="en-US" altLang="ko-KR" sz="11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ECMA javascript5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ECMA javascript5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ECMA javascript5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30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775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</TotalTime>
  <Words>382</Words>
  <Application>Microsoft Office PowerPoint</Application>
  <PresentationFormat>화면 슬라이드 쇼(4:3)</PresentationFormat>
  <Paragraphs>192</Paragraphs>
  <Slides>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Monthly Plan</vt:lpstr>
      <vt:lpstr>설계</vt:lpstr>
      <vt:lpstr>Weekly Plan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Plan</dc:title>
  <dc:creator>Windows 사용자</dc:creator>
  <cp:lastModifiedBy>Windows 사용자</cp:lastModifiedBy>
  <cp:revision>168</cp:revision>
  <dcterms:created xsi:type="dcterms:W3CDTF">2018-05-01T07:31:50Z</dcterms:created>
  <dcterms:modified xsi:type="dcterms:W3CDTF">2018-05-17T08:37:48Z</dcterms:modified>
</cp:coreProperties>
</file>