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94" autoAdjust="0"/>
  </p:normalViewPr>
  <p:slideViewPr>
    <p:cSldViewPr>
      <p:cViewPr>
        <p:scale>
          <a:sx n="150" d="100"/>
          <a:sy n="150" d="100"/>
        </p:scale>
        <p:origin x="1548" y="20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294517"/>
              </p:ext>
            </p:extLst>
          </p:nvPr>
        </p:nvGraphicFramePr>
        <p:xfrm>
          <a:off x="457200" y="836712"/>
          <a:ext cx="8229599" cy="57519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2"/>
                          </a:solidFill>
                        </a:rPr>
                        <a:t>마이그레이션과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모델정복</a:t>
                      </a:r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Article + tag 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기능 구현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Attachment 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구현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리팩토링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리팩토링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 comment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Comment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기능 구현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서버사이드개선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변경사항 알림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양복점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프론트앤드작업기본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사진촬영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이력서 작성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작업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이력서 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제출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+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마무리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주말 휴식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4748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&quot;없음&quot; 기호 27"/>
          <p:cNvSpPr/>
          <p:nvPr/>
        </p:nvSpPr>
        <p:spPr>
          <a:xfrm>
            <a:off x="8388424" y="410826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&quot;없음&quot; 기호 30"/>
          <p:cNvSpPr/>
          <p:nvPr/>
        </p:nvSpPr>
        <p:spPr>
          <a:xfrm>
            <a:off x="1288182" y="4941168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&quot;없음&quot; 기호 31"/>
          <p:cNvSpPr/>
          <p:nvPr/>
        </p:nvSpPr>
        <p:spPr>
          <a:xfrm>
            <a:off x="2539616" y="485948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25496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62863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950247" y="4956807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추출 33"/>
          <p:cNvSpPr/>
          <p:nvPr/>
        </p:nvSpPr>
        <p:spPr>
          <a:xfrm>
            <a:off x="7230940" y="4920803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>
            <a:off x="8388424" y="4902299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435</Words>
  <Application>Microsoft Office PowerPoint</Application>
  <PresentationFormat>화면 슬라이드 쇼(4:3)</PresentationFormat>
  <Paragraphs>217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213</cp:revision>
  <dcterms:created xsi:type="dcterms:W3CDTF">2018-05-01T07:31:50Z</dcterms:created>
  <dcterms:modified xsi:type="dcterms:W3CDTF">2018-05-29T02:25:45Z</dcterms:modified>
</cp:coreProperties>
</file>