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4" d="100"/>
          <a:sy n="84" d="100"/>
        </p:scale>
        <p:origin x="-72" y="-3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99B56-AC47-478E-B266-2207A737CBA6}" type="datetimeFigureOut">
              <a:rPr lang="ko-KR" altLang="en-US" smtClean="0"/>
              <a:t>2018-04-30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D919A-4275-4B5E-8AC8-BE35CEA7BE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2871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99B56-AC47-478E-B266-2207A737CBA6}" type="datetimeFigureOut">
              <a:rPr lang="ko-KR" altLang="en-US" smtClean="0"/>
              <a:t>2018-04-30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D919A-4275-4B5E-8AC8-BE35CEA7BE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7620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99B56-AC47-478E-B266-2207A737CBA6}" type="datetimeFigureOut">
              <a:rPr lang="ko-KR" altLang="en-US" smtClean="0"/>
              <a:t>2018-04-30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D919A-4275-4B5E-8AC8-BE35CEA7BE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9213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99B56-AC47-478E-B266-2207A737CBA6}" type="datetimeFigureOut">
              <a:rPr lang="ko-KR" altLang="en-US" smtClean="0"/>
              <a:t>2018-04-30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D919A-4275-4B5E-8AC8-BE35CEA7BE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194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99B56-AC47-478E-B266-2207A737CBA6}" type="datetimeFigureOut">
              <a:rPr lang="ko-KR" altLang="en-US" smtClean="0"/>
              <a:t>2018-04-30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D919A-4275-4B5E-8AC8-BE35CEA7BE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7847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99B56-AC47-478E-B266-2207A737CBA6}" type="datetimeFigureOut">
              <a:rPr lang="ko-KR" altLang="en-US" smtClean="0"/>
              <a:t>2018-04-30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D919A-4275-4B5E-8AC8-BE35CEA7BE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0302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99B56-AC47-478E-B266-2207A737CBA6}" type="datetimeFigureOut">
              <a:rPr lang="ko-KR" altLang="en-US" smtClean="0"/>
              <a:t>2018-04-30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D919A-4275-4B5E-8AC8-BE35CEA7BE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9809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99B56-AC47-478E-B266-2207A737CBA6}" type="datetimeFigureOut">
              <a:rPr lang="ko-KR" altLang="en-US" smtClean="0"/>
              <a:t>2018-04-30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D919A-4275-4B5E-8AC8-BE35CEA7BE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2279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99B56-AC47-478E-B266-2207A737CBA6}" type="datetimeFigureOut">
              <a:rPr lang="ko-KR" altLang="en-US" smtClean="0"/>
              <a:t>2018-04-30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D919A-4275-4B5E-8AC8-BE35CEA7BE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0601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99B56-AC47-478E-B266-2207A737CBA6}" type="datetimeFigureOut">
              <a:rPr lang="ko-KR" altLang="en-US" smtClean="0"/>
              <a:t>2018-04-30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D919A-4275-4B5E-8AC8-BE35CEA7BE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0845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99B56-AC47-478E-B266-2207A737CBA6}" type="datetimeFigureOut">
              <a:rPr lang="ko-KR" altLang="en-US" smtClean="0"/>
              <a:t>2018-04-30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D919A-4275-4B5E-8AC8-BE35CEA7BE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8690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199B56-AC47-478E-B266-2207A737CBA6}" type="datetimeFigureOut">
              <a:rPr lang="ko-KR" altLang="en-US" smtClean="0"/>
              <a:t>2018-04-30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CD919A-4275-4B5E-8AC8-BE35CEA7BE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2835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 err="1" smtClean="0"/>
              <a:t>웹퍼블리셔프론트앤드</a:t>
            </a:r>
            <a:r>
              <a:rPr lang="en-US" altLang="ko-KR" sz="2800" dirty="0" smtClean="0"/>
              <a:t>_</a:t>
            </a:r>
            <a:r>
              <a:rPr lang="ko-KR" altLang="en-US" sz="2800" dirty="0" smtClean="0"/>
              <a:t>어플리케이션구현</a:t>
            </a:r>
            <a:endParaRPr lang="ko-KR" altLang="en-US" sz="2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장건희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56046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소개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709119"/>
          </a:xfrm>
        </p:spPr>
        <p:txBody>
          <a:bodyPr>
            <a:normAutofit/>
          </a:bodyPr>
          <a:lstStyle/>
          <a:p>
            <a:r>
              <a:rPr lang="en-US" altLang="ko-KR" sz="1600" dirty="0" smtClean="0"/>
              <a:t>63 </a:t>
            </a:r>
            <a:r>
              <a:rPr lang="ko-KR" altLang="en-US" sz="1600" dirty="0" smtClean="0"/>
              <a:t>빌딩 </a:t>
            </a:r>
            <a:r>
              <a:rPr lang="ko-KR" altLang="en-US" sz="1600" dirty="0" err="1" smtClean="0"/>
              <a:t>싸이트를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벤치마킹해</a:t>
            </a:r>
            <a:r>
              <a:rPr lang="ko-KR" altLang="en-US" sz="1600" dirty="0" smtClean="0"/>
              <a:t> 콘서트 예매 및 소개 </a:t>
            </a:r>
            <a:r>
              <a:rPr lang="ko-KR" altLang="en-US" sz="1600" dirty="0" err="1" smtClean="0"/>
              <a:t>싸이트를</a:t>
            </a:r>
            <a:r>
              <a:rPr lang="ko-KR" altLang="en-US" sz="1600" dirty="0" smtClean="0"/>
              <a:t> 구현했습니다</a:t>
            </a:r>
            <a:r>
              <a:rPr lang="en-US" altLang="ko-KR" sz="1600" dirty="0" smtClean="0"/>
              <a:t>. </a:t>
            </a:r>
          </a:p>
          <a:p>
            <a:endParaRPr lang="en-US" altLang="ko-KR" sz="1600" dirty="0"/>
          </a:p>
          <a:p>
            <a:r>
              <a:rPr lang="ko-KR" altLang="en-US" sz="1600" dirty="0" smtClean="0"/>
              <a:t>팀원</a:t>
            </a:r>
            <a:r>
              <a:rPr lang="en-US" altLang="ko-KR" sz="1600" dirty="0" smtClean="0"/>
              <a:t>(3</a:t>
            </a:r>
            <a:r>
              <a:rPr lang="ko-KR" altLang="en-US" sz="1600" dirty="0" smtClean="0"/>
              <a:t>명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들과</a:t>
            </a:r>
            <a:r>
              <a:rPr lang="ko-KR" altLang="en-US" sz="1600" dirty="0"/>
              <a:t> </a:t>
            </a:r>
            <a:r>
              <a:rPr lang="ko-KR" altLang="en-US" sz="1600" dirty="0" smtClean="0"/>
              <a:t>한 페이지씩 </a:t>
            </a:r>
            <a:r>
              <a:rPr lang="ko-KR" altLang="en-US" sz="1600" dirty="0" smtClean="0"/>
              <a:t>나누어 진행했습니다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r>
              <a:rPr lang="ko-KR" altLang="en-US" sz="1600" dirty="0" smtClean="0"/>
              <a:t>로그인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회원가입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게시판 등은 새롭게 디자인해서 구현했습니다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r>
              <a:rPr lang="ko-KR" altLang="en-US" sz="1600" dirty="0" smtClean="0"/>
              <a:t>부품화를 통하여 체계적으로 준비하였습니다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r>
              <a:rPr lang="ko-KR" altLang="en-US" sz="1600" dirty="0" smtClean="0"/>
              <a:t>게시판 </a:t>
            </a:r>
            <a:r>
              <a:rPr lang="ko-KR" altLang="en-US" sz="1600" dirty="0" err="1" smtClean="0"/>
              <a:t>페이징</a:t>
            </a:r>
            <a:r>
              <a:rPr lang="ko-KR" altLang="en-US" sz="1600" dirty="0" smtClean="0"/>
              <a:t> 및 데이터베이스 </a:t>
            </a:r>
            <a:r>
              <a:rPr lang="en-US" altLang="ko-KR" sz="1600" dirty="0" smtClean="0"/>
              <a:t>CRUD</a:t>
            </a:r>
            <a:r>
              <a:rPr lang="ko-KR" altLang="en-US" sz="1600" dirty="0" smtClean="0"/>
              <a:t>를 구현하였습니다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r>
              <a:rPr lang="ko-KR" altLang="en-US" sz="1600" dirty="0" smtClean="0"/>
              <a:t>자바스크립트 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제이쿼리 이벤트를 구현하였습니다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  <a:p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1240185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Festival(sub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395536" y="5201853"/>
            <a:ext cx="8229600" cy="16847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050" dirty="0" smtClean="0"/>
              <a:t>1.  </a:t>
            </a:r>
            <a:r>
              <a:rPr lang="ko-KR" altLang="en-US" sz="1050" dirty="0" smtClean="0"/>
              <a:t>페이지 입장</a:t>
            </a:r>
            <a:r>
              <a:rPr lang="en-US" altLang="ko-KR" sz="1050" dirty="0" smtClean="0"/>
              <a:t>(</a:t>
            </a:r>
            <a:r>
              <a:rPr lang="ko-KR" altLang="en-US" sz="1050" dirty="0" smtClean="0"/>
              <a:t>또는 </a:t>
            </a:r>
            <a:r>
              <a:rPr lang="ko-KR" altLang="en-US" sz="1050" dirty="0" err="1" smtClean="0"/>
              <a:t>새로고침</a:t>
            </a:r>
            <a:r>
              <a:rPr lang="en-US" altLang="ko-KR" sz="1050" dirty="0" smtClean="0"/>
              <a:t>)</a:t>
            </a:r>
            <a:r>
              <a:rPr lang="ko-KR" altLang="en-US" sz="1050" dirty="0" smtClean="0"/>
              <a:t>시 애니메이션 및 </a:t>
            </a:r>
            <a:r>
              <a:rPr lang="en-US" altLang="ko-KR" sz="1050" dirty="0" smtClean="0"/>
              <a:t>fade in</a:t>
            </a:r>
            <a:r>
              <a:rPr lang="ko-KR" altLang="en-US" sz="1050" dirty="0" smtClean="0"/>
              <a:t>구현</a:t>
            </a:r>
            <a:endParaRPr lang="en-US" altLang="ko-KR" sz="1050" dirty="0" smtClean="0"/>
          </a:p>
          <a:p>
            <a:pPr marL="228600" indent="-228600">
              <a:buAutoNum type="arabicPeriod" startAt="2"/>
            </a:pPr>
            <a:r>
              <a:rPr lang="ko-KR" altLang="en-US" sz="1050" dirty="0" smtClean="0"/>
              <a:t>페이지 </a:t>
            </a:r>
            <a:r>
              <a:rPr lang="ko-KR" altLang="en-US" sz="1050" dirty="0" err="1" smtClean="0"/>
              <a:t>스크롤시</a:t>
            </a:r>
            <a:r>
              <a:rPr lang="ko-KR" altLang="en-US" sz="1050" dirty="0" smtClean="0"/>
              <a:t> </a:t>
            </a:r>
            <a:r>
              <a:rPr lang="ko-KR" altLang="en-US" sz="1050" dirty="0" err="1" smtClean="0"/>
              <a:t>스크롤값에</a:t>
            </a:r>
            <a:r>
              <a:rPr lang="ko-KR" altLang="en-US" sz="1050" dirty="0" smtClean="0"/>
              <a:t> 따른 </a:t>
            </a:r>
            <a:r>
              <a:rPr lang="en-US" altLang="ko-KR" sz="1050" dirty="0" smtClean="0"/>
              <a:t>fade in &amp; position </a:t>
            </a:r>
            <a:r>
              <a:rPr lang="ko-KR" altLang="en-US" sz="1050" dirty="0" smtClean="0"/>
              <a:t>이동</a:t>
            </a:r>
            <a:endParaRPr lang="en-US" altLang="ko-KR" sz="1050" dirty="0" smtClean="0"/>
          </a:p>
          <a:p>
            <a:pPr marL="228600" indent="-228600">
              <a:buAutoNum type="arabicPeriod" startAt="2"/>
            </a:pPr>
            <a:r>
              <a:rPr lang="ko-KR" altLang="en-US" sz="1050" dirty="0" smtClean="0"/>
              <a:t>오토 갤러리 구현</a:t>
            </a:r>
            <a:endParaRPr lang="en-US" altLang="ko-KR" sz="1050" dirty="0" smtClean="0"/>
          </a:p>
          <a:p>
            <a:pPr marL="228600" indent="-228600">
              <a:buAutoNum type="arabicPeriod" startAt="2"/>
            </a:pPr>
            <a:r>
              <a:rPr lang="en-US" altLang="ko-KR" sz="1050" dirty="0" smtClean="0"/>
              <a:t>Li </a:t>
            </a:r>
            <a:r>
              <a:rPr lang="ko-KR" altLang="en-US" sz="1050" dirty="0" err="1" smtClean="0"/>
              <a:t>클릭시</a:t>
            </a:r>
            <a:r>
              <a:rPr lang="ko-KR" altLang="en-US" sz="1050" dirty="0" smtClean="0"/>
              <a:t> 해당 화면 이동</a:t>
            </a:r>
            <a:endParaRPr lang="en-US" altLang="ko-KR" sz="1050" dirty="0" smtClean="0"/>
          </a:p>
          <a:p>
            <a:pPr marL="228600" indent="-228600">
              <a:buAutoNum type="arabicPeriod" startAt="2"/>
            </a:pPr>
            <a:r>
              <a:rPr lang="ko-KR" altLang="en-US" sz="1050" dirty="0" smtClean="0"/>
              <a:t>스크롤 </a:t>
            </a:r>
            <a:r>
              <a:rPr lang="ko-KR" altLang="en-US" sz="1050" dirty="0" err="1" smtClean="0"/>
              <a:t>이동시</a:t>
            </a:r>
            <a:r>
              <a:rPr lang="ko-KR" altLang="en-US" sz="1050" dirty="0" smtClean="0"/>
              <a:t> </a:t>
            </a:r>
            <a:r>
              <a:rPr lang="en-US" altLang="ko-KR" sz="1050" dirty="0" smtClean="0"/>
              <a:t>li</a:t>
            </a:r>
            <a:r>
              <a:rPr lang="ko-KR" altLang="en-US" sz="1050" dirty="0" smtClean="0"/>
              <a:t>가 헤더에 붙음</a:t>
            </a:r>
            <a:endParaRPr lang="en-US" altLang="ko-KR" sz="1050" dirty="0" smtClean="0"/>
          </a:p>
          <a:p>
            <a:pPr marL="228600" indent="-228600">
              <a:buAutoNum type="arabicPeriod" startAt="2"/>
            </a:pPr>
            <a:r>
              <a:rPr lang="ko-KR" altLang="en-US" sz="1050" dirty="0" smtClean="0"/>
              <a:t>라인 </a:t>
            </a:r>
            <a:r>
              <a:rPr lang="en-US" altLang="ko-KR" sz="1050" dirty="0" smtClean="0"/>
              <a:t>width </a:t>
            </a:r>
            <a:r>
              <a:rPr lang="ko-KR" altLang="en-US" sz="1050" dirty="0" smtClean="0"/>
              <a:t>가 늘어나는 이벤트 구현</a:t>
            </a:r>
            <a:endParaRPr lang="en-US" altLang="ko-KR" sz="1050" dirty="0" smtClean="0"/>
          </a:p>
          <a:p>
            <a:pPr marL="228600" indent="-228600">
              <a:buAutoNum type="arabicPeriod" startAt="2"/>
            </a:pPr>
            <a:r>
              <a:rPr lang="en-US" altLang="ko-KR" sz="1050" dirty="0" smtClean="0"/>
              <a:t>Min-width 1180px </a:t>
            </a:r>
            <a:r>
              <a:rPr lang="ko-KR" altLang="en-US" sz="1050" dirty="0" smtClean="0"/>
              <a:t>로 제작</a:t>
            </a:r>
            <a:endParaRPr lang="en-US" altLang="ko-KR" sz="1050" dirty="0" smtClean="0"/>
          </a:p>
          <a:p>
            <a:pPr marL="228600" indent="-228600">
              <a:buAutoNum type="arabicPeriod" startAt="2"/>
            </a:pPr>
            <a:endParaRPr lang="en-US" altLang="ko-KR" sz="1050" dirty="0" smtClean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897" y="1628800"/>
            <a:ext cx="4114800" cy="2034885"/>
          </a:xfr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2060848"/>
            <a:ext cx="4788024" cy="2693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512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회원가입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7" y="1825115"/>
            <a:ext cx="3096344" cy="4289540"/>
          </a:xfrm>
          <a:ln>
            <a:solidFill>
              <a:schemeClr val="tx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4427984" y="1844824"/>
            <a:ext cx="367240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400" dirty="0" err="1" smtClean="0"/>
              <a:t>Mysql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를 이용한 데이터 베이스 구축</a:t>
            </a:r>
            <a:endParaRPr lang="en-US" altLang="ko-KR" sz="1400" dirty="0" smtClean="0"/>
          </a:p>
          <a:p>
            <a:pPr marL="342900" indent="-342900">
              <a:buAutoNum type="arabicPeriod"/>
            </a:pPr>
            <a:r>
              <a:rPr lang="en-US" altLang="ko-KR" sz="1400" dirty="0" err="1" smtClean="0"/>
              <a:t>userId</a:t>
            </a:r>
            <a:r>
              <a:rPr lang="en-US" altLang="ko-KR" sz="1400" dirty="0" smtClean="0"/>
              <a:t>, </a:t>
            </a:r>
            <a:r>
              <a:rPr lang="en-US" altLang="ko-KR" sz="1400" dirty="0" err="1" smtClean="0"/>
              <a:t>userPw</a:t>
            </a:r>
            <a:r>
              <a:rPr lang="en-US" altLang="ko-KR" sz="1400" dirty="0" smtClean="0"/>
              <a:t>, </a:t>
            </a:r>
            <a:r>
              <a:rPr lang="en-US" altLang="ko-KR" sz="1400" dirty="0" err="1" smtClean="0"/>
              <a:t>userName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등등 테이블 구현</a:t>
            </a:r>
            <a:endParaRPr lang="en-US" altLang="ko-KR" sz="1400" dirty="0" smtClean="0"/>
          </a:p>
          <a:p>
            <a:pPr marL="342900" indent="-342900">
              <a:buAutoNum type="arabicPeriod"/>
            </a:pPr>
            <a:r>
              <a:rPr lang="ko-KR" altLang="en-US" sz="1400" dirty="0" smtClean="0"/>
              <a:t>회원가입</a:t>
            </a:r>
            <a:endParaRPr lang="en-US" altLang="ko-KR" sz="1400" dirty="0" smtClean="0"/>
          </a:p>
          <a:p>
            <a:pPr marL="342900" indent="-342900">
              <a:buAutoNum type="arabicPeriod"/>
            </a:pPr>
            <a:r>
              <a:rPr lang="ko-KR" altLang="en-US" sz="1400" dirty="0" smtClean="0"/>
              <a:t>회원가입 시 데이터베이스에 저장</a:t>
            </a:r>
            <a:endParaRPr lang="ko-KR" altLang="en-US" sz="14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8179" y="5013176"/>
            <a:ext cx="4219575" cy="10858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20355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로그인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772816"/>
            <a:ext cx="1800200" cy="1519193"/>
          </a:xfrm>
          <a:ln>
            <a:solidFill>
              <a:schemeClr val="tx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4427984" y="1844824"/>
            <a:ext cx="367240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400" dirty="0" smtClean="0"/>
              <a:t>저장된 데이터를 서버에서 불러와 로그인</a:t>
            </a:r>
            <a:endParaRPr lang="en-US" altLang="ko-KR" sz="1400" dirty="0" smtClean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 smtClean="0"/>
              <a:t>로그인 </a:t>
            </a:r>
            <a:r>
              <a:rPr lang="ko-KR" altLang="en-US" sz="1400" dirty="0" err="1" smtClean="0"/>
              <a:t>성공시</a:t>
            </a:r>
            <a:r>
              <a:rPr lang="ko-KR" altLang="en-US" sz="1400" dirty="0" smtClean="0"/>
              <a:t> 세션아이디를 </a:t>
            </a:r>
            <a:r>
              <a:rPr lang="ko-KR" altLang="en-US" sz="1400" dirty="0" err="1" smtClean="0"/>
              <a:t>이용해서누가</a:t>
            </a:r>
            <a:r>
              <a:rPr lang="ko-KR" altLang="en-US" sz="1400" dirty="0" smtClean="0"/>
              <a:t> 로그인 한지 표시</a:t>
            </a:r>
            <a:endParaRPr lang="en-US" altLang="ko-KR" sz="1400" dirty="0" smtClean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 smtClean="0"/>
              <a:t>로그인시 </a:t>
            </a:r>
            <a:r>
              <a:rPr lang="en-US" altLang="ko-KR" sz="1400" dirty="0" smtClean="0"/>
              <a:t>-&gt; login </a:t>
            </a:r>
            <a:r>
              <a:rPr lang="ko-KR" altLang="en-US" sz="1400" dirty="0" smtClean="0"/>
              <a:t>버튼이 </a:t>
            </a:r>
            <a:r>
              <a:rPr lang="en-US" altLang="ko-KR" sz="1400" dirty="0" smtClean="0"/>
              <a:t>-&gt; logout </a:t>
            </a:r>
            <a:r>
              <a:rPr lang="ko-KR" altLang="en-US" sz="1400" dirty="0" smtClean="0"/>
              <a:t>버튼으로 변경</a:t>
            </a:r>
            <a:endParaRPr lang="en-US" altLang="ko-KR" sz="1400" dirty="0" smtClean="0"/>
          </a:p>
          <a:p>
            <a:pPr marL="342900" indent="-342900">
              <a:buAutoNum type="arabicPeriod"/>
            </a:pPr>
            <a:endParaRPr lang="ko-KR" altLang="en-US" sz="1400" dirty="0"/>
          </a:p>
        </p:txBody>
      </p:sp>
      <p:pic>
        <p:nvPicPr>
          <p:cNvPr id="7" name="내용 개체 틀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2583488"/>
            <a:ext cx="2821037" cy="288096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내용 개체 틀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3645024"/>
            <a:ext cx="1994516" cy="288096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70429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게시판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1628800"/>
            <a:ext cx="3891111" cy="2476872"/>
          </a:xfrm>
          <a:ln>
            <a:solidFill>
              <a:schemeClr val="tx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467544" y="1844824"/>
            <a:ext cx="3888432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400" dirty="0" err="1" smtClean="0"/>
              <a:t>QnA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게시판 구현</a:t>
            </a:r>
            <a:endParaRPr lang="en-US" altLang="ko-KR" sz="1400" dirty="0" smtClean="0"/>
          </a:p>
          <a:p>
            <a:pPr marL="342900" indent="-342900">
              <a:buAutoNum type="arabicPeriod"/>
            </a:pPr>
            <a:endParaRPr lang="en-US" altLang="ko-KR" sz="1400" dirty="0" smtClean="0"/>
          </a:p>
          <a:p>
            <a:pPr marL="342900" indent="-342900">
              <a:buAutoNum type="arabicPeriod"/>
            </a:pPr>
            <a:r>
              <a:rPr lang="ko-KR" altLang="en-US" sz="1400" dirty="0" smtClean="0"/>
              <a:t>하단의 글쓰기 버튼 </a:t>
            </a:r>
            <a:r>
              <a:rPr lang="ko-KR" altLang="en-US" sz="1400" dirty="0" err="1" smtClean="0"/>
              <a:t>클릭시</a:t>
            </a:r>
            <a:r>
              <a:rPr lang="ko-KR" altLang="en-US" sz="1400" dirty="0" smtClean="0"/>
              <a:t> 글쓰기로 이동</a:t>
            </a:r>
            <a:endParaRPr lang="en-US" altLang="ko-KR" sz="1400" dirty="0" smtClean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 err="1" smtClean="0"/>
              <a:t>페이징</a:t>
            </a:r>
            <a:r>
              <a:rPr lang="ko-KR" altLang="en-US" sz="1400" dirty="0" smtClean="0"/>
              <a:t> </a:t>
            </a:r>
            <a:r>
              <a:rPr lang="ko-KR" altLang="en-US" sz="1400" dirty="0" smtClean="0"/>
              <a:t>기능 구현</a:t>
            </a:r>
            <a:endParaRPr lang="en-US" altLang="ko-KR" sz="1400" dirty="0" smtClean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 smtClean="0"/>
              <a:t>로그인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회원가입 데이터베이스는 그대로 사용하고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게시판 테이블을 </a:t>
            </a:r>
            <a:r>
              <a:rPr lang="ko-KR" altLang="en-US" sz="1400" dirty="0" err="1" smtClean="0"/>
              <a:t>만듬</a:t>
            </a:r>
            <a:endParaRPr lang="en-US" altLang="ko-KR" sz="1400" dirty="0" smtClean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 smtClean="0"/>
              <a:t>글 작성시 </a:t>
            </a:r>
            <a:r>
              <a:rPr lang="en-US" altLang="ko-KR" sz="1400" dirty="0" err="1" smtClean="0"/>
              <a:t>board_qna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테이블에 업로드</a:t>
            </a:r>
            <a:endParaRPr lang="en-US" altLang="ko-KR" sz="1400" dirty="0" smtClean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 smtClean="0"/>
              <a:t>회원만 사용하는 페이지라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비회원은 사용불가</a:t>
            </a:r>
            <a:endParaRPr lang="en-US" altLang="ko-KR" sz="1400" dirty="0" smtClean="0"/>
          </a:p>
          <a:p>
            <a:pPr marL="342900" indent="-342900">
              <a:buAutoNum type="arabicPeriod"/>
            </a:pPr>
            <a:endParaRPr lang="en-US" altLang="ko-KR" sz="1400" dirty="0" smtClean="0"/>
          </a:p>
          <a:p>
            <a:pPr marL="342900" indent="-342900">
              <a:buAutoNum type="arabicPeriod"/>
            </a:pPr>
            <a:r>
              <a:rPr lang="ko-KR" altLang="en-US" sz="1400" dirty="0" smtClean="0"/>
              <a:t>세션아이디로 작성자명 </a:t>
            </a:r>
            <a:r>
              <a:rPr lang="ko-KR" altLang="en-US" sz="1400" dirty="0" smtClean="0"/>
              <a:t>표시</a:t>
            </a: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 smtClean="0"/>
          </a:p>
          <a:p>
            <a:r>
              <a:rPr lang="en-US" altLang="ko-KR" sz="1400" dirty="0" smtClean="0"/>
              <a:t>8.   </a:t>
            </a:r>
            <a:r>
              <a:rPr lang="ko-KR" altLang="en-US" sz="1400" dirty="0" smtClean="0"/>
              <a:t>글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비밀번호를 입력해야 수정 및 삭제가능</a:t>
            </a:r>
            <a:endParaRPr lang="ko-KR" altLang="en-US" sz="1400" dirty="0"/>
          </a:p>
        </p:txBody>
      </p:sp>
      <p:pic>
        <p:nvPicPr>
          <p:cNvPr id="6" name="내용 개체 틀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3179083"/>
            <a:ext cx="4298112" cy="338437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414737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191</Words>
  <Application>Microsoft Office PowerPoint</Application>
  <PresentationFormat>화면 슬라이드 쇼(4:3)</PresentationFormat>
  <Paragraphs>49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웹퍼블리셔프론트앤드_어플리케이션구현</vt:lpstr>
      <vt:lpstr>소개</vt:lpstr>
      <vt:lpstr>Festival(sub)</vt:lpstr>
      <vt:lpstr>회원가입</vt:lpstr>
      <vt:lpstr>로그인</vt:lpstr>
      <vt:lpstr>게시판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21</cp:revision>
  <dcterms:created xsi:type="dcterms:W3CDTF">2018-04-30T08:14:11Z</dcterms:created>
  <dcterms:modified xsi:type="dcterms:W3CDTF">2018-04-30T09:02:52Z</dcterms:modified>
</cp:coreProperties>
</file>