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9" autoAdjust="0"/>
  </p:normalViewPr>
  <p:slideViewPr>
    <p:cSldViewPr>
      <p:cViewPr>
        <p:scale>
          <a:sx n="150" d="100"/>
          <a:sy n="150" d="100"/>
        </p:scale>
        <p:origin x="-552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게시판 및 일반 게시판이 포함된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93699"/>
              </p:ext>
            </p:extLst>
          </p:nvPr>
        </p:nvGraphicFramePr>
        <p:xfrm>
          <a:off x="457200" y="836712"/>
          <a:ext cx="8229599" cy="58391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엔젤투자동향</a:t>
                      </a:r>
                      <a:endParaRPr lang="en-US" altLang="ko-KR" sz="8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17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~20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endParaRPr lang="en-US" altLang="ko-KR" sz="8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역삼동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팁스타운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 (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endParaRPr lang="en-US" altLang="ko-KR" sz="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여의도복지관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74287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HTML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구조 제작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JAVASCRIPT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PHP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334</Words>
  <Application>Microsoft Office PowerPoint</Application>
  <PresentationFormat>화면 슬라이드 쇼(4:3)</PresentationFormat>
  <Paragraphs>149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33</cp:revision>
  <dcterms:created xsi:type="dcterms:W3CDTF">2018-05-01T07:31:50Z</dcterms:created>
  <dcterms:modified xsi:type="dcterms:W3CDTF">2018-05-02T08:33:18Z</dcterms:modified>
</cp:coreProperties>
</file>