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5" autoAdjust="0"/>
  </p:normalViewPr>
  <p:slideViewPr>
    <p:cSldViewPr>
      <p:cViewPr>
        <p:scale>
          <a:sx n="150" d="100"/>
          <a:sy n="150" d="100"/>
        </p:scale>
        <p:origin x="1248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921230"/>
              </p:ext>
            </p:extLst>
          </p:nvPr>
        </p:nvGraphicFramePr>
        <p:xfrm>
          <a:off x="457200" y="836712"/>
          <a:ext cx="8229599" cy="5234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endParaRPr lang="en-US" altLang="ko-KR" sz="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191729" y="2076967"/>
            <a:ext cx="260589" cy="2267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835696" y="476672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00718"/>
            <a:ext cx="127229" cy="14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608" y="476672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247</Words>
  <Application>Microsoft Office PowerPoint</Application>
  <PresentationFormat>화면 슬라이드 쇼(4:3)</PresentationFormat>
  <Paragraphs>117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57</cp:revision>
  <dcterms:created xsi:type="dcterms:W3CDTF">2018-05-01T07:31:50Z</dcterms:created>
  <dcterms:modified xsi:type="dcterms:W3CDTF">2018-05-09T08:52:47Z</dcterms:modified>
</cp:coreProperties>
</file>