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9" autoAdjust="0"/>
  </p:normalViewPr>
  <p:slideViewPr>
    <p:cSldViewPr>
      <p:cViewPr>
        <p:scale>
          <a:sx n="150" d="100"/>
          <a:sy n="150" d="100"/>
        </p:scale>
        <p:origin x="390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5~6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월 중순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를 웹 </a:t>
            </a:r>
            <a:r>
              <a:rPr lang="ko-KR" altLang="en-US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호스팅으로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이용하는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r>
              <a:rPr lang="ko-KR" altLang="en-US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그림형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게시판 및 일반 게시판이 포함된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08369"/>
              </p:ext>
            </p:extLst>
          </p:nvPr>
        </p:nvGraphicFramePr>
        <p:xfrm>
          <a:off x="457200" y="836712"/>
          <a:ext cx="8229599" cy="57606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697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10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</a:t>
                      </a:r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</a:t>
                      </a:r>
                      <a:r>
                        <a:rPr lang="en-US" altLang="ko-KR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ko-KR" altLang="en-US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10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대여</a:t>
                      </a:r>
                      <a:r>
                        <a:rPr lang="en-US" altLang="ko-KR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                                                               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10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10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10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10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10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10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  <a:endParaRPr lang="ko-KR" altLang="en-US" sz="10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167</Words>
  <Application>Microsoft Office PowerPoint</Application>
  <PresentationFormat>화면 슬라이드 쇼(4:3)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Monthly Plan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9</cp:revision>
  <dcterms:created xsi:type="dcterms:W3CDTF">2018-05-01T07:31:50Z</dcterms:created>
  <dcterms:modified xsi:type="dcterms:W3CDTF">2018-05-01T11:14:30Z</dcterms:modified>
</cp:coreProperties>
</file>