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3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0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1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4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600200"/>
            <a:ext cx="1295400" cy="2449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System Initialization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1447800" y="1600200"/>
            <a:ext cx="1371600" cy="244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Channel Initialization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810000" y="1600200"/>
                <a:ext cx="1295400" cy="244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SVD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000" dirty="0" smtClean="0"/>
                  <a:t> channels</a:t>
                </a:r>
                <a:endParaRPr lang="en-US" sz="1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00200"/>
                <a:ext cx="1295400" cy="244928"/>
              </a:xfrm>
              <a:prstGeom prst="rect">
                <a:avLst/>
              </a:prstGeom>
              <a:blipFill rotWithShape="1">
                <a:blip r:embed="rId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181600" y="1600200"/>
            <a:ext cx="762000" cy="244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Cache WB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975617" y="1600200"/>
            <a:ext cx="1295400" cy="244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Scheduler Algorithm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76200" y="2101584"/>
            <a:ext cx="1295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System Initialization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101584"/>
            <a:ext cx="22098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Waiting for Interrupt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179679" y="2101584"/>
            <a:ext cx="7620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Cache WB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5975617" y="2114870"/>
            <a:ext cx="217266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Idle task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7307516" y="1600200"/>
            <a:ext cx="840761" cy="2449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Idle task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2895600" y="1524000"/>
            <a:ext cx="762000" cy="321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Channel Cache WB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3810000" y="2106706"/>
                <a:ext cx="1295400" cy="244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SVD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000" dirty="0" smtClean="0"/>
                  <a:t> channels</a:t>
                </a:r>
                <a:endParaRPr lang="en-US" sz="10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106706"/>
                <a:ext cx="1295400" cy="244928"/>
              </a:xfrm>
              <a:prstGeom prst="rect">
                <a:avLst/>
              </a:prstGeom>
              <a:blipFill rotWithShape="1">
                <a:blip r:embed="rId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/>
          <p:cNvSpPr/>
          <p:nvPr/>
        </p:nvSpPr>
        <p:spPr>
          <a:xfrm>
            <a:off x="76200" y="3124200"/>
            <a:ext cx="1295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System Initialization</a:t>
            </a:r>
            <a:endParaRPr 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1447800" y="3124200"/>
            <a:ext cx="22098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Waiting for Interrupt</a:t>
            </a:r>
            <a:endParaRPr lang="en-US" sz="1000" dirty="0"/>
          </a:p>
        </p:txBody>
      </p:sp>
      <p:sp>
        <p:nvSpPr>
          <p:cNvPr id="107" name="Rectangle 106"/>
          <p:cNvSpPr/>
          <p:nvPr/>
        </p:nvSpPr>
        <p:spPr>
          <a:xfrm>
            <a:off x="5179679" y="3124200"/>
            <a:ext cx="7620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Cache WB</a:t>
            </a:r>
            <a:endParaRPr lang="en-US" sz="1000" dirty="0"/>
          </a:p>
        </p:txBody>
      </p:sp>
      <p:sp>
        <p:nvSpPr>
          <p:cNvPr id="108" name="Rectangle 107"/>
          <p:cNvSpPr/>
          <p:nvPr/>
        </p:nvSpPr>
        <p:spPr>
          <a:xfrm>
            <a:off x="5975617" y="3137486"/>
            <a:ext cx="217266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Idle task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3810000" y="3129322"/>
                <a:ext cx="1295400" cy="244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SVD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000" dirty="0" smtClean="0"/>
                  <a:t> channels</a:t>
                </a:r>
                <a:endParaRPr lang="en-US" sz="1000" dirty="0"/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129322"/>
                <a:ext cx="1295400" cy="244928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/>
          <p:cNvCxnSpPr/>
          <p:nvPr/>
        </p:nvCxnSpPr>
        <p:spPr>
          <a:xfrm>
            <a:off x="3962400" y="2438400"/>
            <a:ext cx="0" cy="5334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267199" y="2602468"/>
            <a:ext cx="2209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Core 1 – Core 7 shares SVD Load 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459300" y="1066800"/>
            <a:ext cx="22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Core 0 performs a part of SVD and scheduling for one SB</a:t>
            </a:r>
            <a:endParaRPr lang="en-US" sz="1200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3733800" y="13716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667273" y="3844389"/>
            <a:ext cx="413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Interrupt from Core 0 on the updated channel state information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04800" y="14478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27319" y="1170801"/>
            <a:ext cx="22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IPC is used to synchronize cores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382000" y="3113286"/>
            <a:ext cx="59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Core 7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382000" y="1584164"/>
            <a:ext cx="59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Core 0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8382000" y="2077384"/>
            <a:ext cx="59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Core 1</a:t>
            </a:r>
            <a:endParaRPr lang="en-US" sz="12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1752600" y="2438400"/>
            <a:ext cx="0" cy="5334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97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Oulu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Venkatraman</dc:creator>
  <cp:lastModifiedBy>Ganesh Venkatraman</cp:lastModifiedBy>
  <cp:revision>7</cp:revision>
  <dcterms:created xsi:type="dcterms:W3CDTF">2015-06-16T07:55:16Z</dcterms:created>
  <dcterms:modified xsi:type="dcterms:W3CDTF">2015-06-16T16:27:19Z</dcterms:modified>
</cp:coreProperties>
</file>