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33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22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867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11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155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15" autoAdjust="0"/>
  </p:normalViewPr>
  <p:slideViewPr>
    <p:cSldViewPr>
      <p:cViewPr>
        <p:scale>
          <a:sx n="150" d="100"/>
          <a:sy n="150" d="100"/>
        </p:scale>
        <p:origin x="-2454" y="-72"/>
      </p:cViewPr>
      <p:guideLst>
        <p:guide orient="horz" pos="312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4"/>
            <a:ext cx="5829301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2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6365523"/>
            <a:ext cx="5829301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4198590"/>
            <a:ext cx="5829301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5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8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000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1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3" y="2311404"/>
            <a:ext cx="3028950" cy="6537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3" y="2311404"/>
            <a:ext cx="3028950" cy="6537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5" y="2217386"/>
            <a:ext cx="3030141" cy="924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5" y="3141487"/>
            <a:ext cx="3030141" cy="5707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394408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6"/>
            <a:ext cx="3833813" cy="84544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2072925"/>
            <a:ext cx="2256235" cy="6775980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3" indent="0">
              <a:buNone/>
              <a:defRPr sz="2000"/>
            </a:lvl4pPr>
            <a:lvl5pPr marL="1828578" indent="0">
              <a:buNone/>
              <a:defRPr sz="2000"/>
            </a:lvl5pPr>
            <a:lvl6pPr marL="2285722" indent="0">
              <a:buNone/>
              <a:defRPr sz="2000"/>
            </a:lvl6pPr>
            <a:lvl7pPr marL="2742867" indent="0">
              <a:buNone/>
              <a:defRPr sz="2000"/>
            </a:lvl7pPr>
            <a:lvl8pPr marL="3200011" indent="0">
              <a:buNone/>
              <a:defRPr sz="2000"/>
            </a:lvl8pPr>
            <a:lvl9pPr marL="36571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9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3" y="396699"/>
            <a:ext cx="6172200" cy="1651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2311404"/>
            <a:ext cx="6172200" cy="6537501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3" y="9181398"/>
            <a:ext cx="16002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6957-D9CF-4A5E-A116-29D200421200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3" y="9181398"/>
            <a:ext cx="21717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4" y="9181398"/>
            <a:ext cx="16002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1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6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4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4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7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8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2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5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233166" y="6234836"/>
            <a:ext cx="3266680" cy="14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81975" y="4662366"/>
            <a:ext cx="3828051" cy="3971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0678" y="7758056"/>
            <a:ext cx="3497764" cy="7231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516568" y="4662366"/>
            <a:ext cx="1969489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Decision 4"/>
              <p:cNvSpPr/>
              <p:nvPr/>
            </p:nvSpPr>
            <p:spPr>
              <a:xfrm>
                <a:off x="2295531" y="459420"/>
                <a:ext cx="1285870" cy="792182"/>
              </a:xfrm>
              <a:prstGeom prst="flowChartDecis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000" i="1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𝐴</m:t>
                      </m:r>
                      <m:r>
                        <a:rPr lang="en-US" sz="1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" name="Flowchart: Decisi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31" y="459420"/>
                <a:ext cx="1285870" cy="792182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33479" y="1410715"/>
                <a:ext cx="914400" cy="35766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𝑯</m:t>
                      </m:r>
                      <m:r>
                        <a:rPr lang="en-US" sz="1000" i="1">
                          <a:latin typeface="Cambria Math"/>
                        </a:rPr>
                        <m:t>=</m:t>
                      </m:r>
                      <m:r>
                        <a:rPr lang="en-US" sz="1000" b="1" i="1">
                          <a:latin typeface="Cambria Math"/>
                        </a:rPr>
                        <m:t>𝑼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𝑫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10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9" y="1410715"/>
                <a:ext cx="914400" cy="357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83713" y="1996983"/>
                <a:ext cx="1150937" cy="4761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10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1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13" y="1996983"/>
                <a:ext cx="1150937" cy="4761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3393" y="1424475"/>
                <a:ext cx="404813" cy="33014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QR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3" y="1424475"/>
                <a:ext cx="404813" cy="3301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5" idx="1"/>
            <a:endCxn id="7" idx="0"/>
          </p:cNvCxnSpPr>
          <p:nvPr/>
        </p:nvCxnSpPr>
        <p:spPr>
          <a:xfrm rot="10800000" flipV="1">
            <a:off x="1590679" y="855512"/>
            <a:ext cx="704852" cy="555204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9" idx="3"/>
          </p:cNvCxnSpPr>
          <p:nvPr/>
        </p:nvCxnSpPr>
        <p:spPr>
          <a:xfrm flipH="1">
            <a:off x="838206" y="1589546"/>
            <a:ext cx="295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33778" y="1260905"/>
                <a:ext cx="952499" cy="306197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𝒉</m:t>
                      </m:r>
                      <m:r>
                        <a:rPr lang="en-US" sz="10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latin typeface="Cambria Math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n-US" sz="10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1000" b="1" i="1">
                                  <a:latin typeface="Cambria Math"/>
                                </a:rPr>
                                <m:t>𝑯</m:t>
                              </m:r>
                            </m:e>
                          </m:d>
                        </m:e>
                        <m:sup>
                          <m:r>
                            <a:rPr lang="en-US" sz="1000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78" y="1260905"/>
                <a:ext cx="952499" cy="3061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>
            <a:stCxn id="7" idx="3"/>
            <a:endCxn id="8" idx="0"/>
          </p:cNvCxnSpPr>
          <p:nvPr/>
        </p:nvCxnSpPr>
        <p:spPr>
          <a:xfrm>
            <a:off x="2047881" y="1589548"/>
            <a:ext cx="3111301" cy="4074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3"/>
          </p:cNvCxnSpPr>
          <p:nvPr/>
        </p:nvCxnSpPr>
        <p:spPr>
          <a:xfrm>
            <a:off x="3581403" y="855512"/>
            <a:ext cx="2153247" cy="1379532"/>
          </a:xfrm>
          <a:prstGeom prst="bentConnector3">
            <a:avLst>
              <a:gd name="adj1" fmla="val 1106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124205" y="2061001"/>
                <a:ext cx="514350" cy="339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Norm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5" y="2061001"/>
                <a:ext cx="514350" cy="3390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583713" y="589298"/>
                <a:ext cx="742949" cy="254364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𝒉</m:t>
                      </m:r>
                      <m:r>
                        <a:rPr lang="en-US" sz="10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1000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13" y="589298"/>
                <a:ext cx="742949" cy="2543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3"/>
            <a:endCxn id="8" idx="1"/>
          </p:cNvCxnSpPr>
          <p:nvPr/>
        </p:nvCxnSpPr>
        <p:spPr>
          <a:xfrm>
            <a:off x="3638555" y="2230522"/>
            <a:ext cx="945156" cy="4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4041481" y="2931274"/>
                <a:ext cx="800100" cy="38100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𝐴</m:t>
                      </m:r>
                      <m:r>
                        <a:rPr lang="en-US" sz="1000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𝐴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481" y="2931274"/>
                <a:ext cx="800100" cy="3810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Flowchart: Decision 42"/>
              <p:cNvSpPr/>
              <p:nvPr/>
            </p:nvSpPr>
            <p:spPr>
              <a:xfrm>
                <a:off x="240907" y="2218930"/>
                <a:ext cx="1461496" cy="720488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000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3" name="Flowchart: Decisi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7" y="2218930"/>
                <a:ext cx="1461496" cy="720488"/>
              </a:xfrm>
              <a:prstGeom prst="flowChartDecision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Elbow Connector 94"/>
          <p:cNvCxnSpPr>
            <a:stCxn id="8" idx="2"/>
            <a:endCxn id="42" idx="0"/>
          </p:cNvCxnSpPr>
          <p:nvPr/>
        </p:nvCxnSpPr>
        <p:spPr>
          <a:xfrm rot="5400000">
            <a:off x="4571272" y="2343365"/>
            <a:ext cx="458170" cy="7176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714879" y="3198297"/>
                <a:ext cx="514350" cy="339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end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9" y="3198297"/>
                <a:ext cx="514350" cy="3390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42" idx="1"/>
            <a:endCxn id="43" idx="0"/>
          </p:cNvCxnSpPr>
          <p:nvPr/>
        </p:nvCxnSpPr>
        <p:spPr>
          <a:xfrm rot="10800000">
            <a:off x="971655" y="2218930"/>
            <a:ext cx="3069826" cy="902844"/>
          </a:xfrm>
          <a:prstGeom prst="bentConnector4">
            <a:avLst>
              <a:gd name="adj1" fmla="val 38098"/>
              <a:gd name="adj2" fmla="val 125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Flowchart: Decision 100"/>
              <p:cNvSpPr/>
              <p:nvPr/>
            </p:nvSpPr>
            <p:spPr>
              <a:xfrm>
                <a:off x="2048523" y="3600061"/>
                <a:ext cx="990600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Algorithm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1" name="Flowchart: Decision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23" y="3600061"/>
                <a:ext cx="990600" cy="624287"/>
              </a:xfrm>
              <a:prstGeom prst="flowChartDecision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/>
          <p:cNvCxnSpPr>
            <a:stCxn id="43" idx="3"/>
            <a:endCxn id="101" idx="0"/>
          </p:cNvCxnSpPr>
          <p:nvPr/>
        </p:nvCxnSpPr>
        <p:spPr>
          <a:xfrm>
            <a:off x="1702403" y="2579175"/>
            <a:ext cx="841420" cy="102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1" idx="3"/>
            <a:endCxn id="8" idx="3"/>
          </p:cNvCxnSpPr>
          <p:nvPr/>
        </p:nvCxnSpPr>
        <p:spPr>
          <a:xfrm flipV="1">
            <a:off x="3039125" y="2235044"/>
            <a:ext cx="2695525" cy="1677161"/>
          </a:xfrm>
          <a:prstGeom prst="bentConnector3">
            <a:avLst>
              <a:gd name="adj1" fmla="val 1084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2857502" y="3679960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Greedy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2" y="3679960"/>
                <a:ext cx="676274" cy="2230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5154016" y="4802067"/>
                <a:ext cx="914400" cy="3576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>
                        <a:latin typeface="Cambria Math"/>
                      </a:rPr>
                      <m:t>𝑮</m:t>
                    </m:r>
                    <m:r>
                      <a:rPr lang="en-US" sz="1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1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𝑮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sz="1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n-US" sz="1000" b="1" dirty="0"/>
                  <a:t> </a:t>
                </a: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016" y="4802067"/>
                <a:ext cx="914400" cy="35766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615486" y="5410200"/>
                <a:ext cx="177165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sz="1000" i="1">
                          <a:latin typeface="Cambria Math"/>
                        </a:rPr>
                        <m:t>−</m:t>
                      </m:r>
                      <m:r>
                        <a:rPr lang="en-US" sz="10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10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10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10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86" y="5410200"/>
                <a:ext cx="1771650" cy="4572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4897835" y="6097467"/>
                <a:ext cx="1426767" cy="4761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10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1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𝑵</m:t>
                              </m:r>
                              <m:d>
                                <m:d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35" y="6097467"/>
                <a:ext cx="1426767" cy="4761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Elbow Connector 133"/>
          <p:cNvCxnSpPr>
            <a:stCxn id="101" idx="2"/>
            <a:endCxn id="117" idx="0"/>
          </p:cNvCxnSpPr>
          <p:nvPr/>
        </p:nvCxnSpPr>
        <p:spPr>
          <a:xfrm rot="16200000" flipH="1">
            <a:off x="3788659" y="2979511"/>
            <a:ext cx="577720" cy="3067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7" idx="2"/>
          </p:cNvCxnSpPr>
          <p:nvPr/>
        </p:nvCxnSpPr>
        <p:spPr>
          <a:xfrm>
            <a:off x="5611218" y="5159731"/>
            <a:ext cx="1" cy="251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19" idx="0"/>
          </p:cNvCxnSpPr>
          <p:nvPr/>
        </p:nvCxnSpPr>
        <p:spPr>
          <a:xfrm>
            <a:off x="5611217" y="5868865"/>
            <a:ext cx="0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19" idx="2"/>
            <a:endCxn id="42" idx="3"/>
          </p:cNvCxnSpPr>
          <p:nvPr/>
        </p:nvCxnSpPr>
        <p:spPr>
          <a:xfrm rot="5400000" flipH="1">
            <a:off x="3500493" y="4462863"/>
            <a:ext cx="3451813" cy="769636"/>
          </a:xfrm>
          <a:prstGeom prst="bentConnector4">
            <a:avLst>
              <a:gd name="adj1" fmla="val -6623"/>
              <a:gd name="adj2" fmla="val -13467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2357737" y="4215153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SP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37" y="4215153"/>
                <a:ext cx="676274" cy="2230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/>
              <p:cNvSpPr/>
              <p:nvPr/>
            </p:nvSpPr>
            <p:spPr>
              <a:xfrm>
                <a:off x="320678" y="5522611"/>
                <a:ext cx="1094186" cy="4836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𝑮</m:t>
                      </m:r>
                      <m:r>
                        <a:rPr lang="en-US" sz="1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𝑮</m:t>
                          </m:r>
                          <m:r>
                            <a:rPr lang="en-US" sz="1000" i="1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1" i="1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</m:acc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0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00" b="1" i="1"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8" y="5522611"/>
                <a:ext cx="1094186" cy="4836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491235" y="7891025"/>
                <a:ext cx="1718567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sz="1000" i="1">
                          <a:latin typeface="Cambria Math"/>
                        </a:rPr>
                        <m:t>−</m:t>
                      </m:r>
                      <m:r>
                        <a:rPr lang="en-US" sz="10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10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10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10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5" y="7891025"/>
                <a:ext cx="1718567" cy="4572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1905002" y="5095268"/>
                <a:ext cx="1886547" cy="68580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/>
                            </a:rPr>
                            <m:t>𝑖</m:t>
                          </m:r>
                          <m:r>
                            <a:rPr lang="en-US" sz="1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00" i="1">
                                  <a:latin typeface="Cambria Math"/>
                                </a:rPr>
                                <m:t> −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latin typeface="Cambria Math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/>
                                            </a:rPr>
                                            <m:t>:,</m:t>
                                          </m:r>
                                          <m:r>
                                            <a:rPr lang="en-US" sz="1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2" y="5095268"/>
                <a:ext cx="1886547" cy="68580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1414871" y="6175934"/>
                <a:ext cx="1135263" cy="47612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10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1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10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71" y="6175934"/>
                <a:ext cx="1135263" cy="4761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Flowchart: Decision 176"/>
              <p:cNvSpPr/>
              <p:nvPr/>
            </p:nvSpPr>
            <p:spPr>
              <a:xfrm>
                <a:off x="475662" y="6942510"/>
                <a:ext cx="1190625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7" name="Flowchart: Decision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" y="6942510"/>
                <a:ext cx="1190625" cy="624287"/>
              </a:xfrm>
              <a:prstGeom prst="flowChartDecision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/>
          <p:cNvCxnSpPr>
            <a:stCxn id="101" idx="1"/>
            <a:endCxn id="164" idx="0"/>
          </p:cNvCxnSpPr>
          <p:nvPr/>
        </p:nvCxnSpPr>
        <p:spPr>
          <a:xfrm rot="10800000" flipV="1">
            <a:off x="867771" y="3912204"/>
            <a:ext cx="1180752" cy="16104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64" idx="3"/>
            <a:endCxn id="175" idx="0"/>
          </p:cNvCxnSpPr>
          <p:nvPr/>
        </p:nvCxnSpPr>
        <p:spPr>
          <a:xfrm flipV="1">
            <a:off x="1414864" y="5095269"/>
            <a:ext cx="1433410" cy="669159"/>
          </a:xfrm>
          <a:prstGeom prst="bentConnector4">
            <a:avLst>
              <a:gd name="adj1" fmla="val 17097"/>
              <a:gd name="adj2" fmla="val 134162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2467970" y="7884486"/>
                <a:ext cx="1200150" cy="4702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1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/>
                        </a:rPr>
                        <m:t>=</m:t>
                      </m:r>
                      <m:r>
                        <a:rPr lang="en-US" sz="10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1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000" i="1">
                          <a:latin typeface="Cambria Math"/>
                        </a:rPr>
                        <m:t>,</m:t>
                      </m:r>
                      <m:r>
                        <a:rPr lang="en-US" sz="1000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1000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𝑮</m:t>
                      </m:r>
                      <m:r>
                        <a:rPr lang="en-US" sz="1000" i="1">
                          <a:latin typeface="Cambria Math"/>
                        </a:rPr>
                        <m:t>=[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70" y="7884486"/>
                <a:ext cx="1200150" cy="47028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Elbow Connector 195"/>
          <p:cNvCxnSpPr>
            <a:stCxn id="177" idx="2"/>
            <a:endCxn id="172" idx="0"/>
          </p:cNvCxnSpPr>
          <p:nvPr/>
        </p:nvCxnSpPr>
        <p:spPr>
          <a:xfrm rot="16200000" flipH="1">
            <a:off x="1048632" y="7589138"/>
            <a:ext cx="324229" cy="2795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2" idx="3"/>
            <a:endCxn id="189" idx="1"/>
          </p:cNvCxnSpPr>
          <p:nvPr/>
        </p:nvCxnSpPr>
        <p:spPr>
          <a:xfrm>
            <a:off x="2209800" y="8119625"/>
            <a:ext cx="258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6" idx="1"/>
            <a:endCxn id="177" idx="0"/>
          </p:cNvCxnSpPr>
          <p:nvPr/>
        </p:nvCxnSpPr>
        <p:spPr>
          <a:xfrm rot="10800000" flipV="1">
            <a:off x="1070973" y="6413994"/>
            <a:ext cx="343896" cy="5285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/>
              <p:cNvSpPr txBox="1"/>
              <p:nvPr/>
            </p:nvSpPr>
            <p:spPr>
              <a:xfrm>
                <a:off x="1589390" y="3692339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PIPD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90" y="3692339"/>
                <a:ext cx="676274" cy="22305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2133607" y="843750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7" y="843750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/>
              <p:cNvSpPr txBox="1"/>
              <p:nvPr/>
            </p:nvSpPr>
            <p:spPr>
              <a:xfrm>
                <a:off x="735712" y="2933785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12" y="2933785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836027" y="7505859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7" y="7505859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/>
              <p:cNvSpPr txBox="1"/>
              <p:nvPr/>
            </p:nvSpPr>
            <p:spPr>
              <a:xfrm>
                <a:off x="1599612" y="7235796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12" y="7235796"/>
                <a:ext cx="264119" cy="22305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Elbow Connector 278"/>
          <p:cNvCxnSpPr>
            <a:stCxn id="189" idx="3"/>
            <a:endCxn id="42" idx="2"/>
          </p:cNvCxnSpPr>
          <p:nvPr/>
        </p:nvCxnSpPr>
        <p:spPr>
          <a:xfrm flipV="1">
            <a:off x="3668122" y="3312275"/>
            <a:ext cx="773411" cy="48073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/>
              <p:cNvSpPr txBox="1"/>
              <p:nvPr/>
            </p:nvSpPr>
            <p:spPr>
              <a:xfrm>
                <a:off x="1612910" y="2400264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10" y="2400264"/>
                <a:ext cx="264119" cy="22305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/>
              <p:cNvSpPr txBox="1"/>
              <p:nvPr/>
            </p:nvSpPr>
            <p:spPr>
              <a:xfrm>
                <a:off x="3506306" y="843750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06" y="843750"/>
                <a:ext cx="264119" cy="22305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Elbow Connector 285"/>
          <p:cNvCxnSpPr>
            <a:stCxn id="177" idx="3"/>
            <a:endCxn id="42" idx="2"/>
          </p:cNvCxnSpPr>
          <p:nvPr/>
        </p:nvCxnSpPr>
        <p:spPr>
          <a:xfrm flipV="1">
            <a:off x="1666285" y="3312275"/>
            <a:ext cx="2775246" cy="394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3408560" y="228600"/>
                <a:ext cx="1294213" cy="235885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Input</m:t>
                      </m:r>
                      <m:r>
                        <a:rPr lang="en-US" sz="9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channel</m:t>
                      </m:r>
                      <m:r>
                        <a:rPr lang="en-US" sz="9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matrices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59" y="228600"/>
                <a:ext cx="1294213" cy="23082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Elbow Connector 298"/>
          <p:cNvCxnSpPr/>
          <p:nvPr/>
        </p:nvCxnSpPr>
        <p:spPr>
          <a:xfrm rot="10800000" flipV="1">
            <a:off x="2938466" y="55012"/>
            <a:ext cx="969566" cy="40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2731799" y="6093852"/>
                <a:ext cx="1086644" cy="3618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/>
                        </a:rPr>
                        <m:t>[</m:t>
                      </m:r>
                      <m:r>
                        <a:rPr lang="en-US" sz="1000" b="0" i="1" smtClean="0">
                          <a:latin typeface="Cambria Math"/>
                        </a:rPr>
                        <m:t>𝑚</m:t>
                      </m:r>
                      <m:r>
                        <a:rPr lang="en-US" sz="1000" b="0" i="1" smtClean="0">
                          <a:latin typeface="Cambria Math"/>
                        </a:rPr>
                        <m:t>,</m:t>
                      </m:r>
                      <m:r>
                        <a:rPr lang="en-US" sz="1000" b="0" i="1" smtClean="0">
                          <a:latin typeface="Cambria Math"/>
                        </a:rPr>
                        <m:t>𝑛</m:t>
                      </m:r>
                      <m:r>
                        <a:rPr lang="en-US" sz="1000" b="0" i="1" smtClean="0">
                          <a:latin typeface="Cambria Math"/>
                        </a:rPr>
                        <m:t>]=</m:t>
                      </m:r>
                      <m:r>
                        <a:rPr lang="en-US" sz="1000" b="0" i="1" smtClean="0">
                          <a:latin typeface="Cambria Math"/>
                        </a:rPr>
                        <m:t>𝑠𝑖𝑧𝑒</m:t>
                      </m:r>
                      <m:r>
                        <a:rPr lang="en-US" sz="1000" b="0" i="1" smtClean="0">
                          <a:latin typeface="Cambria Math"/>
                        </a:rPr>
                        <m:t>(</m:t>
                      </m:r>
                      <m:r>
                        <a:rPr lang="en-US" sz="1000" b="1" i="1" smtClean="0">
                          <a:latin typeface="Cambria Math"/>
                        </a:rPr>
                        <m:t>𝑮</m:t>
                      </m:r>
                      <m:r>
                        <a:rPr lang="en-US" sz="1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99" y="6093852"/>
                <a:ext cx="1086644" cy="36182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175" idx="3"/>
            <a:endCxn id="60" idx="0"/>
          </p:cNvCxnSpPr>
          <p:nvPr/>
        </p:nvCxnSpPr>
        <p:spPr>
          <a:xfrm flipH="1">
            <a:off x="3275121" y="5438169"/>
            <a:ext cx="516426" cy="655682"/>
          </a:xfrm>
          <a:prstGeom prst="bentConnector4">
            <a:avLst>
              <a:gd name="adj1" fmla="val -24592"/>
              <a:gd name="adj2" fmla="val 76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2"/>
            <a:endCxn id="96" idx="0"/>
          </p:cNvCxnSpPr>
          <p:nvPr/>
        </p:nvCxnSpPr>
        <p:spPr>
          <a:xfrm>
            <a:off x="971657" y="2939419"/>
            <a:ext cx="399" cy="2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75" idx="2"/>
            <a:endCxn id="176" idx="0"/>
          </p:cNvCxnSpPr>
          <p:nvPr/>
        </p:nvCxnSpPr>
        <p:spPr>
          <a:xfrm rot="5400000">
            <a:off x="2217958" y="5545616"/>
            <a:ext cx="394863" cy="865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251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18</cp:revision>
  <dcterms:created xsi:type="dcterms:W3CDTF">2015-06-13T11:50:54Z</dcterms:created>
  <dcterms:modified xsi:type="dcterms:W3CDTF">2015-06-15T09:43:27Z</dcterms:modified>
</cp:coreProperties>
</file>