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78AA-B7DD-4DE4-8FA7-84B3EC594E67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2516-92E7-47B0-833C-97C7A21A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8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78AA-B7DD-4DE4-8FA7-84B3EC594E67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2516-92E7-47B0-833C-97C7A21A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2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78AA-B7DD-4DE4-8FA7-84B3EC594E67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2516-92E7-47B0-833C-97C7A21A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3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78AA-B7DD-4DE4-8FA7-84B3EC594E67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2516-92E7-47B0-833C-97C7A21A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9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78AA-B7DD-4DE4-8FA7-84B3EC594E67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2516-92E7-47B0-833C-97C7A21A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6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78AA-B7DD-4DE4-8FA7-84B3EC594E67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2516-92E7-47B0-833C-97C7A21A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78AA-B7DD-4DE4-8FA7-84B3EC594E67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2516-92E7-47B0-833C-97C7A21A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0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78AA-B7DD-4DE4-8FA7-84B3EC594E67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2516-92E7-47B0-833C-97C7A21A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5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78AA-B7DD-4DE4-8FA7-84B3EC594E67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2516-92E7-47B0-833C-97C7A21A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78AA-B7DD-4DE4-8FA7-84B3EC594E67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2516-92E7-47B0-833C-97C7A21A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3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78AA-B7DD-4DE4-8FA7-84B3EC594E67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2516-92E7-47B0-833C-97C7A21A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4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178AA-B7DD-4DE4-8FA7-84B3EC594E67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12516-92E7-47B0-833C-97C7A21A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0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51864" y="2406129"/>
            <a:ext cx="5063744" cy="18422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81456" y="2406129"/>
            <a:ext cx="5053657" cy="18422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560" y="2407021"/>
            <a:ext cx="591670" cy="18422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7423" y="2407021"/>
            <a:ext cx="591670" cy="18422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10288" y="2407021"/>
            <a:ext cx="591670" cy="18422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43153" y="2407021"/>
            <a:ext cx="591670" cy="18422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331288" y="3174255"/>
            <a:ext cx="1543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DL Precoded Pilots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1132760" y="3174255"/>
            <a:ext cx="1543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DL Precoded Pilots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399169" y="3174257"/>
            <a:ext cx="1548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UL Precoded Pilots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863219" y="3174256"/>
            <a:ext cx="1548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UL Precoded Pilots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541635" y="3173362"/>
            <a:ext cx="1011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DL/UL Data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6981456" y="2406133"/>
            <a:ext cx="591670" cy="18422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714319" y="2406133"/>
            <a:ext cx="591670" cy="18422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447184" y="2406133"/>
            <a:ext cx="591670" cy="18422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80049" y="2406133"/>
            <a:ext cx="591670" cy="18422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6505608" y="3173367"/>
            <a:ext cx="1543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DL Precoded Pilots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7969656" y="3173367"/>
            <a:ext cx="1543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DL Precoded Pilots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7236065" y="3173369"/>
            <a:ext cx="1548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UL Precoded Pilots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8700115" y="3173368"/>
            <a:ext cx="1548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UL Precoded Pilots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0397829" y="3173363"/>
            <a:ext cx="1011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DL/UL Data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100110" y="4830945"/>
            <a:ext cx="10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Frame - 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779526" y="4830945"/>
            <a:ext cx="145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Frame – n + </a:t>
            </a:r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4" name="Left Brace 33"/>
          <p:cNvSpPr/>
          <p:nvPr/>
        </p:nvSpPr>
        <p:spPr>
          <a:xfrm rot="5400000">
            <a:off x="1321001" y="433760"/>
            <a:ext cx="448045" cy="2779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/>
          <p:cNvSpPr/>
          <p:nvPr/>
        </p:nvSpPr>
        <p:spPr>
          <a:xfrm rot="5400000">
            <a:off x="8147234" y="433760"/>
            <a:ext cx="448045" cy="2779601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49622" y="1112437"/>
            <a:ext cx="2521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Bi-directional training phase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7186518" y="1116300"/>
            <a:ext cx="2521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Bi-directional training phase</a:t>
            </a:r>
            <a:endParaRPr lang="en-US" sz="1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325035" y="3321424"/>
            <a:ext cx="1591620" cy="0"/>
          </a:xfrm>
          <a:prstGeom prst="line">
            <a:avLst/>
          </a:prstGeom>
          <a:ln w="57150"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22912" y="2804030"/>
            <a:ext cx="128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- 1 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06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Venkatraman</dc:creator>
  <cp:lastModifiedBy>Ganesh Venkatraman</cp:lastModifiedBy>
  <cp:revision>4</cp:revision>
  <dcterms:created xsi:type="dcterms:W3CDTF">2016-01-12T10:15:47Z</dcterms:created>
  <dcterms:modified xsi:type="dcterms:W3CDTF">2016-01-12T10:31:25Z</dcterms:modified>
</cp:coreProperties>
</file>