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5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1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7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2FB-396E-4621-BABC-B6D79520AF56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0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92FB-396E-4621-BABC-B6D79520AF56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F068-2D42-4318-837B-71F1220C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4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1429706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4999" y="5100645"/>
            <a:ext cx="242829" cy="463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71" y="4735267"/>
            <a:ext cx="252127" cy="50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5400" y="4411202"/>
            <a:ext cx="383535" cy="5986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95400"/>
            <a:ext cx="1429706" cy="167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06" y="4521900"/>
            <a:ext cx="252127" cy="50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954" y="1143000"/>
            <a:ext cx="383535" cy="5986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9660" y="2743200"/>
            <a:ext cx="242829" cy="46386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743200" y="2667000"/>
            <a:ext cx="1295400" cy="39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19800" y="3152311"/>
            <a:ext cx="609600" cy="185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83879" y="3119839"/>
            <a:ext cx="872592" cy="15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524000" y="3119839"/>
            <a:ext cx="457200" cy="114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03250" y="3158362"/>
            <a:ext cx="574856" cy="118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495800" y="1600200"/>
            <a:ext cx="17526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380975" y="683879"/>
            <a:ext cx="1845032" cy="5271247"/>
          </a:xfrm>
          <a:custGeom>
            <a:avLst/>
            <a:gdLst>
              <a:gd name="connsiteX0" fmla="*/ 0 w 1845032"/>
              <a:gd name="connsiteY0" fmla="*/ 0 h 5271247"/>
              <a:gd name="connsiteX1" fmla="*/ 499462 w 1845032"/>
              <a:gd name="connsiteY1" fmla="*/ 1337022 h 5271247"/>
              <a:gd name="connsiteX2" fmla="*/ 1844168 w 1845032"/>
              <a:gd name="connsiteY2" fmla="*/ 2627939 h 5271247"/>
              <a:gd name="connsiteX3" fmla="*/ 660827 w 1845032"/>
              <a:gd name="connsiteY3" fmla="*/ 5271247 h 527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032" h="5271247">
                <a:moveTo>
                  <a:pt x="0" y="0"/>
                </a:moveTo>
                <a:cubicBezTo>
                  <a:pt x="96050" y="449516"/>
                  <a:pt x="192101" y="899032"/>
                  <a:pt x="499462" y="1337022"/>
                </a:cubicBezTo>
                <a:cubicBezTo>
                  <a:pt x="806823" y="1775012"/>
                  <a:pt x="1817274" y="1972235"/>
                  <a:pt x="1844168" y="2627939"/>
                </a:cubicBezTo>
                <a:cubicBezTo>
                  <a:pt x="1871062" y="3283643"/>
                  <a:pt x="1265944" y="4277445"/>
                  <a:pt x="660827" y="5271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545746" y="2780363"/>
            <a:ext cx="1752600" cy="28449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429000" y="3020220"/>
            <a:ext cx="3048001" cy="185658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779244" y="2921700"/>
            <a:ext cx="4572000" cy="160020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628900" y="1600200"/>
            <a:ext cx="1380054" cy="9482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700873" y="2899224"/>
            <a:ext cx="4766727" cy="181129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625165" y="3040477"/>
            <a:ext cx="2937435" cy="221732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16375" y="5955126"/>
            <a:ext cx="4274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16375" y="6248400"/>
            <a:ext cx="42742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59478" y="6132984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Interference signal</a:t>
            </a:r>
            <a:endParaRPr 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7559478" y="5839710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Desired signal</a:t>
            </a:r>
            <a:endParaRPr lang="en-US" sz="9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54542" y="642257"/>
            <a:ext cx="159444" cy="457200"/>
            <a:chOff x="2278956" y="642257"/>
            <a:chExt cx="159444" cy="4572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278956" y="642257"/>
              <a:ext cx="0" cy="45720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438400" y="642257"/>
              <a:ext cx="0" cy="45720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78956" y="1099457"/>
              <a:ext cx="159444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78956" y="914400"/>
              <a:ext cx="159444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77371" y="642257"/>
            <a:ext cx="159444" cy="457200"/>
            <a:chOff x="1924448" y="642257"/>
            <a:chExt cx="159444" cy="4572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924448" y="642257"/>
              <a:ext cx="0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83892" y="642257"/>
              <a:ext cx="0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924448" y="1099457"/>
              <a:ext cx="15944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24448" y="990600"/>
              <a:ext cx="15944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600200" y="642257"/>
            <a:ext cx="159444" cy="457200"/>
            <a:chOff x="1524614" y="642257"/>
            <a:chExt cx="159444" cy="457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524614" y="64225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84058" y="64225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24614" y="1099457"/>
              <a:ext cx="1594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24614" y="762000"/>
              <a:ext cx="1594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471163" y="642257"/>
            <a:ext cx="159444" cy="457200"/>
            <a:chOff x="6196923" y="642257"/>
            <a:chExt cx="159444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6196923" y="642257"/>
              <a:ext cx="0" cy="4572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356367" y="642257"/>
              <a:ext cx="0" cy="4572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96923" y="1099457"/>
              <a:ext cx="159444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196923" y="990600"/>
              <a:ext cx="159444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857316" y="657255"/>
            <a:ext cx="159444" cy="457200"/>
            <a:chOff x="6546156" y="642257"/>
            <a:chExt cx="159444" cy="45720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6546156" y="642257"/>
              <a:ext cx="0" cy="4572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05600" y="642257"/>
              <a:ext cx="0" cy="4572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546156" y="1099457"/>
              <a:ext cx="15944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546156" y="762000"/>
              <a:ext cx="15944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234984" y="657673"/>
            <a:ext cx="159444" cy="457200"/>
            <a:chOff x="6801248" y="642257"/>
            <a:chExt cx="159444" cy="45720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801248" y="642257"/>
              <a:ext cx="0" cy="4572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960692" y="642257"/>
              <a:ext cx="0" cy="4572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801248" y="1099457"/>
              <a:ext cx="15944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801248" y="914400"/>
              <a:ext cx="15944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444014" y="457618"/>
                <a:ext cx="303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14" y="457618"/>
                <a:ext cx="303738" cy="2000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825411" y="457617"/>
                <a:ext cx="303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411" y="457617"/>
                <a:ext cx="303738" cy="2000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2206809" y="457200"/>
                <a:ext cx="30578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809" y="457200"/>
                <a:ext cx="305789" cy="20005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6399016" y="449249"/>
                <a:ext cx="30578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16" y="449249"/>
                <a:ext cx="305789" cy="20005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6780413" y="449248"/>
                <a:ext cx="30578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13" y="449248"/>
                <a:ext cx="305789" cy="20005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7161811" y="448831"/>
                <a:ext cx="30578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811" y="448831"/>
                <a:ext cx="305789" cy="20005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335298" y="5029200"/>
                <a:ext cx="30271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298" y="5029200"/>
                <a:ext cx="302711" cy="20005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3031178" y="5257800"/>
                <a:ext cx="30476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78" y="5257800"/>
                <a:ext cx="304762" cy="20005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4151110" y="3219474"/>
                <a:ext cx="30476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10" y="3219474"/>
                <a:ext cx="304762" cy="20005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4119718" y="1752600"/>
                <a:ext cx="30476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718" y="1752600"/>
                <a:ext cx="304762" cy="20005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7652060" y="5029200"/>
                <a:ext cx="30476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060" y="5029200"/>
                <a:ext cx="304762" cy="20005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5685057" y="5562600"/>
                <a:ext cx="30476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057" y="5562600"/>
                <a:ext cx="304762" cy="20005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8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Oulu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Venkatraman</dc:creator>
  <cp:lastModifiedBy>Ganesh Venkatraman</cp:lastModifiedBy>
  <cp:revision>6</cp:revision>
  <dcterms:created xsi:type="dcterms:W3CDTF">2016-01-11T13:54:10Z</dcterms:created>
  <dcterms:modified xsi:type="dcterms:W3CDTF">2016-01-12T09:12:33Z</dcterms:modified>
</cp:coreProperties>
</file>