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7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0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92FB-396E-4621-BABC-B6D79520AF5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4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5400" y="762000"/>
            <a:ext cx="6752005" cy="5313824"/>
            <a:chOff x="1295400" y="448831"/>
            <a:chExt cx="6752005" cy="53138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295400"/>
              <a:ext cx="1429706" cy="1676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14999" y="5100645"/>
              <a:ext cx="242829" cy="4638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471" y="4735267"/>
              <a:ext cx="252127" cy="509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95400" y="4411202"/>
              <a:ext cx="383535" cy="59863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1295400"/>
              <a:ext cx="1429706" cy="1676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4695" y="4367400"/>
              <a:ext cx="252127" cy="509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8954" y="1143000"/>
              <a:ext cx="383535" cy="59863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49660" y="2743200"/>
              <a:ext cx="242829" cy="463865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2743200" y="2667000"/>
              <a:ext cx="1295400" cy="397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019800" y="3152311"/>
              <a:ext cx="609600" cy="1857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83879" y="3119839"/>
              <a:ext cx="872592" cy="1528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1524000" y="3119839"/>
              <a:ext cx="457200" cy="1147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103250" y="3158362"/>
              <a:ext cx="642144" cy="110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4495800" y="1600200"/>
              <a:ext cx="1752600" cy="99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3380975" y="683879"/>
              <a:ext cx="1845032" cy="5031121"/>
            </a:xfrm>
            <a:custGeom>
              <a:avLst/>
              <a:gdLst>
                <a:gd name="connsiteX0" fmla="*/ 0 w 1845032"/>
                <a:gd name="connsiteY0" fmla="*/ 0 h 5271247"/>
                <a:gd name="connsiteX1" fmla="*/ 499462 w 1845032"/>
                <a:gd name="connsiteY1" fmla="*/ 1337022 h 5271247"/>
                <a:gd name="connsiteX2" fmla="*/ 1844168 w 1845032"/>
                <a:gd name="connsiteY2" fmla="*/ 2627939 h 5271247"/>
                <a:gd name="connsiteX3" fmla="*/ 660827 w 1845032"/>
                <a:gd name="connsiteY3" fmla="*/ 5271247 h 527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5032" h="5271247">
                  <a:moveTo>
                    <a:pt x="0" y="0"/>
                  </a:moveTo>
                  <a:cubicBezTo>
                    <a:pt x="96050" y="449516"/>
                    <a:pt x="192101" y="899032"/>
                    <a:pt x="499462" y="1337022"/>
                  </a:cubicBezTo>
                  <a:cubicBezTo>
                    <a:pt x="806823" y="1775012"/>
                    <a:pt x="1817274" y="1972235"/>
                    <a:pt x="1844168" y="2627939"/>
                  </a:cubicBezTo>
                  <a:cubicBezTo>
                    <a:pt x="1871062" y="3283643"/>
                    <a:pt x="1265944" y="4277445"/>
                    <a:pt x="660827" y="52712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4545746" y="2780363"/>
              <a:ext cx="1752600" cy="28449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429000" y="3020220"/>
              <a:ext cx="3048001" cy="185658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1779244" y="2921700"/>
              <a:ext cx="4572000" cy="160020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628900" y="1600200"/>
              <a:ext cx="1380054" cy="94823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700873" y="2899224"/>
              <a:ext cx="4919127" cy="17228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625165" y="3040477"/>
              <a:ext cx="2937435" cy="22173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15875" y="5217821"/>
              <a:ext cx="42742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215875" y="5511095"/>
              <a:ext cx="427425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658978" y="5395679"/>
              <a:ext cx="1063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Interference signal</a:t>
              </a:r>
              <a:endParaRPr lang="en-US" sz="9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8978" y="5102405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Desired signal</a:t>
              </a:r>
              <a:endParaRPr lang="en-US" sz="9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354542" y="642257"/>
              <a:ext cx="159444" cy="457200"/>
              <a:chOff x="2278956" y="642257"/>
              <a:chExt cx="159444" cy="4572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278956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438400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278956" y="1099457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278956" y="914400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977371" y="642257"/>
              <a:ext cx="159444" cy="457200"/>
              <a:chOff x="1924448" y="642257"/>
              <a:chExt cx="159444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924448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83892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924448" y="1099457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924448" y="990600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600200" y="642257"/>
              <a:ext cx="159444" cy="457200"/>
              <a:chOff x="1524614" y="642257"/>
              <a:chExt cx="159444" cy="45720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524614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684058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524614" y="1099457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524614" y="762000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471163" y="642257"/>
              <a:ext cx="159444" cy="457200"/>
              <a:chOff x="6196923" y="642257"/>
              <a:chExt cx="159444" cy="4572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6196923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356367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196923" y="1099457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96923" y="990600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6857316" y="657255"/>
              <a:ext cx="159444" cy="457200"/>
              <a:chOff x="6546156" y="642257"/>
              <a:chExt cx="159444" cy="4572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6546156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705600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546156" y="1099457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46156" y="762000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7234984" y="657673"/>
              <a:ext cx="159444" cy="457200"/>
              <a:chOff x="6801248" y="642257"/>
              <a:chExt cx="159444" cy="4572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6801248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960692" y="642257"/>
                <a:ext cx="0" cy="45720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801248" y="1099457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801248" y="914400"/>
                <a:ext cx="159444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444014" y="457618"/>
                  <a:ext cx="3037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014" y="457618"/>
                  <a:ext cx="303738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825411" y="457617"/>
                  <a:ext cx="3037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411" y="457617"/>
                  <a:ext cx="303738" cy="2000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206809" y="457200"/>
                  <a:ext cx="30578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809" y="457200"/>
                  <a:ext cx="305789" cy="2000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399016" y="449249"/>
                  <a:ext cx="30578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016" y="449249"/>
                  <a:ext cx="305789" cy="2000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780413" y="449248"/>
                  <a:ext cx="30578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413" y="449248"/>
                  <a:ext cx="305789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7161811" y="448831"/>
                  <a:ext cx="30578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811" y="448831"/>
                  <a:ext cx="305789" cy="2000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35298" y="5029200"/>
                  <a:ext cx="3027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298" y="5029200"/>
                  <a:ext cx="302711" cy="2000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031178" y="5257800"/>
                  <a:ext cx="30476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178" y="5257800"/>
                  <a:ext cx="304762" cy="20005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4151110" y="3219474"/>
                  <a:ext cx="30476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110" y="3219474"/>
                  <a:ext cx="304762" cy="2000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119718" y="1752600"/>
                  <a:ext cx="30476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718" y="1752600"/>
                  <a:ext cx="304762" cy="2000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7742643" y="4063604"/>
                  <a:ext cx="30476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643" y="4063604"/>
                  <a:ext cx="304762" cy="20005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5685057" y="5562600"/>
                  <a:ext cx="30476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057" y="5562600"/>
                  <a:ext cx="304762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8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University of 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Venkatraman</dc:creator>
  <cp:lastModifiedBy>Ganesh Venkatraman</cp:lastModifiedBy>
  <cp:revision>7</cp:revision>
  <dcterms:created xsi:type="dcterms:W3CDTF">2016-01-11T13:54:10Z</dcterms:created>
  <dcterms:modified xsi:type="dcterms:W3CDTF">2017-04-03T16:44:32Z</dcterms:modified>
</cp:coreProperties>
</file>