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E906-CAE5-48E4-B6D9-9A46D4412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35CF-F0A1-465A-875D-F20DCADF3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9734-85CF-44ED-B09A-1140FF3E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BC938-6D7E-42B6-9F67-E738C12E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B0B8B-4359-4FEE-BD17-F2967A6D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01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44C0-E97F-4B47-8F2F-A1D5F917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EF373-84EF-4BA0-AFA6-944CF9A37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189AA-1D2F-4AA6-99D6-AE49A441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D1EEE-2662-4369-BEB2-E081BF27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C44C1-3D33-492B-BC55-575FC71E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59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86169-B1A0-49C1-8666-46F00D603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F8B3D-CBC8-4364-B1EF-139C38517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34CC1-4D48-4612-8E3D-B2859FFA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E06CB-31DD-4FFB-8B3A-8EAFFE97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EF23-84E0-4F1B-A63C-C00EF800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4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FB6A-2901-4C2D-9AFA-3E37AF76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C031-A2F8-4124-B67B-D6E8379A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767FE-0A8F-4EAB-A644-BD69C871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7BD7A-A56B-42F5-B75E-1160D261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9E59-B029-43F7-9003-2C3CA9B7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6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936E-F6E6-4FD4-ADAD-B836E6DF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289E3-E890-4E5A-94E2-1561BC855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34937-8788-436D-87D8-8382781B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3F7E0-6E8D-4FAC-9D90-BA8B368D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7FC59-C2AB-476C-B7A3-3B8C26BA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67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33AA-C957-457C-9F33-F26DE73E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4310-0A8A-4693-86C5-FA4DE8616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B4B0-2B69-493F-9BA9-62B22C05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50B93-B035-4CBC-A3AC-17E2B721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C609B-57A6-4E65-9C5E-772AC9B3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11E3B-CA02-41AD-81C3-4EAB13A0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83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EE70-2D37-4268-98C0-DC030532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2BD61-375C-49B5-9A1D-473401461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695D8-37FC-4E6A-9B7A-EDC1DE043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4621A-668E-4CC1-BBB4-991B3E522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C33DC-92EC-44C1-97E7-0DD2A3FEF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6B479-A964-4896-8D7D-EB1F678A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F9AEC-76F8-4AD6-8B87-EA72C230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3ADC6-A8D8-4811-986E-01769233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77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D259-CE24-435B-8309-53745A9C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BE5EF-B656-4A11-BAD4-E74D5F17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02DBB-9184-4E71-B071-3761A9B2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7DFD5-AB7E-47C2-BEEF-083DF64F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93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6BCA3-6EFC-4F14-8CD8-8487BEC3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610E2-8089-4C45-A32D-5248CCC8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0D4A3-60FD-4E9B-9C01-01B7264D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08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1EF9-A0A6-4D74-AAAF-4D845E4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8229-247A-457A-A5B3-C44121A3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044B2-2087-4CC6-A381-EF4CA8F21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BCF40-E002-4826-A3D4-913D6EAB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96F7C-1994-41A9-964C-B59F256A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52455-429C-4053-90A5-C89CC74B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95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E67C-B62B-4B57-BB0D-B443051D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CA0BE-9453-4879-9A34-D1E3ECC9F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5B73B-EB04-4738-A744-C52DC297A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198B4-B9F8-47C4-995D-623C8981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AB725-F53D-4BC3-A1C2-7531128C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E9C7F-F119-429B-B38F-33C1F31D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81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CB1C7-B1C9-4F00-B471-225538EF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889A8-36A9-4676-89EA-BB98644E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73D0-EAA8-4775-84D5-3E4C98D80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3819D-ECA3-4755-9177-4C8C159E7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3903B-6C3F-4C7D-87A3-FB77D95CB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56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EEB2D7-E8CB-4379-A656-FCFB8A1AB5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92898" y="451556"/>
            <a:ext cx="9022702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i="0" dirty="0" smtClean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IN" sz="3600" b="1" dirty="0" smtClean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3600" b="1" i="0" dirty="0" smtClean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JOB-A-THON Dataset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IN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</a:br>
            <a:r>
              <a:rPr lang="en-IN" sz="36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67136E-3FB3-4D74-B579-0D23EFCA2D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9245" y="948267"/>
            <a:ext cx="10701866" cy="56444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Objective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evelop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learning approach to predict the engagement score of the video on the user level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following steps ,How I approached to solve this particular interesting problem.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Libraries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Matpltlib </a:t>
            </a:r>
          </a:p>
          <a:p>
            <a:pPr lvl="1"/>
            <a:r>
              <a:rPr lang="en-IN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b="0" i="0" dirty="0" smtClean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ataset Uploaded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of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 &amp; stored them with different variable/object name.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Step-2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data type, number of variable, number of row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81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5A039C-886E-4A34-98C5-9E0FA2CAF8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7829" y="470263"/>
            <a:ext cx="11064240" cy="6100353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EDA(Exploratory Data Analysis)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Distribution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engagement_score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(engagement _score),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outliers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(found no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unique values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(count plot, pie chart)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 (count plot, pie chart)</a:t>
            </a:r>
          </a:p>
          <a:p>
            <a:pPr lvl="3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(histogram)</a:t>
            </a:r>
          </a:p>
          <a:p>
            <a:pPr lvl="3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(histogram)</a:t>
            </a:r>
          </a:p>
          <a:p>
            <a:pPr lvl="3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view, age (boxplot)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  <a:p>
            <a:pPr lvl="3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engagement_score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engagement_score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profession)</a:t>
            </a:r>
          </a:p>
          <a:p>
            <a:pPr lvl="3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engagement_score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gender)</a:t>
            </a:r>
          </a:p>
          <a:p>
            <a:pPr lvl="3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11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19ADF7-73B1-47B1-8E62-D37A5DBD51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1521" y="509451"/>
            <a:ext cx="10894422" cy="6061165"/>
          </a:xfrm>
        </p:spPr>
        <p:txBody>
          <a:bodyPr>
            <a:normAutofit/>
          </a:bodyPr>
          <a:lstStyle/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</a:p>
          <a:p>
            <a:pPr lvl="3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(gender vs profession)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(correlation matrix, feature importance)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 (significant label= 0.05)</a:t>
            </a:r>
          </a:p>
          <a:p>
            <a:pPr lvl="3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(profession vs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engagement_score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pvalue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0.05 (Reject Null hypothesis)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Chi-squared test (gender vs profession)-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pvalue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=0.1659,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0.05(Fail to reject Null hypothesis)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T-test (gender vs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engagement_score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pvalue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&lt;0.05(Reject Null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variable (count,mean,std,min,25% values,50% values,75% values)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unnecessary variable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Step-3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Transformation 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 </a:t>
            </a:r>
          </a:p>
          <a:p>
            <a:pPr lvl="4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Ordinal Encoding (profession)</a:t>
            </a:r>
          </a:p>
          <a:p>
            <a:pPr lvl="4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OneHotEncoding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(gender,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variable</a:t>
            </a:r>
          </a:p>
          <a:p>
            <a:pPr lvl="4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Meanmaxscaler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followers, view)</a:t>
            </a:r>
          </a:p>
          <a:p>
            <a:pPr lvl="2"/>
            <a:endParaRPr lang="en-US" dirty="0"/>
          </a:p>
          <a:p>
            <a:pPr lvl="4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9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8323-25C4-4E7A-8C03-581A493C677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4400" y="587569"/>
            <a:ext cx="10554789" cy="587854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through different supervised ML algorithms.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R^2 value=0.33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Regressor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R^2 value=1,  RMSE value=0.31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R^2 value=0.91,  RMSE value=0.254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R^2 value=0.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Regressor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R^2 value=1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to the diagnostics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machine learning algorithms, we get to know that Random Forest (R^2 value=0.91,  RMSE value=0.254) values are coming to be very good, that’s why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conclude that Random Forest Regressor is the best fit model.</a:t>
            </a:r>
          </a:p>
        </p:txBody>
      </p:sp>
    </p:spTree>
    <p:extLst>
      <p:ext uri="{BB962C8B-B14F-4D97-AF65-F5344CB8AC3E}">
        <p14:creationId xmlns:p14="http://schemas.microsoft.com/office/powerpoint/2010/main" val="186982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380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Times New Roman</vt:lpstr>
      <vt:lpstr>Office Theme</vt:lpstr>
      <vt:lpstr>Approach To JOB-A-THON Dataset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JOB-A-THON - February 2022</dc:title>
  <dc:creator>Subhasish Gouda</dc:creator>
  <cp:lastModifiedBy>Windows User</cp:lastModifiedBy>
  <cp:revision>10</cp:revision>
  <dcterms:created xsi:type="dcterms:W3CDTF">2022-02-13T07:54:52Z</dcterms:created>
  <dcterms:modified xsi:type="dcterms:W3CDTF">2022-02-13T14:57:59Z</dcterms:modified>
</cp:coreProperties>
</file>