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Team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+ MySQL Based Project</a:t>
            </a:r>
          </a:p>
          <a:p>
            <a:r>
              <a:t>By Madhan Kishore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player performance stats (runs, wickets)</a:t>
            </a:r>
          </a:p>
          <a:p>
            <a:r>
              <a:t>Implement web interface using Flask or Django</a:t>
            </a:r>
          </a:p>
          <a:p>
            <a:r>
              <a:t>Export reports as PDF or Excel</a:t>
            </a:r>
          </a:p>
          <a:p>
            <a:r>
              <a:t>Add tournament standings and NRR calculation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 Madhan Kishore</a:t>
            </a:r>
          </a:p>
          <a:p>
            <a:r>
              <a:t>Open to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Python-based system to analyze and visualize IPL team performances.</a:t>
            </a:r>
          </a:p>
          <a:p>
            <a:r>
              <a:t>Tracks teams, players, match results, and generates performance reports.</a:t>
            </a:r>
          </a:p>
          <a:p>
            <a:r>
              <a:t>Includes visual charts using Matplotlib.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Language: Python 3</a:t>
            </a:r>
          </a:p>
          <a:p>
            <a:r>
              <a:t>Database: MySQL</a:t>
            </a:r>
          </a:p>
          <a:p>
            <a:r>
              <a:t>Libraries: mysql-connector-python, matplotlib</a:t>
            </a:r>
          </a:p>
          <a:p>
            <a:r>
              <a:t>Interface: Command-line (Menu-based)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Tables:</a:t>
            </a:r>
          </a:p>
          <a:p>
            <a:r>
              <a:t>- teams (id, name)</a:t>
            </a:r>
          </a:p>
          <a:p>
            <a:r>
              <a:t>- players (id, name, team_id)</a:t>
            </a:r>
          </a:p>
          <a:p>
            <a:r>
              <a:t>- matches (id, team1, team2, team1_score, team2_score, winner)</a:t>
            </a:r>
          </a:p>
          <a:p>
            <a:r>
              <a:t>Foreign Keys: players.team_id -&gt; teams.id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db_config.py – MySQL connection setup</a:t>
            </a:r>
          </a:p>
          <a:p>
            <a:r>
              <a:t>team_manager.py – Add/List teams</a:t>
            </a:r>
          </a:p>
          <a:p>
            <a:r>
              <a:t>player_manager.py – Add/List players</a:t>
            </a:r>
          </a:p>
          <a:p>
            <a:r>
              <a:t>match_manager.py – Record matches</a:t>
            </a:r>
          </a:p>
          <a:p>
            <a:r>
              <a:t>stats_report.py – Generate reports and visualizations</a:t>
            </a:r>
          </a:p>
          <a:p>
            <a:r>
              <a:t>main.py – Interactive menu for the whole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and list IPL teams and players</a:t>
            </a:r>
          </a:p>
          <a:p>
            <a:r>
              <a:t>Record match results with scores and winners</a:t>
            </a:r>
          </a:p>
          <a:p>
            <a:r>
              <a:t>Generate team performance stats: played, won, lost</a:t>
            </a:r>
          </a:p>
          <a:p>
            <a:r>
              <a:t>Graphical visualization of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 for Matches Played vs Matches Won</a:t>
            </a:r>
          </a:p>
          <a:p>
            <a:r>
              <a:t>Uses Matplotlib for graphical output</a:t>
            </a:r>
          </a:p>
          <a:p>
            <a:r>
              <a:t>Helps understand team trends visually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Menu-driven interface in terminal</a:t>
            </a:r>
          </a:p>
          <a:p>
            <a:r>
              <a:t>2. Team and Player records listed</a:t>
            </a:r>
          </a:p>
          <a:p>
            <a:r>
              <a:t>3. Match results recorded and displayed</a:t>
            </a:r>
          </a:p>
          <a:p>
            <a:r>
              <a:t>4. Graph appears in separate window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Setting up foreign key constraints in MySQL</a:t>
            </a:r>
          </a:p>
          <a:p>
            <a:r>
              <a:t>Handling data joins for player-team relationships</a:t>
            </a:r>
          </a:p>
          <a:p>
            <a:r>
              <a:t>Generating dynamic visualizations with matplotlib</a:t>
            </a:r>
          </a:p>
          <a:p>
            <a:r>
              <a:t>Importance of modular, readable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