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Failed Banking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Madhan Kishore</a:t>
            </a:r>
          </a:p>
          <a:p>
            <a:r>
              <a:t>Date: 5/9/2025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Centralized failure analysis enabled</a:t>
            </a:r>
          </a:p>
          <a:p>
            <a:r>
              <a:t>- Future:</a:t>
            </a:r>
          </a:p>
          <a:p>
            <a:r>
              <a:t>  • Add Airflow for orchestration</a:t>
            </a:r>
          </a:p>
          <a:p>
            <a:r>
              <a:t>  • Integrate alerts</a:t>
            </a:r>
          </a:p>
          <a:p>
            <a:r>
              <a:t>  • Add ML for anomaly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failed transactions from 15 bank branches across 3 cities.</a:t>
            </a:r>
          </a:p>
          <a:p>
            <a:r>
              <a:t>- Data provided as multiple CSV files.</a:t>
            </a:r>
          </a:p>
          <a:p>
            <a:r>
              <a:t>- Goal: Clean, filter, and analyze using Google Cloud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 Storage (GCS) – Raw and cleaned CSV data</a:t>
            </a:r>
          </a:p>
          <a:p>
            <a:r>
              <a:t>- Dataproc (PySpark) – ETL jobs</a:t>
            </a:r>
          </a:p>
          <a:p>
            <a:r>
              <a:t>- Cloud SQL (MySQL) – Store filtered transactions</a:t>
            </a:r>
          </a:p>
          <a:p>
            <a:r>
              <a:t>- BigQuery – Analytics &amp; Visualization</a:t>
            </a:r>
          </a:p>
          <a:p>
            <a:r>
              <a:t>- gsutil – Automate uploads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Branches upload CSVs locally</a:t>
            </a:r>
          </a:p>
          <a:p>
            <a:r>
              <a:t>- Uploaded to GCS using gsutil</a:t>
            </a:r>
          </a:p>
          <a:p>
            <a:r>
              <a:t>- Each CSV contains 7 days of data</a:t>
            </a:r>
          </a:p>
          <a:p/>
          <a:p>
            <a:r>
              <a:t>Example:</a:t>
            </a:r>
          </a:p>
          <a:p>
            <a:r>
              <a:t>gsutil cp *.csv gs://your-bucket/input_data/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(Cleaning)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PySpark job merges and cleans data</a:t>
            </a:r>
          </a:p>
          <a:p>
            <a:r>
              <a:t>- Removes nulls and blank rows</a:t>
            </a:r>
          </a:p>
          <a:p>
            <a:r>
              <a:t>- Output: Cleaned CSV</a:t>
            </a:r>
          </a:p>
          <a:p>
            <a:r>
              <a:t>Location: gs://your-bucket/cleaned_data/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Filtering Failed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PySpark job filters status = 'FAILED'</a:t>
            </a:r>
          </a:p>
          <a:p>
            <a:r>
              <a:t>- Stores results in Cloud SQL (MySQL)</a:t>
            </a:r>
          </a:p>
          <a:p>
            <a:r>
              <a:t>- Uses JDBC for DB connection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Pipeline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Flow:</a:t>
            </a:r>
          </a:p>
          <a:p>
            <a:r>
              <a:t>GCS (Raw CSVs) → Dataproc (Clean) → GCS (Cleaned CSV)</a:t>
            </a:r>
          </a:p>
          <a:p>
            <a:r>
              <a:t>→ Dataproc (Filter Failed) → Cloud SQL → BigQuery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SQL to BigQuery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BigQuery connects to Cloud SQL via external table</a:t>
            </a:r>
          </a:p>
          <a:p>
            <a:r>
              <a:t>- Enables SQL queries and dashboards</a:t>
            </a:r>
          </a:p>
          <a:p>
            <a:r>
              <a:t>- Supports advanced analytics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Automated, scalable data pipeline</a:t>
            </a:r>
          </a:p>
          <a:p>
            <a:r>
              <a:t>- Central failure tracking</a:t>
            </a:r>
          </a:p>
          <a:p>
            <a:r>
              <a:t>- Enables fraud and error detection</a:t>
            </a:r>
          </a:p>
          <a:p>
            <a:r>
              <a:t>- Supports data-driven decision 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