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2"/>
  </p:notesMasterIdLst>
  <p:sldIdLst>
    <p:sldId id="256" r:id="rId2"/>
    <p:sldId id="257" r:id="rId3"/>
    <p:sldId id="259" r:id="rId4"/>
    <p:sldId id="260" r:id="rId5"/>
    <p:sldId id="261" r:id="rId6"/>
    <p:sldId id="266" r:id="rId7"/>
    <p:sldId id="267" r:id="rId8"/>
    <p:sldId id="262" r:id="rId9"/>
    <p:sldId id="263" r:id="rId10"/>
    <p:sldId id="304" r:id="rId11"/>
    <p:sldId id="305" r:id="rId12"/>
    <p:sldId id="306" r:id="rId13"/>
    <p:sldId id="307" r:id="rId14"/>
    <p:sldId id="270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280" r:id="rId27"/>
    <p:sldId id="319" r:id="rId28"/>
    <p:sldId id="279" r:id="rId29"/>
    <p:sldId id="278" r:id="rId30"/>
    <p:sldId id="320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Roboto" panose="020B0604020202020204" charset="0"/>
      <p:regular r:id="rId41"/>
      <p:bold r:id="rId42"/>
      <p:italic r:id="rId43"/>
      <p:boldItalic r:id="rId44"/>
    </p:embeddedFont>
    <p:embeddedFont>
      <p:font typeface="Lato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F4CAB1-AD5A-4EE6-92BB-2E5ED99650E9}">
  <a:tblStyle styleId="{EEF4CAB1-AD5A-4EE6-92BB-2E5ED99650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3014" y="13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3FB8B8-ED7F-477D-B4E1-5CE8B33F1E61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8FE2BD8-AAF5-496B-9BCF-3537EE615ACE}">
      <dgm:prSet/>
      <dgm:spPr>
        <a:xfrm>
          <a:off x="51" y="7394"/>
          <a:ext cx="4913783" cy="662400"/>
        </a:xfrm>
        <a:prstGeom prst="rect">
          <a:avLst/>
        </a:prstGeom>
      </dgm:spPr>
      <dgm:t>
        <a:bodyPr/>
        <a:lstStyle/>
        <a:p>
          <a:r>
            <a:rPr lang="en-US" b="1" smtClean="0">
              <a:latin typeface="Century Gothic" panose="020B0502020202020204"/>
              <a:ea typeface="+mn-ea"/>
              <a:cs typeface="+mn-cs"/>
            </a:rPr>
            <a:t>PRIMARY TOPICS:</a:t>
          </a:r>
          <a:endParaRPr lang="en-US" dirty="0">
            <a:latin typeface="Century Gothic" panose="020B0502020202020204"/>
            <a:ea typeface="+mn-ea"/>
            <a:cs typeface="+mn-cs"/>
          </a:endParaRPr>
        </a:p>
      </dgm:t>
    </dgm:pt>
    <dgm:pt modelId="{0C21EFAA-9E69-46B7-85EF-FD7FB4B1162E}" type="parTrans" cxnId="{E16ED6A0-9B69-4907-8C66-A6B3E62B5440}">
      <dgm:prSet/>
      <dgm:spPr/>
      <dgm:t>
        <a:bodyPr/>
        <a:lstStyle/>
        <a:p>
          <a:endParaRPr lang="en-US"/>
        </a:p>
      </dgm:t>
    </dgm:pt>
    <dgm:pt modelId="{A19C6E28-0B46-411B-A9B9-495214E13D5A}" type="sibTrans" cxnId="{E16ED6A0-9B69-4907-8C66-A6B3E62B5440}">
      <dgm:prSet/>
      <dgm:spPr/>
      <dgm:t>
        <a:bodyPr/>
        <a:lstStyle/>
        <a:p>
          <a:endParaRPr lang="en-US"/>
        </a:p>
      </dgm:t>
    </dgm:pt>
    <dgm:pt modelId="{6901FCF8-FF4A-4230-A417-1F1DA3761C4E}">
      <dgm:prSet/>
      <dgm:spPr>
        <a:xfrm>
          <a:off x="51" y="669794"/>
          <a:ext cx="4913783" cy="3521749"/>
        </a:xfrm>
        <a:prstGeom prst="rect">
          <a:avLst/>
        </a:prstGeom>
        <a:solidFill>
          <a:schemeClr val="bg1">
            <a:alpha val="90000"/>
          </a:schemeClr>
        </a:solidFill>
      </dgm:spPr>
      <dgm:t>
        <a:bodyPr/>
        <a:lstStyle/>
        <a:p>
          <a:endParaRPr lang="en-US" dirty="0">
            <a:latin typeface="Century Gothic" panose="020B0502020202020204"/>
            <a:ea typeface="+mn-ea"/>
            <a:cs typeface="+mn-cs"/>
          </a:endParaRPr>
        </a:p>
      </dgm:t>
    </dgm:pt>
    <dgm:pt modelId="{44547845-0893-45DC-AECC-9F87F9F56612}" type="parTrans" cxnId="{E35E985C-3D54-4E7B-87DB-CE4659786B15}">
      <dgm:prSet/>
      <dgm:spPr/>
      <dgm:t>
        <a:bodyPr/>
        <a:lstStyle/>
        <a:p>
          <a:endParaRPr lang="en-US"/>
        </a:p>
      </dgm:t>
    </dgm:pt>
    <dgm:pt modelId="{4BEDE0D1-40BB-4E38-A083-A416C9D95029}" type="sibTrans" cxnId="{E35E985C-3D54-4E7B-87DB-CE4659786B15}">
      <dgm:prSet/>
      <dgm:spPr/>
      <dgm:t>
        <a:bodyPr/>
        <a:lstStyle/>
        <a:p>
          <a:endParaRPr lang="en-US"/>
        </a:p>
      </dgm:t>
    </dgm:pt>
    <dgm:pt modelId="{90AF93CE-E758-4DC1-B2EC-763E8F757961}">
      <dgm:prSet/>
      <dgm:spPr>
        <a:xfrm>
          <a:off x="5601764" y="7394"/>
          <a:ext cx="4913783" cy="662400"/>
        </a:xfrm>
        <a:prstGeom prst="rect">
          <a:avLst/>
        </a:prstGeom>
      </dgm:spPr>
      <dgm:t>
        <a:bodyPr/>
        <a:lstStyle/>
        <a:p>
          <a:r>
            <a:rPr lang="en-US" b="1" dirty="0" smtClean="0">
              <a:latin typeface="Century Gothic" panose="020B0502020202020204"/>
              <a:ea typeface="+mn-ea"/>
              <a:cs typeface="+mn-cs"/>
            </a:rPr>
            <a:t>SECONDARY TOPICS:</a:t>
          </a:r>
          <a:endParaRPr lang="en-US" dirty="0">
            <a:latin typeface="Century Gothic" panose="020B0502020202020204"/>
            <a:ea typeface="+mn-ea"/>
            <a:cs typeface="+mn-cs"/>
          </a:endParaRPr>
        </a:p>
      </dgm:t>
    </dgm:pt>
    <dgm:pt modelId="{2B5A78DA-B737-4A29-B2E3-19420F9C2671}" type="parTrans" cxnId="{0C9E3FC3-2639-4021-A5C9-5CD90F063409}">
      <dgm:prSet/>
      <dgm:spPr/>
      <dgm:t>
        <a:bodyPr/>
        <a:lstStyle/>
        <a:p>
          <a:endParaRPr lang="en-US"/>
        </a:p>
      </dgm:t>
    </dgm:pt>
    <dgm:pt modelId="{487C8B0A-2A7E-4730-BF0F-ADF67442D1E6}" type="sibTrans" cxnId="{0C9E3FC3-2639-4021-A5C9-5CD90F063409}">
      <dgm:prSet/>
      <dgm:spPr/>
      <dgm:t>
        <a:bodyPr/>
        <a:lstStyle/>
        <a:p>
          <a:endParaRPr lang="en-US"/>
        </a:p>
      </dgm:t>
    </dgm:pt>
    <dgm:pt modelId="{88A76164-7D49-49D2-8CFE-D36AEA1612AA}">
      <dgm:prSet/>
      <dgm:spPr>
        <a:xfrm>
          <a:off x="5601764" y="669794"/>
          <a:ext cx="4913783" cy="3521749"/>
        </a:xfrm>
        <a:prstGeom prst="rect">
          <a:avLst/>
        </a:prstGeom>
        <a:solidFill>
          <a:schemeClr val="bg1">
            <a:alpha val="90000"/>
          </a:schemeClr>
        </a:solidFill>
      </dgm:spPr>
      <dgm:t>
        <a:bodyPr/>
        <a:lstStyle/>
        <a:p>
          <a:r>
            <a:rPr lang="en-IN" dirty="0" err="1" smtClean="0">
              <a:latin typeface="Century Gothic" panose="020B0502020202020204"/>
              <a:ea typeface="+mn-ea"/>
              <a:cs typeface="+mn-cs"/>
            </a:rPr>
            <a:t>WebSocket</a:t>
          </a:r>
          <a:r>
            <a:rPr lang="en-IN" dirty="0" smtClean="0">
              <a:latin typeface="Century Gothic" panose="020B0502020202020204"/>
              <a:ea typeface="+mn-ea"/>
              <a:cs typeface="+mn-cs"/>
            </a:rPr>
            <a:t> → Real-time communication</a:t>
          </a:r>
          <a:endParaRPr lang="en-US" dirty="0">
            <a:latin typeface="Century Gothic" panose="020B0502020202020204"/>
            <a:ea typeface="+mn-ea"/>
            <a:cs typeface="+mn-cs"/>
          </a:endParaRPr>
        </a:p>
      </dgm:t>
    </dgm:pt>
    <dgm:pt modelId="{EDB9A2D0-F3B8-46EE-9678-130DA96416EE}" type="parTrans" cxnId="{4DB235F9-707B-48DA-BF97-9A74367E3343}">
      <dgm:prSet/>
      <dgm:spPr/>
      <dgm:t>
        <a:bodyPr/>
        <a:lstStyle/>
        <a:p>
          <a:endParaRPr lang="en-US"/>
        </a:p>
      </dgm:t>
    </dgm:pt>
    <dgm:pt modelId="{A3F9D27C-2AA4-49D5-A35D-C720483CC5F9}" type="sibTrans" cxnId="{4DB235F9-707B-48DA-BF97-9A74367E3343}">
      <dgm:prSet/>
      <dgm:spPr/>
      <dgm:t>
        <a:bodyPr/>
        <a:lstStyle/>
        <a:p>
          <a:endParaRPr lang="en-US"/>
        </a:p>
      </dgm:t>
    </dgm:pt>
    <dgm:pt modelId="{2B7460E8-4826-435D-B395-38997900295E}">
      <dgm:prSet/>
      <dgm:spPr/>
      <dgm:t>
        <a:bodyPr/>
        <a:lstStyle/>
        <a:p>
          <a:r>
            <a:rPr lang="en-IN" dirty="0" smtClean="0">
              <a:latin typeface="Century Gothic" panose="020B0502020202020204"/>
              <a:ea typeface="+mn-ea"/>
              <a:cs typeface="+mn-cs"/>
            </a:rPr>
            <a:t>Node.js </a:t>
          </a:r>
          <a:r>
            <a:rPr lang="en-IN" dirty="0">
              <a:latin typeface="Century Gothic" panose="020B0502020202020204"/>
              <a:ea typeface="+mn-ea"/>
              <a:cs typeface="+mn-cs"/>
            </a:rPr>
            <a:t>→ Event-driven </a:t>
          </a:r>
          <a:r>
            <a:rPr lang="en-IN" dirty="0" smtClean="0">
              <a:latin typeface="Century Gothic" panose="020B0502020202020204"/>
              <a:ea typeface="+mn-ea"/>
              <a:cs typeface="+mn-cs"/>
            </a:rPr>
            <a:t>architecture,Express.js routing &amp; middleware</a:t>
          </a:r>
          <a:endParaRPr lang="en-IN" dirty="0">
            <a:latin typeface="Century Gothic" panose="020B0502020202020204"/>
            <a:ea typeface="+mn-ea"/>
            <a:cs typeface="+mn-cs"/>
          </a:endParaRPr>
        </a:p>
      </dgm:t>
    </dgm:pt>
    <dgm:pt modelId="{081753B7-5B23-442C-8EC1-F41E296EFAF1}" type="parTrans" cxnId="{9ACBC3B7-BE18-4314-83D1-2D75F4C23451}">
      <dgm:prSet/>
      <dgm:spPr/>
      <dgm:t>
        <a:bodyPr/>
        <a:lstStyle/>
        <a:p>
          <a:endParaRPr lang="en-IN"/>
        </a:p>
      </dgm:t>
    </dgm:pt>
    <dgm:pt modelId="{2452426C-1973-4CFA-B0D2-D0260E36242F}" type="sibTrans" cxnId="{9ACBC3B7-BE18-4314-83D1-2D75F4C23451}">
      <dgm:prSet/>
      <dgm:spPr/>
      <dgm:t>
        <a:bodyPr/>
        <a:lstStyle/>
        <a:p>
          <a:endParaRPr lang="en-IN"/>
        </a:p>
      </dgm:t>
    </dgm:pt>
    <dgm:pt modelId="{1371F488-331D-4467-BCEE-216451815AEC}">
      <dgm:prSet/>
      <dgm:spPr/>
      <dgm:t>
        <a:bodyPr/>
        <a:lstStyle/>
        <a:p>
          <a:r>
            <a:rPr lang="en-US" dirty="0" smtClean="0">
              <a:latin typeface="Century Gothic" panose="020B0502020202020204"/>
              <a:ea typeface="+mn-ea"/>
              <a:cs typeface="+mn-cs"/>
            </a:rPr>
            <a:t>RESTful </a:t>
          </a:r>
          <a:r>
            <a:rPr lang="en-US" dirty="0">
              <a:latin typeface="Century Gothic" panose="020B0502020202020204"/>
              <a:ea typeface="+mn-ea"/>
              <a:cs typeface="+mn-cs"/>
            </a:rPr>
            <a:t>APIs → HTTP methods, </a:t>
          </a:r>
          <a:r>
            <a:rPr lang="en-US" dirty="0" smtClean="0">
              <a:latin typeface="Century Gothic" panose="020B0502020202020204"/>
              <a:ea typeface="+mn-ea"/>
              <a:cs typeface="+mn-cs"/>
            </a:rPr>
            <a:t>status </a:t>
          </a:r>
          <a:r>
            <a:rPr lang="en-IN" dirty="0" smtClean="0">
              <a:latin typeface="Century Gothic" panose="020B0502020202020204"/>
              <a:ea typeface="+mn-ea"/>
              <a:cs typeface="+mn-cs"/>
            </a:rPr>
            <a:t>codes, pagination, versioning</a:t>
          </a:r>
          <a:endParaRPr lang="en-IN" dirty="0">
            <a:latin typeface="Century Gothic" panose="020B0502020202020204"/>
            <a:ea typeface="+mn-ea"/>
            <a:cs typeface="+mn-cs"/>
          </a:endParaRPr>
        </a:p>
      </dgm:t>
    </dgm:pt>
    <dgm:pt modelId="{34225DC1-7B2D-4F05-B0B7-551B68FC4730}" type="parTrans" cxnId="{7BFC8753-5C32-4A82-8670-9F3190E7B71B}">
      <dgm:prSet/>
      <dgm:spPr/>
      <dgm:t>
        <a:bodyPr/>
        <a:lstStyle/>
        <a:p>
          <a:endParaRPr lang="en-IN"/>
        </a:p>
      </dgm:t>
    </dgm:pt>
    <dgm:pt modelId="{84E02DCC-AB1C-48B9-B34F-F107D3FC2112}" type="sibTrans" cxnId="{7BFC8753-5C32-4A82-8670-9F3190E7B71B}">
      <dgm:prSet/>
      <dgm:spPr/>
      <dgm:t>
        <a:bodyPr/>
        <a:lstStyle/>
        <a:p>
          <a:endParaRPr lang="en-IN"/>
        </a:p>
      </dgm:t>
    </dgm:pt>
    <dgm:pt modelId="{7E4A8DE9-0269-4051-8BAE-60BDA4B5C50A}">
      <dgm:prSet/>
      <dgm:spPr/>
      <dgm:t>
        <a:bodyPr/>
        <a:lstStyle/>
        <a:p>
          <a:r>
            <a:rPr lang="en-IN" dirty="0" smtClean="0">
              <a:latin typeface="Century Gothic" panose="020B0502020202020204"/>
              <a:ea typeface="+mn-ea"/>
              <a:cs typeface="+mn-cs"/>
            </a:rPr>
            <a:t>Authentication </a:t>
          </a:r>
          <a:r>
            <a:rPr lang="en-IN" dirty="0">
              <a:latin typeface="Century Gothic" panose="020B0502020202020204"/>
              <a:ea typeface="+mn-ea"/>
              <a:cs typeface="+mn-cs"/>
            </a:rPr>
            <a:t>&amp; Authorization → </a:t>
          </a:r>
          <a:r>
            <a:rPr lang="en-IN" dirty="0" smtClean="0">
              <a:latin typeface="Century Gothic" panose="020B0502020202020204"/>
              <a:ea typeface="+mn-ea"/>
              <a:cs typeface="+mn-cs"/>
            </a:rPr>
            <a:t>JWT,OAuth2</a:t>
          </a:r>
          <a:endParaRPr lang="en-IN" dirty="0">
            <a:latin typeface="Century Gothic" panose="020B0502020202020204"/>
            <a:ea typeface="+mn-ea"/>
            <a:cs typeface="+mn-cs"/>
          </a:endParaRPr>
        </a:p>
      </dgm:t>
    </dgm:pt>
    <dgm:pt modelId="{9E19EA82-F7F3-433E-A200-C6D3B54705D6}" type="parTrans" cxnId="{FE92790B-D57C-44B0-8092-F1BDBDF21307}">
      <dgm:prSet/>
      <dgm:spPr/>
      <dgm:t>
        <a:bodyPr/>
        <a:lstStyle/>
        <a:p>
          <a:endParaRPr lang="en-IN"/>
        </a:p>
      </dgm:t>
    </dgm:pt>
    <dgm:pt modelId="{1409CA60-FF2E-4AB3-892C-19B160CEC053}" type="sibTrans" cxnId="{FE92790B-D57C-44B0-8092-F1BDBDF21307}">
      <dgm:prSet/>
      <dgm:spPr/>
      <dgm:t>
        <a:bodyPr/>
        <a:lstStyle/>
        <a:p>
          <a:endParaRPr lang="en-IN"/>
        </a:p>
      </dgm:t>
    </dgm:pt>
    <dgm:pt modelId="{3A464552-1569-42C3-AA0B-8B8345098FCC}">
      <dgm:prSet/>
      <dgm:spPr/>
      <dgm:t>
        <a:bodyPr/>
        <a:lstStyle/>
        <a:p>
          <a:r>
            <a:rPr lang="en-US" dirty="0" smtClean="0">
              <a:latin typeface="Century Gothic" panose="020B0502020202020204"/>
              <a:ea typeface="+mn-ea"/>
              <a:cs typeface="+mn-cs"/>
            </a:rPr>
            <a:t>Testing </a:t>
          </a:r>
          <a:r>
            <a:rPr lang="en-US" dirty="0">
              <a:latin typeface="Century Gothic" panose="020B0502020202020204"/>
              <a:ea typeface="+mn-ea"/>
              <a:cs typeface="+mn-cs"/>
            </a:rPr>
            <a:t>APIs → Postman, Jest, Super test</a:t>
          </a:r>
          <a:endParaRPr lang="en-IN" dirty="0">
            <a:latin typeface="Century Gothic" panose="020B0502020202020204"/>
            <a:ea typeface="+mn-ea"/>
            <a:cs typeface="+mn-cs"/>
          </a:endParaRPr>
        </a:p>
      </dgm:t>
    </dgm:pt>
    <dgm:pt modelId="{8AA53AC3-3BD0-47E5-ABC7-F5B54A758ADF}" type="parTrans" cxnId="{360E2439-CF94-478D-A223-E88A72198CFF}">
      <dgm:prSet/>
      <dgm:spPr/>
      <dgm:t>
        <a:bodyPr/>
        <a:lstStyle/>
        <a:p>
          <a:endParaRPr lang="en-IN"/>
        </a:p>
      </dgm:t>
    </dgm:pt>
    <dgm:pt modelId="{A963092D-D00A-4C6C-8E0A-605D0B17F2CE}" type="sibTrans" cxnId="{360E2439-CF94-478D-A223-E88A72198CFF}">
      <dgm:prSet/>
      <dgm:spPr/>
      <dgm:t>
        <a:bodyPr/>
        <a:lstStyle/>
        <a:p>
          <a:endParaRPr lang="en-IN"/>
        </a:p>
      </dgm:t>
    </dgm:pt>
    <dgm:pt modelId="{FC087890-C328-43D8-870B-B5EFA79DFB96}">
      <dgm:prSet/>
      <dgm:spPr/>
      <dgm:t>
        <a:bodyPr/>
        <a:lstStyle/>
        <a:p>
          <a:r>
            <a:rPr lang="en-IN" dirty="0" smtClean="0">
              <a:latin typeface="Century Gothic" panose="020B0502020202020204"/>
              <a:ea typeface="+mn-ea"/>
              <a:cs typeface="+mn-cs"/>
            </a:rPr>
            <a:t>Database </a:t>
          </a:r>
          <a:r>
            <a:rPr lang="en-IN" dirty="0">
              <a:latin typeface="Century Gothic" panose="020B0502020202020204"/>
              <a:ea typeface="+mn-ea"/>
              <a:cs typeface="+mn-cs"/>
            </a:rPr>
            <a:t>Design → SQL vs </a:t>
          </a:r>
          <a:r>
            <a:rPr lang="en-IN" dirty="0" smtClean="0">
              <a:latin typeface="Century Gothic" panose="020B0502020202020204"/>
              <a:ea typeface="+mn-ea"/>
              <a:cs typeface="+mn-cs"/>
            </a:rPr>
            <a:t>NoSQL, indexing</a:t>
          </a:r>
          <a:endParaRPr lang="en-IN" dirty="0">
            <a:latin typeface="Century Gothic" panose="020B0502020202020204"/>
            <a:ea typeface="+mn-ea"/>
            <a:cs typeface="+mn-cs"/>
          </a:endParaRPr>
        </a:p>
      </dgm:t>
    </dgm:pt>
    <dgm:pt modelId="{10C597D2-0A8A-4A5E-92EB-810199A794D8}" type="parTrans" cxnId="{05F08956-7528-4F0F-BE69-41A393178FF3}">
      <dgm:prSet/>
      <dgm:spPr/>
      <dgm:t>
        <a:bodyPr/>
        <a:lstStyle/>
        <a:p>
          <a:endParaRPr lang="en-IN"/>
        </a:p>
      </dgm:t>
    </dgm:pt>
    <dgm:pt modelId="{0A1AF2E0-D6ED-4A05-8341-643C0E57A0F9}" type="sibTrans" cxnId="{05F08956-7528-4F0F-BE69-41A393178FF3}">
      <dgm:prSet/>
      <dgm:spPr/>
      <dgm:t>
        <a:bodyPr/>
        <a:lstStyle/>
        <a:p>
          <a:endParaRPr lang="en-IN"/>
        </a:p>
      </dgm:t>
    </dgm:pt>
    <dgm:pt modelId="{02C3AAC4-58C2-427B-A371-86161645C1FB}">
      <dgm:prSet/>
      <dgm:spPr/>
      <dgm:t>
        <a:bodyPr/>
        <a:lstStyle/>
        <a:p>
          <a:r>
            <a:rPr lang="en-US" dirty="0" smtClean="0">
              <a:latin typeface="Century Gothic" panose="020B0502020202020204"/>
              <a:ea typeface="+mn-ea"/>
              <a:cs typeface="+mn-cs"/>
            </a:rPr>
            <a:t>Cloud </a:t>
          </a:r>
          <a:r>
            <a:rPr lang="en-US" dirty="0">
              <a:latin typeface="Century Gothic" panose="020B0502020202020204"/>
              <a:ea typeface="+mn-ea"/>
              <a:cs typeface="+mn-cs"/>
            </a:rPr>
            <a:t>Basics → Deploy APIs using </a:t>
          </a:r>
          <a:r>
            <a:rPr lang="en-US" dirty="0" smtClean="0">
              <a:latin typeface="Century Gothic" panose="020B0502020202020204"/>
              <a:ea typeface="+mn-ea"/>
              <a:cs typeface="+mn-cs"/>
            </a:rPr>
            <a:t>AWS </a:t>
          </a:r>
          <a:r>
            <a:rPr lang="en-IN" dirty="0" smtClean="0">
              <a:latin typeface="Century Gothic" panose="020B0502020202020204"/>
              <a:ea typeface="+mn-ea"/>
              <a:cs typeface="+mn-cs"/>
            </a:rPr>
            <a:t>Lambda / Azure Functions</a:t>
          </a:r>
          <a:endParaRPr lang="en-IN" dirty="0">
            <a:latin typeface="Century Gothic" panose="020B0502020202020204"/>
            <a:ea typeface="+mn-ea"/>
            <a:cs typeface="+mn-cs"/>
          </a:endParaRPr>
        </a:p>
      </dgm:t>
    </dgm:pt>
    <dgm:pt modelId="{6242DFB7-502E-43E9-8258-0D485411111E}" type="parTrans" cxnId="{738706B9-F22A-44E8-B5BA-6B60C637F2B8}">
      <dgm:prSet/>
      <dgm:spPr/>
      <dgm:t>
        <a:bodyPr/>
        <a:lstStyle/>
        <a:p>
          <a:endParaRPr lang="en-IN"/>
        </a:p>
      </dgm:t>
    </dgm:pt>
    <dgm:pt modelId="{EE9AAE2F-9179-45FC-AFE6-EB57E2FE557D}" type="sibTrans" cxnId="{738706B9-F22A-44E8-B5BA-6B60C637F2B8}">
      <dgm:prSet/>
      <dgm:spPr/>
      <dgm:t>
        <a:bodyPr/>
        <a:lstStyle/>
        <a:p>
          <a:endParaRPr lang="en-IN"/>
        </a:p>
      </dgm:t>
    </dgm:pt>
    <dgm:pt modelId="{DAFBB45E-CE6A-4ABC-B9BF-E171338B9765}">
      <dgm:prSet/>
      <dgm:spPr/>
      <dgm:t>
        <a:bodyPr/>
        <a:lstStyle/>
        <a:p>
          <a:r>
            <a:rPr lang="en-IN" dirty="0" smtClean="0">
              <a:latin typeface="Century Gothic" panose="020B0502020202020204"/>
              <a:ea typeface="+mn-ea"/>
              <a:cs typeface="+mn-cs"/>
            </a:rPr>
            <a:t>System </a:t>
          </a:r>
          <a:r>
            <a:rPr lang="en-IN" dirty="0">
              <a:latin typeface="Century Gothic" panose="020B0502020202020204"/>
              <a:ea typeface="+mn-ea"/>
              <a:cs typeface="+mn-cs"/>
            </a:rPr>
            <a:t>Design → Stateless </a:t>
          </a:r>
          <a:r>
            <a:rPr lang="en-IN" dirty="0" smtClean="0">
              <a:latin typeface="Century Gothic" panose="020B0502020202020204"/>
              <a:ea typeface="+mn-ea"/>
              <a:cs typeface="+mn-cs"/>
            </a:rPr>
            <a:t>APIs, scalability, caching</a:t>
          </a:r>
          <a:endParaRPr lang="en-IN" dirty="0">
            <a:latin typeface="Century Gothic" panose="020B0502020202020204"/>
            <a:ea typeface="+mn-ea"/>
            <a:cs typeface="+mn-cs"/>
          </a:endParaRPr>
        </a:p>
      </dgm:t>
    </dgm:pt>
    <dgm:pt modelId="{25A4E4FF-96E1-41CB-AC71-60458F8F48BE}" type="parTrans" cxnId="{A8522F7E-DD53-4C47-B2DC-29A72AC71C6E}">
      <dgm:prSet/>
      <dgm:spPr/>
      <dgm:t>
        <a:bodyPr/>
        <a:lstStyle/>
        <a:p>
          <a:endParaRPr lang="en-IN"/>
        </a:p>
      </dgm:t>
    </dgm:pt>
    <dgm:pt modelId="{4B86DBE6-1042-41D8-8A87-52788F1C4C25}" type="sibTrans" cxnId="{A8522F7E-DD53-4C47-B2DC-29A72AC71C6E}">
      <dgm:prSet/>
      <dgm:spPr/>
      <dgm:t>
        <a:bodyPr/>
        <a:lstStyle/>
        <a:p>
          <a:endParaRPr lang="en-IN"/>
        </a:p>
      </dgm:t>
    </dgm:pt>
    <dgm:pt modelId="{63F49BBA-C2FE-4501-8BA4-47967DF45E65}">
      <dgm:prSet/>
      <dgm:spPr/>
      <dgm:t>
        <a:bodyPr/>
        <a:lstStyle/>
        <a:p>
          <a:r>
            <a:rPr lang="en-IN" dirty="0" smtClean="0">
              <a:latin typeface="Century Gothic" panose="020B0502020202020204"/>
              <a:ea typeface="+mn-ea"/>
              <a:cs typeface="+mn-cs"/>
            </a:rPr>
            <a:t>LLM </a:t>
          </a:r>
          <a:r>
            <a:rPr lang="en-IN" dirty="0">
              <a:latin typeface="Century Gothic" panose="020B0502020202020204"/>
              <a:ea typeface="+mn-ea"/>
              <a:cs typeface="+mn-cs"/>
            </a:rPr>
            <a:t>API Usage &amp; RAG → Integrating</a:t>
          </a:r>
          <a:endParaRPr lang="en-IN" dirty="0">
            <a:latin typeface="Century Gothic" panose="020B0502020202020204"/>
            <a:ea typeface="+mn-ea"/>
            <a:cs typeface="+mn-cs"/>
          </a:endParaRPr>
        </a:p>
      </dgm:t>
    </dgm:pt>
    <dgm:pt modelId="{2072EA30-F381-43EA-ACD2-6D3D7087820D}" type="parTrans" cxnId="{925FB8AF-7463-49E7-8098-B07500E5D538}">
      <dgm:prSet/>
      <dgm:spPr/>
      <dgm:t>
        <a:bodyPr/>
        <a:lstStyle/>
        <a:p>
          <a:endParaRPr lang="en-IN"/>
        </a:p>
      </dgm:t>
    </dgm:pt>
    <dgm:pt modelId="{AF2AF0F4-DD93-4F93-B77A-AEAACAA208FC}" type="sibTrans" cxnId="{925FB8AF-7463-49E7-8098-B07500E5D538}">
      <dgm:prSet/>
      <dgm:spPr/>
      <dgm:t>
        <a:bodyPr/>
        <a:lstStyle/>
        <a:p>
          <a:endParaRPr lang="en-IN"/>
        </a:p>
      </dgm:t>
    </dgm:pt>
    <dgm:pt modelId="{C4EDE209-3301-421A-9394-55CCACE05D0C}">
      <dgm:prSet/>
      <dgm:spPr/>
      <dgm:t>
        <a:bodyPr/>
        <a:lstStyle/>
        <a:p>
          <a:r>
            <a:rPr lang="en-IN" dirty="0">
              <a:latin typeface="Century Gothic" panose="020B0502020202020204"/>
              <a:ea typeface="+mn-ea"/>
              <a:cs typeface="+mn-cs"/>
            </a:rPr>
            <a:t>APIs with AI-powered workflows</a:t>
          </a:r>
          <a:endParaRPr lang="en-IN" dirty="0">
            <a:latin typeface="Century Gothic" panose="020B0502020202020204"/>
            <a:ea typeface="+mn-ea"/>
            <a:cs typeface="+mn-cs"/>
          </a:endParaRPr>
        </a:p>
      </dgm:t>
    </dgm:pt>
    <dgm:pt modelId="{483A5663-6828-476B-B0C3-554FC9E3CDA0}" type="parTrans" cxnId="{4454C79E-7593-4C91-B2E9-D3B1B956A810}">
      <dgm:prSet/>
      <dgm:spPr/>
      <dgm:t>
        <a:bodyPr/>
        <a:lstStyle/>
        <a:p>
          <a:endParaRPr lang="en-IN"/>
        </a:p>
      </dgm:t>
    </dgm:pt>
    <dgm:pt modelId="{015F8D99-92EB-41A4-A2B6-25B70638A187}" type="sibTrans" cxnId="{4454C79E-7593-4C91-B2E9-D3B1B956A810}">
      <dgm:prSet/>
      <dgm:spPr/>
      <dgm:t>
        <a:bodyPr/>
        <a:lstStyle/>
        <a:p>
          <a:endParaRPr lang="en-IN"/>
        </a:p>
      </dgm:t>
    </dgm:pt>
    <dgm:pt modelId="{CE48E773-1794-4462-AD49-795D79A07C0A}" type="pres">
      <dgm:prSet presAssocID="{3F3FB8B8-ED7F-477D-B4E1-5CE8B33F1E6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CD4974D-88BA-435D-8283-5E36D0119CDE}" type="pres">
      <dgm:prSet presAssocID="{18FE2BD8-AAF5-496B-9BCF-3537EE615ACE}" presName="composite" presStyleCnt="0"/>
      <dgm:spPr/>
      <dgm:t>
        <a:bodyPr/>
        <a:lstStyle/>
        <a:p>
          <a:endParaRPr lang="en-IN"/>
        </a:p>
      </dgm:t>
    </dgm:pt>
    <dgm:pt modelId="{BD183F14-7857-4711-AFA1-B2E97DD5A207}" type="pres">
      <dgm:prSet presAssocID="{18FE2BD8-AAF5-496B-9BCF-3537EE615AC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AB05E02-1216-4A0F-9397-C1E919BF1E63}" type="pres">
      <dgm:prSet presAssocID="{18FE2BD8-AAF5-496B-9BCF-3537EE615ACE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999A01-6B52-428A-A522-B33B66E0018B}" type="pres">
      <dgm:prSet presAssocID="{A19C6E28-0B46-411B-A9B9-495214E13D5A}" presName="space" presStyleCnt="0"/>
      <dgm:spPr/>
      <dgm:t>
        <a:bodyPr/>
        <a:lstStyle/>
        <a:p>
          <a:endParaRPr lang="en-IN"/>
        </a:p>
      </dgm:t>
    </dgm:pt>
    <dgm:pt modelId="{B65E919D-7632-46C1-840A-776E89DFC2A5}" type="pres">
      <dgm:prSet presAssocID="{90AF93CE-E758-4DC1-B2EC-763E8F757961}" presName="composite" presStyleCnt="0"/>
      <dgm:spPr/>
      <dgm:t>
        <a:bodyPr/>
        <a:lstStyle/>
        <a:p>
          <a:endParaRPr lang="en-IN"/>
        </a:p>
      </dgm:t>
    </dgm:pt>
    <dgm:pt modelId="{548DED04-E4F1-425C-94C5-A83DDD3483AE}" type="pres">
      <dgm:prSet presAssocID="{90AF93CE-E758-4DC1-B2EC-763E8F75796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FF5A16F-4E27-4854-9068-8ADF5EC28457}" type="pres">
      <dgm:prSet presAssocID="{90AF93CE-E758-4DC1-B2EC-763E8F757961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5F08956-7528-4F0F-BE69-41A393178FF3}" srcId="{90AF93CE-E758-4DC1-B2EC-763E8F757961}" destId="{FC087890-C328-43D8-870B-B5EFA79DFB96}" srcOrd="1" destOrd="0" parTransId="{10C597D2-0A8A-4A5E-92EB-810199A794D8}" sibTransId="{0A1AF2E0-D6ED-4A05-8341-643C0E57A0F9}"/>
    <dgm:cxn modelId="{0C9E3FC3-2639-4021-A5C9-5CD90F063409}" srcId="{3F3FB8B8-ED7F-477D-B4E1-5CE8B33F1E61}" destId="{90AF93CE-E758-4DC1-B2EC-763E8F757961}" srcOrd="1" destOrd="0" parTransId="{2B5A78DA-B737-4A29-B2E3-19420F9C2671}" sibTransId="{487C8B0A-2A7E-4730-BF0F-ADF67442D1E6}"/>
    <dgm:cxn modelId="{A8522F7E-DD53-4C47-B2DC-29A72AC71C6E}" srcId="{90AF93CE-E758-4DC1-B2EC-763E8F757961}" destId="{DAFBB45E-CE6A-4ABC-B9BF-E171338B9765}" srcOrd="3" destOrd="0" parTransId="{25A4E4FF-96E1-41CB-AC71-60458F8F48BE}" sibTransId="{4B86DBE6-1042-41D8-8A87-52788F1C4C25}"/>
    <dgm:cxn modelId="{D2C8A307-A29E-43A6-92AA-42EC9CD6A98A}" type="presOf" srcId="{DAFBB45E-CE6A-4ABC-B9BF-E171338B9765}" destId="{FFF5A16F-4E27-4854-9068-8ADF5EC28457}" srcOrd="0" destOrd="3" presId="urn:microsoft.com/office/officeart/2005/8/layout/hList1"/>
    <dgm:cxn modelId="{E16ED6A0-9B69-4907-8C66-A6B3E62B5440}" srcId="{3F3FB8B8-ED7F-477D-B4E1-5CE8B33F1E61}" destId="{18FE2BD8-AAF5-496B-9BCF-3537EE615ACE}" srcOrd="0" destOrd="0" parTransId="{0C21EFAA-9E69-46B7-85EF-FD7FB4B1162E}" sibTransId="{A19C6E28-0B46-411B-A9B9-495214E13D5A}"/>
    <dgm:cxn modelId="{17768A26-0CAB-4486-ACCC-5B262279E1BA}" type="presOf" srcId="{88A76164-7D49-49D2-8CFE-D36AEA1612AA}" destId="{FFF5A16F-4E27-4854-9068-8ADF5EC28457}" srcOrd="0" destOrd="0" presId="urn:microsoft.com/office/officeart/2005/8/layout/hList1"/>
    <dgm:cxn modelId="{738706B9-F22A-44E8-B5BA-6B60C637F2B8}" srcId="{90AF93CE-E758-4DC1-B2EC-763E8F757961}" destId="{02C3AAC4-58C2-427B-A371-86161645C1FB}" srcOrd="2" destOrd="0" parTransId="{6242DFB7-502E-43E9-8258-0D485411111E}" sibTransId="{EE9AAE2F-9179-45FC-AFE6-EB57E2FE557D}"/>
    <dgm:cxn modelId="{925FB8AF-7463-49E7-8098-B07500E5D538}" srcId="{90AF93CE-E758-4DC1-B2EC-763E8F757961}" destId="{63F49BBA-C2FE-4501-8BA4-47967DF45E65}" srcOrd="4" destOrd="0" parTransId="{2072EA30-F381-43EA-ACD2-6D3D7087820D}" sibTransId="{AF2AF0F4-DD93-4F93-B77A-AEAACAA208FC}"/>
    <dgm:cxn modelId="{7BFC8753-5C32-4A82-8670-9F3190E7B71B}" srcId="{18FE2BD8-AAF5-496B-9BCF-3537EE615ACE}" destId="{1371F488-331D-4467-BCEE-216451815AEC}" srcOrd="2" destOrd="0" parTransId="{34225DC1-7B2D-4F05-B0B7-551B68FC4730}" sibTransId="{84E02DCC-AB1C-48B9-B34F-F107D3FC2112}"/>
    <dgm:cxn modelId="{4C8BA5DB-E68C-4523-8186-D92438F8A583}" type="presOf" srcId="{7E4A8DE9-0269-4051-8BAE-60BDA4B5C50A}" destId="{1AB05E02-1216-4A0F-9397-C1E919BF1E63}" srcOrd="0" destOrd="3" presId="urn:microsoft.com/office/officeart/2005/8/layout/hList1"/>
    <dgm:cxn modelId="{9ACBC3B7-BE18-4314-83D1-2D75F4C23451}" srcId="{18FE2BD8-AAF5-496B-9BCF-3537EE615ACE}" destId="{2B7460E8-4826-435D-B395-38997900295E}" srcOrd="1" destOrd="0" parTransId="{081753B7-5B23-442C-8EC1-F41E296EFAF1}" sibTransId="{2452426C-1973-4CFA-B0D2-D0260E36242F}"/>
    <dgm:cxn modelId="{8B2770FD-0F9C-4D02-A779-440C3DA94E17}" type="presOf" srcId="{3F3FB8B8-ED7F-477D-B4E1-5CE8B33F1E61}" destId="{CE48E773-1794-4462-AD49-795D79A07C0A}" srcOrd="0" destOrd="0" presId="urn:microsoft.com/office/officeart/2005/8/layout/hList1"/>
    <dgm:cxn modelId="{9D55485A-A5A4-47F2-B90D-FCAE4949D44A}" type="presOf" srcId="{FC087890-C328-43D8-870B-B5EFA79DFB96}" destId="{FFF5A16F-4E27-4854-9068-8ADF5EC28457}" srcOrd="0" destOrd="1" presId="urn:microsoft.com/office/officeart/2005/8/layout/hList1"/>
    <dgm:cxn modelId="{604CB9A8-DABF-4EDF-B8BD-08701F5E0185}" type="presOf" srcId="{2B7460E8-4826-435D-B395-38997900295E}" destId="{1AB05E02-1216-4A0F-9397-C1E919BF1E63}" srcOrd="0" destOrd="1" presId="urn:microsoft.com/office/officeart/2005/8/layout/hList1"/>
    <dgm:cxn modelId="{4DB235F9-707B-48DA-BF97-9A74367E3343}" srcId="{90AF93CE-E758-4DC1-B2EC-763E8F757961}" destId="{88A76164-7D49-49D2-8CFE-D36AEA1612AA}" srcOrd="0" destOrd="0" parTransId="{EDB9A2D0-F3B8-46EE-9678-130DA96416EE}" sibTransId="{A3F9D27C-2AA4-49D5-A35D-C720483CC5F9}"/>
    <dgm:cxn modelId="{E35E985C-3D54-4E7B-87DB-CE4659786B15}" srcId="{18FE2BD8-AAF5-496B-9BCF-3537EE615ACE}" destId="{6901FCF8-FF4A-4230-A417-1F1DA3761C4E}" srcOrd="0" destOrd="0" parTransId="{44547845-0893-45DC-AECC-9F87F9F56612}" sibTransId="{4BEDE0D1-40BB-4E38-A083-A416C9D95029}"/>
    <dgm:cxn modelId="{4454C79E-7593-4C91-B2E9-D3B1B956A810}" srcId="{90AF93CE-E758-4DC1-B2EC-763E8F757961}" destId="{C4EDE209-3301-421A-9394-55CCACE05D0C}" srcOrd="5" destOrd="0" parTransId="{483A5663-6828-476B-B0C3-554FC9E3CDA0}" sibTransId="{015F8D99-92EB-41A4-A2B6-25B70638A187}"/>
    <dgm:cxn modelId="{1AADBFE8-4699-4783-AAA6-F001DC8773E6}" type="presOf" srcId="{18FE2BD8-AAF5-496B-9BCF-3537EE615ACE}" destId="{BD183F14-7857-4711-AFA1-B2E97DD5A207}" srcOrd="0" destOrd="0" presId="urn:microsoft.com/office/officeart/2005/8/layout/hList1"/>
    <dgm:cxn modelId="{B382982D-3736-46EA-A6BF-5E83EA806E55}" type="presOf" srcId="{63F49BBA-C2FE-4501-8BA4-47967DF45E65}" destId="{FFF5A16F-4E27-4854-9068-8ADF5EC28457}" srcOrd="0" destOrd="4" presId="urn:microsoft.com/office/officeart/2005/8/layout/hList1"/>
    <dgm:cxn modelId="{F5B17611-9A7B-45C2-A752-7387D3987742}" type="presOf" srcId="{3A464552-1569-42C3-AA0B-8B8345098FCC}" destId="{1AB05E02-1216-4A0F-9397-C1E919BF1E63}" srcOrd="0" destOrd="4" presId="urn:microsoft.com/office/officeart/2005/8/layout/hList1"/>
    <dgm:cxn modelId="{49898273-46F5-4F64-A34E-A01FC9DF65F2}" type="presOf" srcId="{C4EDE209-3301-421A-9394-55CCACE05D0C}" destId="{FFF5A16F-4E27-4854-9068-8ADF5EC28457}" srcOrd="0" destOrd="5" presId="urn:microsoft.com/office/officeart/2005/8/layout/hList1"/>
    <dgm:cxn modelId="{2ECB4116-89ED-4454-9D32-7E249AF867CF}" type="presOf" srcId="{02C3AAC4-58C2-427B-A371-86161645C1FB}" destId="{FFF5A16F-4E27-4854-9068-8ADF5EC28457}" srcOrd="0" destOrd="2" presId="urn:microsoft.com/office/officeart/2005/8/layout/hList1"/>
    <dgm:cxn modelId="{B4067D46-B312-4CC4-86EB-66926E1E7AC9}" type="presOf" srcId="{90AF93CE-E758-4DC1-B2EC-763E8F757961}" destId="{548DED04-E4F1-425C-94C5-A83DDD3483AE}" srcOrd="0" destOrd="0" presId="urn:microsoft.com/office/officeart/2005/8/layout/hList1"/>
    <dgm:cxn modelId="{4C10342A-5CA8-4587-9C1D-3A6687F8D15E}" type="presOf" srcId="{1371F488-331D-4467-BCEE-216451815AEC}" destId="{1AB05E02-1216-4A0F-9397-C1E919BF1E63}" srcOrd="0" destOrd="2" presId="urn:microsoft.com/office/officeart/2005/8/layout/hList1"/>
    <dgm:cxn modelId="{360E2439-CF94-478D-A223-E88A72198CFF}" srcId="{18FE2BD8-AAF5-496B-9BCF-3537EE615ACE}" destId="{3A464552-1569-42C3-AA0B-8B8345098FCC}" srcOrd="4" destOrd="0" parTransId="{8AA53AC3-3BD0-47E5-ABC7-F5B54A758ADF}" sibTransId="{A963092D-D00A-4C6C-8E0A-605D0B17F2CE}"/>
    <dgm:cxn modelId="{FE92790B-D57C-44B0-8092-F1BDBDF21307}" srcId="{18FE2BD8-AAF5-496B-9BCF-3537EE615ACE}" destId="{7E4A8DE9-0269-4051-8BAE-60BDA4B5C50A}" srcOrd="3" destOrd="0" parTransId="{9E19EA82-F7F3-433E-A200-C6D3B54705D6}" sibTransId="{1409CA60-FF2E-4AB3-892C-19B160CEC053}"/>
    <dgm:cxn modelId="{EC4DCBDE-D718-45D0-836A-BA5264D6992C}" type="presOf" srcId="{6901FCF8-FF4A-4230-A417-1F1DA3761C4E}" destId="{1AB05E02-1216-4A0F-9397-C1E919BF1E63}" srcOrd="0" destOrd="0" presId="urn:microsoft.com/office/officeart/2005/8/layout/hList1"/>
    <dgm:cxn modelId="{0EBFE072-5609-45F8-A0BB-61811A19CFD1}" type="presParOf" srcId="{CE48E773-1794-4462-AD49-795D79A07C0A}" destId="{DCD4974D-88BA-435D-8283-5E36D0119CDE}" srcOrd="0" destOrd="0" presId="urn:microsoft.com/office/officeart/2005/8/layout/hList1"/>
    <dgm:cxn modelId="{4B78EC03-D545-4A5D-914B-8C30342E6DF4}" type="presParOf" srcId="{DCD4974D-88BA-435D-8283-5E36D0119CDE}" destId="{BD183F14-7857-4711-AFA1-B2E97DD5A207}" srcOrd="0" destOrd="0" presId="urn:microsoft.com/office/officeart/2005/8/layout/hList1"/>
    <dgm:cxn modelId="{8BA9C8C3-E146-4D69-BFEE-47833863F86F}" type="presParOf" srcId="{DCD4974D-88BA-435D-8283-5E36D0119CDE}" destId="{1AB05E02-1216-4A0F-9397-C1E919BF1E63}" srcOrd="1" destOrd="0" presId="urn:microsoft.com/office/officeart/2005/8/layout/hList1"/>
    <dgm:cxn modelId="{FBAFE10D-A183-4613-819A-92052D6CDB6D}" type="presParOf" srcId="{CE48E773-1794-4462-AD49-795D79A07C0A}" destId="{D1999A01-6B52-428A-A522-B33B66E0018B}" srcOrd="1" destOrd="0" presId="urn:microsoft.com/office/officeart/2005/8/layout/hList1"/>
    <dgm:cxn modelId="{75853041-B43E-40FB-9BE6-E5057F3ADB20}" type="presParOf" srcId="{CE48E773-1794-4462-AD49-795D79A07C0A}" destId="{B65E919D-7632-46C1-840A-776E89DFC2A5}" srcOrd="2" destOrd="0" presId="urn:microsoft.com/office/officeart/2005/8/layout/hList1"/>
    <dgm:cxn modelId="{6A8B4A52-EB6F-4E6D-BECA-F15D21310429}" type="presParOf" srcId="{B65E919D-7632-46C1-840A-776E89DFC2A5}" destId="{548DED04-E4F1-425C-94C5-A83DDD3483AE}" srcOrd="0" destOrd="0" presId="urn:microsoft.com/office/officeart/2005/8/layout/hList1"/>
    <dgm:cxn modelId="{A6773840-D01B-4597-991E-23E5EA9D7B79}" type="presParOf" srcId="{B65E919D-7632-46C1-840A-776E89DFC2A5}" destId="{FFF5A16F-4E27-4854-9068-8ADF5EC2845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86E2E0-B5C4-41A1-8F47-BB0A3664724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0175442-436E-4F49-968A-4C4C4B5C559D}">
      <dgm:prSet custT="1"/>
      <dgm:spPr/>
      <dgm:t>
        <a:bodyPr/>
        <a:lstStyle/>
        <a:p>
          <a:pPr rtl="0"/>
          <a:r>
            <a:rPr lang="en-US" sz="1050" b="0" i="0" smtClean="0"/>
            <a:t>User logs in → Server validates credentials</a:t>
          </a:r>
          <a:endParaRPr lang="en-IN" sz="1050"/>
        </a:p>
      </dgm:t>
    </dgm:pt>
    <dgm:pt modelId="{3C6F8C79-974D-451B-B149-CA4DCAD3014A}" type="parTrans" cxnId="{C3448737-F2F8-4320-8CEF-A89DF7C8CC40}">
      <dgm:prSet/>
      <dgm:spPr/>
      <dgm:t>
        <a:bodyPr/>
        <a:lstStyle/>
        <a:p>
          <a:endParaRPr lang="en-IN" sz="2000"/>
        </a:p>
      </dgm:t>
    </dgm:pt>
    <dgm:pt modelId="{77688E2C-A817-431A-BF1B-67C518E439B3}" type="sibTrans" cxnId="{C3448737-F2F8-4320-8CEF-A89DF7C8CC40}">
      <dgm:prSet/>
      <dgm:spPr/>
      <dgm:t>
        <a:bodyPr/>
        <a:lstStyle/>
        <a:p>
          <a:endParaRPr lang="en-IN" sz="2000"/>
        </a:p>
      </dgm:t>
    </dgm:pt>
    <dgm:pt modelId="{75FF0BBF-6064-4FD2-94B3-6A10C9B55704}">
      <dgm:prSet custT="1"/>
      <dgm:spPr/>
      <dgm:t>
        <a:bodyPr/>
        <a:lstStyle/>
        <a:p>
          <a:pPr rtl="0"/>
          <a:r>
            <a:rPr lang="en-US" sz="1050" b="0" i="0" smtClean="0"/>
            <a:t>Server generates JWT → Sends to client</a:t>
          </a:r>
          <a:endParaRPr lang="en-IN" sz="1050"/>
        </a:p>
      </dgm:t>
    </dgm:pt>
    <dgm:pt modelId="{EA9E6DD2-A0C0-4CE9-BA4C-2E3663233645}" type="parTrans" cxnId="{028D130A-EC3E-45B4-8D3A-2B4A17CA0E4D}">
      <dgm:prSet/>
      <dgm:spPr/>
      <dgm:t>
        <a:bodyPr/>
        <a:lstStyle/>
        <a:p>
          <a:endParaRPr lang="en-IN" sz="2000"/>
        </a:p>
      </dgm:t>
    </dgm:pt>
    <dgm:pt modelId="{78D4377E-2F7A-48E3-B5F2-35B0BD740DB1}" type="sibTrans" cxnId="{028D130A-EC3E-45B4-8D3A-2B4A17CA0E4D}">
      <dgm:prSet/>
      <dgm:spPr/>
      <dgm:t>
        <a:bodyPr/>
        <a:lstStyle/>
        <a:p>
          <a:endParaRPr lang="en-IN" sz="2000"/>
        </a:p>
      </dgm:t>
    </dgm:pt>
    <dgm:pt modelId="{6735FF51-C94C-4166-A1A0-DA68998DC9F0}">
      <dgm:prSet custT="1"/>
      <dgm:spPr/>
      <dgm:t>
        <a:bodyPr/>
        <a:lstStyle/>
        <a:p>
          <a:pPr rtl="0"/>
          <a:r>
            <a:rPr lang="en-US" sz="1050" b="0" i="0" dirty="0" smtClean="0"/>
            <a:t>Client stores token (in </a:t>
          </a:r>
          <a:r>
            <a:rPr lang="en-US" sz="1050" b="0" i="0" dirty="0" err="1" smtClean="0"/>
            <a:t>localStorage</a:t>
          </a:r>
          <a:r>
            <a:rPr lang="en-US" sz="1050" b="0" i="0" dirty="0" smtClean="0"/>
            <a:t> / cookie)</a:t>
          </a:r>
          <a:endParaRPr lang="en-IN" sz="1050" dirty="0"/>
        </a:p>
      </dgm:t>
    </dgm:pt>
    <dgm:pt modelId="{BE43B977-5F9E-45BF-BAED-AD5B95110E76}" type="parTrans" cxnId="{6489197F-5214-4383-99B0-1C0420924AC7}">
      <dgm:prSet/>
      <dgm:spPr/>
      <dgm:t>
        <a:bodyPr/>
        <a:lstStyle/>
        <a:p>
          <a:endParaRPr lang="en-IN" sz="2000"/>
        </a:p>
      </dgm:t>
    </dgm:pt>
    <dgm:pt modelId="{8B3C5A6D-1CC0-43D9-9051-90004E8F4568}" type="sibTrans" cxnId="{6489197F-5214-4383-99B0-1C0420924AC7}">
      <dgm:prSet/>
      <dgm:spPr/>
      <dgm:t>
        <a:bodyPr/>
        <a:lstStyle/>
        <a:p>
          <a:endParaRPr lang="en-IN" sz="2000"/>
        </a:p>
      </dgm:t>
    </dgm:pt>
    <dgm:pt modelId="{3B115806-3A22-4F99-A51B-D8E5E61D33BF}">
      <dgm:prSet custT="1"/>
      <dgm:spPr/>
      <dgm:t>
        <a:bodyPr/>
        <a:lstStyle/>
        <a:p>
          <a:pPr rtl="0"/>
          <a:r>
            <a:rPr lang="en-US" sz="1050" b="0" i="0" smtClean="0"/>
            <a:t>Client includes JWT in Authorization header → Bearer &lt;token&gt;</a:t>
          </a:r>
          <a:endParaRPr lang="en-IN" sz="1050"/>
        </a:p>
      </dgm:t>
    </dgm:pt>
    <dgm:pt modelId="{7FD6BC23-CD03-4991-A287-1E68DEFFA81E}" type="parTrans" cxnId="{96B705C8-F3C8-4858-83C5-EEF9CDC5F741}">
      <dgm:prSet/>
      <dgm:spPr/>
      <dgm:t>
        <a:bodyPr/>
        <a:lstStyle/>
        <a:p>
          <a:endParaRPr lang="en-IN" sz="2000"/>
        </a:p>
      </dgm:t>
    </dgm:pt>
    <dgm:pt modelId="{08236541-82CF-4E70-AD1B-3D687E2F1553}" type="sibTrans" cxnId="{96B705C8-F3C8-4858-83C5-EEF9CDC5F741}">
      <dgm:prSet/>
      <dgm:spPr/>
      <dgm:t>
        <a:bodyPr/>
        <a:lstStyle/>
        <a:p>
          <a:endParaRPr lang="en-IN" sz="2000"/>
        </a:p>
      </dgm:t>
    </dgm:pt>
    <dgm:pt modelId="{D1FA6450-8192-4633-9C62-89C9688A3313}">
      <dgm:prSet custT="1"/>
      <dgm:spPr/>
      <dgm:t>
        <a:bodyPr/>
        <a:lstStyle/>
        <a:p>
          <a:pPr rtl="0"/>
          <a:r>
            <a:rPr lang="en-US" sz="1050" b="0" i="0" smtClean="0"/>
            <a:t>Server verifies token → Grants access</a:t>
          </a:r>
          <a:endParaRPr lang="en-IN" sz="1050"/>
        </a:p>
      </dgm:t>
    </dgm:pt>
    <dgm:pt modelId="{7E9FEE17-6CD0-44D6-9F1B-32D064CC3A02}" type="parTrans" cxnId="{A4E2B968-1C0E-4703-B435-2FF96692D558}">
      <dgm:prSet/>
      <dgm:spPr/>
      <dgm:t>
        <a:bodyPr/>
        <a:lstStyle/>
        <a:p>
          <a:endParaRPr lang="en-IN" sz="2000"/>
        </a:p>
      </dgm:t>
    </dgm:pt>
    <dgm:pt modelId="{080BA56C-3BA2-45C4-B8BF-D7A1B36DB877}" type="sibTrans" cxnId="{A4E2B968-1C0E-4703-B435-2FF96692D558}">
      <dgm:prSet/>
      <dgm:spPr/>
      <dgm:t>
        <a:bodyPr/>
        <a:lstStyle/>
        <a:p>
          <a:endParaRPr lang="en-IN" sz="2000"/>
        </a:p>
      </dgm:t>
    </dgm:pt>
    <dgm:pt modelId="{3A7D132D-B41E-4D13-9BE7-A4723C9B072F}" type="pres">
      <dgm:prSet presAssocID="{F586E2E0-B5C4-41A1-8F47-BB0A36647244}" presName="Name0" presStyleCnt="0">
        <dgm:presLayoutVars>
          <dgm:dir/>
          <dgm:resizeHandles val="exact"/>
        </dgm:presLayoutVars>
      </dgm:prSet>
      <dgm:spPr/>
    </dgm:pt>
    <dgm:pt modelId="{61DD5971-C9FB-40C8-8E0F-20EE3FD87A4A}" type="pres">
      <dgm:prSet presAssocID="{60175442-436E-4F49-968A-4C4C4B5C559D}" presName="parTxOnly" presStyleLbl="node1" presStyleIdx="0" presStyleCnt="5">
        <dgm:presLayoutVars>
          <dgm:bulletEnabled val="1"/>
        </dgm:presLayoutVars>
      </dgm:prSet>
      <dgm:spPr/>
    </dgm:pt>
    <dgm:pt modelId="{C4E796D7-BF60-4EC8-ABEF-1FB69A24D20C}" type="pres">
      <dgm:prSet presAssocID="{77688E2C-A817-431A-BF1B-67C518E439B3}" presName="parSpace" presStyleCnt="0"/>
      <dgm:spPr/>
    </dgm:pt>
    <dgm:pt modelId="{42433339-BF99-4B30-86BA-15FE850AF62B}" type="pres">
      <dgm:prSet presAssocID="{75FF0BBF-6064-4FD2-94B3-6A10C9B55704}" presName="parTxOnly" presStyleLbl="node1" presStyleIdx="1" presStyleCnt="5">
        <dgm:presLayoutVars>
          <dgm:bulletEnabled val="1"/>
        </dgm:presLayoutVars>
      </dgm:prSet>
      <dgm:spPr/>
    </dgm:pt>
    <dgm:pt modelId="{FACE25BB-B93C-4506-ADBF-40A9A3A9341B}" type="pres">
      <dgm:prSet presAssocID="{78D4377E-2F7A-48E3-B5F2-35B0BD740DB1}" presName="parSpace" presStyleCnt="0"/>
      <dgm:spPr/>
    </dgm:pt>
    <dgm:pt modelId="{99F10408-7CDF-4978-984F-F1B16E05E0F1}" type="pres">
      <dgm:prSet presAssocID="{6735FF51-C94C-4166-A1A0-DA68998DC9F0}" presName="parTxOnly" presStyleLbl="node1" presStyleIdx="2" presStyleCnt="5">
        <dgm:presLayoutVars>
          <dgm:bulletEnabled val="1"/>
        </dgm:presLayoutVars>
      </dgm:prSet>
      <dgm:spPr/>
    </dgm:pt>
    <dgm:pt modelId="{C93E2F43-3838-42CC-AE91-FB069C38FB0B}" type="pres">
      <dgm:prSet presAssocID="{8B3C5A6D-1CC0-43D9-9051-90004E8F4568}" presName="parSpace" presStyleCnt="0"/>
      <dgm:spPr/>
    </dgm:pt>
    <dgm:pt modelId="{04A06C39-0BAD-451C-B357-A33D420A7135}" type="pres">
      <dgm:prSet presAssocID="{3B115806-3A22-4F99-A51B-D8E5E61D33BF}" presName="parTxOnly" presStyleLbl="node1" presStyleIdx="3" presStyleCnt="5">
        <dgm:presLayoutVars>
          <dgm:bulletEnabled val="1"/>
        </dgm:presLayoutVars>
      </dgm:prSet>
      <dgm:spPr/>
    </dgm:pt>
    <dgm:pt modelId="{E50D1C2A-0EFA-4E73-961A-CCADFA8BA4AD}" type="pres">
      <dgm:prSet presAssocID="{08236541-82CF-4E70-AD1B-3D687E2F1553}" presName="parSpace" presStyleCnt="0"/>
      <dgm:spPr/>
    </dgm:pt>
    <dgm:pt modelId="{2D323E57-BB75-4651-A223-625234A8F4FD}" type="pres">
      <dgm:prSet presAssocID="{D1FA6450-8192-4633-9C62-89C9688A331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8F44423E-9D5B-4E9E-A253-8807CC1DAE7E}" type="presOf" srcId="{60175442-436E-4F49-968A-4C4C4B5C559D}" destId="{61DD5971-C9FB-40C8-8E0F-20EE3FD87A4A}" srcOrd="0" destOrd="0" presId="urn:microsoft.com/office/officeart/2005/8/layout/hChevron3"/>
    <dgm:cxn modelId="{028D130A-EC3E-45B4-8D3A-2B4A17CA0E4D}" srcId="{F586E2E0-B5C4-41A1-8F47-BB0A36647244}" destId="{75FF0BBF-6064-4FD2-94B3-6A10C9B55704}" srcOrd="1" destOrd="0" parTransId="{EA9E6DD2-A0C0-4CE9-BA4C-2E3663233645}" sibTransId="{78D4377E-2F7A-48E3-B5F2-35B0BD740DB1}"/>
    <dgm:cxn modelId="{6489197F-5214-4383-99B0-1C0420924AC7}" srcId="{F586E2E0-B5C4-41A1-8F47-BB0A36647244}" destId="{6735FF51-C94C-4166-A1A0-DA68998DC9F0}" srcOrd="2" destOrd="0" parTransId="{BE43B977-5F9E-45BF-BAED-AD5B95110E76}" sibTransId="{8B3C5A6D-1CC0-43D9-9051-90004E8F4568}"/>
    <dgm:cxn modelId="{C7BF6E99-B9C5-4FD3-8522-295B04459058}" type="presOf" srcId="{3B115806-3A22-4F99-A51B-D8E5E61D33BF}" destId="{04A06C39-0BAD-451C-B357-A33D420A7135}" srcOrd="0" destOrd="0" presId="urn:microsoft.com/office/officeart/2005/8/layout/hChevron3"/>
    <dgm:cxn modelId="{96B705C8-F3C8-4858-83C5-EEF9CDC5F741}" srcId="{F586E2E0-B5C4-41A1-8F47-BB0A36647244}" destId="{3B115806-3A22-4F99-A51B-D8E5E61D33BF}" srcOrd="3" destOrd="0" parTransId="{7FD6BC23-CD03-4991-A287-1E68DEFFA81E}" sibTransId="{08236541-82CF-4E70-AD1B-3D687E2F1553}"/>
    <dgm:cxn modelId="{0E71DAB2-D85E-4845-9267-9C2F4D20360C}" type="presOf" srcId="{75FF0BBF-6064-4FD2-94B3-6A10C9B55704}" destId="{42433339-BF99-4B30-86BA-15FE850AF62B}" srcOrd="0" destOrd="0" presId="urn:microsoft.com/office/officeart/2005/8/layout/hChevron3"/>
    <dgm:cxn modelId="{A4E2B968-1C0E-4703-B435-2FF96692D558}" srcId="{F586E2E0-B5C4-41A1-8F47-BB0A36647244}" destId="{D1FA6450-8192-4633-9C62-89C9688A3313}" srcOrd="4" destOrd="0" parTransId="{7E9FEE17-6CD0-44D6-9F1B-32D064CC3A02}" sibTransId="{080BA56C-3BA2-45C4-B8BF-D7A1B36DB877}"/>
    <dgm:cxn modelId="{C3448737-F2F8-4320-8CEF-A89DF7C8CC40}" srcId="{F586E2E0-B5C4-41A1-8F47-BB0A36647244}" destId="{60175442-436E-4F49-968A-4C4C4B5C559D}" srcOrd="0" destOrd="0" parTransId="{3C6F8C79-974D-451B-B149-CA4DCAD3014A}" sibTransId="{77688E2C-A817-431A-BF1B-67C518E439B3}"/>
    <dgm:cxn modelId="{196B3DA7-FB83-4CBB-89C4-78EAED2CDDCC}" type="presOf" srcId="{F586E2E0-B5C4-41A1-8F47-BB0A36647244}" destId="{3A7D132D-B41E-4D13-9BE7-A4723C9B072F}" srcOrd="0" destOrd="0" presId="urn:microsoft.com/office/officeart/2005/8/layout/hChevron3"/>
    <dgm:cxn modelId="{E69618B1-0384-4753-8BF8-7F7B1B189B4F}" type="presOf" srcId="{D1FA6450-8192-4633-9C62-89C9688A3313}" destId="{2D323E57-BB75-4651-A223-625234A8F4FD}" srcOrd="0" destOrd="0" presId="urn:microsoft.com/office/officeart/2005/8/layout/hChevron3"/>
    <dgm:cxn modelId="{56319C60-E2DB-4EB2-94BC-AD54AA7BB9F9}" type="presOf" srcId="{6735FF51-C94C-4166-A1A0-DA68998DC9F0}" destId="{99F10408-7CDF-4978-984F-F1B16E05E0F1}" srcOrd="0" destOrd="0" presId="urn:microsoft.com/office/officeart/2005/8/layout/hChevron3"/>
    <dgm:cxn modelId="{51ABD4BA-8131-4C6E-AE39-3AE34E258839}" type="presParOf" srcId="{3A7D132D-B41E-4D13-9BE7-A4723C9B072F}" destId="{61DD5971-C9FB-40C8-8E0F-20EE3FD87A4A}" srcOrd="0" destOrd="0" presId="urn:microsoft.com/office/officeart/2005/8/layout/hChevron3"/>
    <dgm:cxn modelId="{9C6206B1-0DFF-4F91-8F51-800B1026D13B}" type="presParOf" srcId="{3A7D132D-B41E-4D13-9BE7-A4723C9B072F}" destId="{C4E796D7-BF60-4EC8-ABEF-1FB69A24D20C}" srcOrd="1" destOrd="0" presId="urn:microsoft.com/office/officeart/2005/8/layout/hChevron3"/>
    <dgm:cxn modelId="{E3F659BD-ACF7-48CD-A281-F5C1FFAF71C7}" type="presParOf" srcId="{3A7D132D-B41E-4D13-9BE7-A4723C9B072F}" destId="{42433339-BF99-4B30-86BA-15FE850AF62B}" srcOrd="2" destOrd="0" presId="urn:microsoft.com/office/officeart/2005/8/layout/hChevron3"/>
    <dgm:cxn modelId="{FBC60099-8EDC-4054-A7E5-755B9D2B0DF3}" type="presParOf" srcId="{3A7D132D-B41E-4D13-9BE7-A4723C9B072F}" destId="{FACE25BB-B93C-4506-ADBF-40A9A3A9341B}" srcOrd="3" destOrd="0" presId="urn:microsoft.com/office/officeart/2005/8/layout/hChevron3"/>
    <dgm:cxn modelId="{36080875-96A3-4E4C-8129-B2D4773E51CE}" type="presParOf" srcId="{3A7D132D-B41E-4D13-9BE7-A4723C9B072F}" destId="{99F10408-7CDF-4978-984F-F1B16E05E0F1}" srcOrd="4" destOrd="0" presId="urn:microsoft.com/office/officeart/2005/8/layout/hChevron3"/>
    <dgm:cxn modelId="{F0AC7977-3186-46CC-A695-518FB298A75A}" type="presParOf" srcId="{3A7D132D-B41E-4D13-9BE7-A4723C9B072F}" destId="{C93E2F43-3838-42CC-AE91-FB069C38FB0B}" srcOrd="5" destOrd="0" presId="urn:microsoft.com/office/officeart/2005/8/layout/hChevron3"/>
    <dgm:cxn modelId="{C728FC63-C685-49C5-8862-808B7F7F0CE3}" type="presParOf" srcId="{3A7D132D-B41E-4D13-9BE7-A4723C9B072F}" destId="{04A06C39-0BAD-451C-B357-A33D420A7135}" srcOrd="6" destOrd="0" presId="urn:microsoft.com/office/officeart/2005/8/layout/hChevron3"/>
    <dgm:cxn modelId="{CF08AAEE-D02E-4FC4-853C-97C3FCCCCD77}" type="presParOf" srcId="{3A7D132D-B41E-4D13-9BE7-A4723C9B072F}" destId="{E50D1C2A-0EFA-4E73-961A-CCADFA8BA4AD}" srcOrd="7" destOrd="0" presId="urn:microsoft.com/office/officeart/2005/8/layout/hChevron3"/>
    <dgm:cxn modelId="{754A3C28-6AD5-420A-9E15-F6E5537D7FDF}" type="presParOf" srcId="{3A7D132D-B41E-4D13-9BE7-A4723C9B072F}" destId="{2D323E57-BB75-4651-A223-625234A8F4F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0B3115-1B36-47D5-9B7D-B93232F074A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415966-3B25-4DCF-AC40-79EBB80C11A4}">
      <dgm:prSet/>
      <dgm:spPr/>
      <dgm:t>
        <a:bodyPr/>
        <a:lstStyle/>
        <a:p>
          <a:pPr rtl="0"/>
          <a:r>
            <a:rPr lang="en-US" b="1" i="0" dirty="0" smtClean="0"/>
            <a:t>Functional Testing: </a:t>
          </a:r>
        </a:p>
        <a:p>
          <a:pPr rtl="0"/>
          <a:r>
            <a:rPr lang="en-US" b="0" i="0" dirty="0" smtClean="0"/>
            <a:t>Checks if API functions work correctly</a:t>
          </a:r>
          <a:endParaRPr lang="en-IN" dirty="0"/>
        </a:p>
      </dgm:t>
    </dgm:pt>
    <dgm:pt modelId="{9700DDE7-0ED5-4B7D-BC6D-84E5017A6372}" type="parTrans" cxnId="{95B4F1A1-EF03-4BE8-B498-4B77C064EACD}">
      <dgm:prSet/>
      <dgm:spPr/>
      <dgm:t>
        <a:bodyPr/>
        <a:lstStyle/>
        <a:p>
          <a:endParaRPr lang="en-IN"/>
        </a:p>
      </dgm:t>
    </dgm:pt>
    <dgm:pt modelId="{EA2489DF-725C-47C6-976F-8CA7327767BA}" type="sibTrans" cxnId="{95B4F1A1-EF03-4BE8-B498-4B77C064EACD}">
      <dgm:prSet/>
      <dgm:spPr/>
      <dgm:t>
        <a:bodyPr/>
        <a:lstStyle/>
        <a:p>
          <a:endParaRPr lang="en-IN"/>
        </a:p>
      </dgm:t>
    </dgm:pt>
    <dgm:pt modelId="{F6F574CB-1CFF-41A5-B5A0-3C5D393304E5}">
      <dgm:prSet/>
      <dgm:spPr/>
      <dgm:t>
        <a:bodyPr/>
        <a:lstStyle/>
        <a:p>
          <a:pPr rtl="0"/>
          <a:r>
            <a:rPr lang="en-US" b="1" i="0" dirty="0" smtClean="0"/>
            <a:t>Integration Testing</a:t>
          </a:r>
          <a:r>
            <a:rPr lang="en-US" b="0" i="0" dirty="0" smtClean="0"/>
            <a:t>:</a:t>
          </a:r>
        </a:p>
        <a:p>
          <a:pPr rtl="0"/>
          <a:r>
            <a:rPr lang="en-US" b="0" i="0" dirty="0" smtClean="0"/>
            <a:t> Tests communication between services</a:t>
          </a:r>
          <a:endParaRPr lang="en-IN" dirty="0"/>
        </a:p>
      </dgm:t>
    </dgm:pt>
    <dgm:pt modelId="{42515ABF-4633-48F0-846B-C617D27B3E11}" type="parTrans" cxnId="{74DBFC77-8B31-46FD-9A95-AF94EF2FE29A}">
      <dgm:prSet/>
      <dgm:spPr/>
      <dgm:t>
        <a:bodyPr/>
        <a:lstStyle/>
        <a:p>
          <a:endParaRPr lang="en-IN"/>
        </a:p>
      </dgm:t>
    </dgm:pt>
    <dgm:pt modelId="{27E49D71-3897-4E98-BAF1-09112E856E59}" type="sibTrans" cxnId="{74DBFC77-8B31-46FD-9A95-AF94EF2FE29A}">
      <dgm:prSet/>
      <dgm:spPr/>
      <dgm:t>
        <a:bodyPr/>
        <a:lstStyle/>
        <a:p>
          <a:endParaRPr lang="en-IN"/>
        </a:p>
      </dgm:t>
    </dgm:pt>
    <dgm:pt modelId="{D44E2717-40F3-4F73-898C-5FD957A67560}">
      <dgm:prSet custT="1"/>
      <dgm:spPr/>
      <dgm:t>
        <a:bodyPr/>
        <a:lstStyle/>
        <a:p>
          <a:pPr rtl="0"/>
          <a:r>
            <a:rPr lang="en-US" sz="1500" b="1" i="0" dirty="0" smtClean="0"/>
            <a:t>Performance Testing</a:t>
          </a:r>
          <a:r>
            <a:rPr lang="en-US" sz="1500" b="0" i="0" dirty="0" smtClean="0"/>
            <a:t>: </a:t>
          </a:r>
        </a:p>
        <a:p>
          <a:pPr rtl="0"/>
          <a:r>
            <a:rPr lang="en-US" sz="1500" b="0" i="0" dirty="0" smtClean="0"/>
            <a:t>Checks API responsiveness under load</a:t>
          </a:r>
          <a:endParaRPr lang="en-IN" sz="1500" dirty="0"/>
        </a:p>
      </dgm:t>
    </dgm:pt>
    <dgm:pt modelId="{8B97A0B6-C976-4198-A692-2DF9EB5CF421}" type="parTrans" cxnId="{FBC0BF70-E346-4F87-AC8B-9BADBA59722C}">
      <dgm:prSet/>
      <dgm:spPr/>
      <dgm:t>
        <a:bodyPr/>
        <a:lstStyle/>
        <a:p>
          <a:endParaRPr lang="en-IN"/>
        </a:p>
      </dgm:t>
    </dgm:pt>
    <dgm:pt modelId="{D7DE253A-0DBA-4859-A48F-2C67A6042BF2}" type="sibTrans" cxnId="{FBC0BF70-E346-4F87-AC8B-9BADBA59722C}">
      <dgm:prSet/>
      <dgm:spPr/>
      <dgm:t>
        <a:bodyPr/>
        <a:lstStyle/>
        <a:p>
          <a:endParaRPr lang="en-IN"/>
        </a:p>
      </dgm:t>
    </dgm:pt>
    <dgm:pt modelId="{7F5B025E-96BF-4527-BC78-AEA705AE6D9E}">
      <dgm:prSet custT="1"/>
      <dgm:spPr/>
      <dgm:t>
        <a:bodyPr/>
        <a:lstStyle/>
        <a:p>
          <a:pPr rtl="0"/>
          <a:r>
            <a:rPr lang="en-US" sz="1500" b="1" i="0" dirty="0" smtClean="0"/>
            <a:t>Security Testing: </a:t>
          </a:r>
        </a:p>
        <a:p>
          <a:pPr rtl="0"/>
          <a:r>
            <a:rPr lang="en-US" sz="1500" b="0" i="0" dirty="0" smtClean="0"/>
            <a:t>Validates authentication, authorization, and data protection</a:t>
          </a:r>
          <a:endParaRPr lang="en-IN" sz="1500" dirty="0"/>
        </a:p>
      </dgm:t>
    </dgm:pt>
    <dgm:pt modelId="{3814D32A-B7EF-4EEC-87F1-FC6A207EEC4E}" type="parTrans" cxnId="{35D09DA4-73DE-4C03-9615-8F0EA86769B3}">
      <dgm:prSet/>
      <dgm:spPr/>
      <dgm:t>
        <a:bodyPr/>
        <a:lstStyle/>
        <a:p>
          <a:endParaRPr lang="en-IN"/>
        </a:p>
      </dgm:t>
    </dgm:pt>
    <dgm:pt modelId="{769253E6-05C6-4A1F-A49E-8674169884BF}" type="sibTrans" cxnId="{35D09DA4-73DE-4C03-9615-8F0EA86769B3}">
      <dgm:prSet/>
      <dgm:spPr/>
      <dgm:t>
        <a:bodyPr/>
        <a:lstStyle/>
        <a:p>
          <a:endParaRPr lang="en-IN"/>
        </a:p>
      </dgm:t>
    </dgm:pt>
    <dgm:pt modelId="{1C6E0BDF-B4F4-42E2-9B76-74F2EE09E180}" type="pres">
      <dgm:prSet presAssocID="{DF0B3115-1B36-47D5-9B7D-B93232F074A9}" presName="matrix" presStyleCnt="0">
        <dgm:presLayoutVars>
          <dgm:chMax val="1"/>
          <dgm:dir/>
          <dgm:resizeHandles val="exact"/>
        </dgm:presLayoutVars>
      </dgm:prSet>
      <dgm:spPr/>
    </dgm:pt>
    <dgm:pt modelId="{E66EAB70-8742-4EFE-B790-9A1FCCBC5E4C}" type="pres">
      <dgm:prSet presAssocID="{DF0B3115-1B36-47D5-9B7D-B93232F074A9}" presName="diamond" presStyleLbl="bgShp" presStyleIdx="0" presStyleCnt="1"/>
      <dgm:spPr/>
    </dgm:pt>
    <dgm:pt modelId="{2BE92605-86FD-4246-8BC1-407A14455FA6}" type="pres">
      <dgm:prSet presAssocID="{DF0B3115-1B36-47D5-9B7D-B93232F074A9}" presName="quad1" presStyleLbl="node1" presStyleIdx="0" presStyleCnt="4" custScaleX="174826" custLinFactNeighborX="-40052" custLinFactNeighborY="-535">
        <dgm:presLayoutVars>
          <dgm:chMax val="0"/>
          <dgm:chPref val="0"/>
          <dgm:bulletEnabled val="1"/>
        </dgm:presLayoutVars>
      </dgm:prSet>
      <dgm:spPr/>
    </dgm:pt>
    <dgm:pt modelId="{486DA2F5-C469-4551-9BE1-152A5FE72D3D}" type="pres">
      <dgm:prSet presAssocID="{DF0B3115-1B36-47D5-9B7D-B93232F074A9}" presName="quad2" presStyleLbl="node1" presStyleIdx="1" presStyleCnt="4" custScaleX="174826" custLinFactNeighborX="42863" custLinFactNeighborY="-535">
        <dgm:presLayoutVars>
          <dgm:chMax val="0"/>
          <dgm:chPref val="0"/>
          <dgm:bulletEnabled val="1"/>
        </dgm:presLayoutVars>
      </dgm:prSet>
      <dgm:spPr/>
    </dgm:pt>
    <dgm:pt modelId="{68788E4C-91B9-4FC3-BBDB-2592DCAE319A}" type="pres">
      <dgm:prSet presAssocID="{DF0B3115-1B36-47D5-9B7D-B93232F074A9}" presName="quad3" presStyleLbl="node1" presStyleIdx="2" presStyleCnt="4" custScaleX="174826" custLinFactNeighborX="-40052" custLinFactNeighborY="23">
        <dgm:presLayoutVars>
          <dgm:chMax val="0"/>
          <dgm:chPref val="0"/>
          <dgm:bulletEnabled val="1"/>
        </dgm:presLayoutVars>
      </dgm:prSet>
      <dgm:spPr/>
    </dgm:pt>
    <dgm:pt modelId="{F3A8C9E8-84A5-46B6-9B5D-730BBB53E60A}" type="pres">
      <dgm:prSet presAssocID="{DF0B3115-1B36-47D5-9B7D-B93232F074A9}" presName="quad4" presStyleLbl="node1" presStyleIdx="3" presStyleCnt="4" custScaleX="174826" custLinFactNeighborX="42225" custLinFactNeighborY="-2837">
        <dgm:presLayoutVars>
          <dgm:chMax val="0"/>
          <dgm:chPref val="0"/>
          <dgm:bulletEnabled val="1"/>
        </dgm:presLayoutVars>
      </dgm:prSet>
      <dgm:spPr/>
    </dgm:pt>
  </dgm:ptLst>
  <dgm:cxnLst>
    <dgm:cxn modelId="{35D09DA4-73DE-4C03-9615-8F0EA86769B3}" srcId="{DF0B3115-1B36-47D5-9B7D-B93232F074A9}" destId="{7F5B025E-96BF-4527-BC78-AEA705AE6D9E}" srcOrd="3" destOrd="0" parTransId="{3814D32A-B7EF-4EEC-87F1-FC6A207EEC4E}" sibTransId="{769253E6-05C6-4A1F-A49E-8674169884BF}"/>
    <dgm:cxn modelId="{7A1D97AE-9EA1-4793-9276-C19F9881DCE7}" type="presOf" srcId="{F6F574CB-1CFF-41A5-B5A0-3C5D393304E5}" destId="{486DA2F5-C469-4551-9BE1-152A5FE72D3D}" srcOrd="0" destOrd="0" presId="urn:microsoft.com/office/officeart/2005/8/layout/matrix3"/>
    <dgm:cxn modelId="{6EDAB319-22A3-40BB-820E-AF76CDA2B21E}" type="presOf" srcId="{7F5B025E-96BF-4527-BC78-AEA705AE6D9E}" destId="{F3A8C9E8-84A5-46B6-9B5D-730BBB53E60A}" srcOrd="0" destOrd="0" presId="urn:microsoft.com/office/officeart/2005/8/layout/matrix3"/>
    <dgm:cxn modelId="{F2F2954B-4395-43A9-B3E2-A28EDBABC736}" type="presOf" srcId="{D44E2717-40F3-4F73-898C-5FD957A67560}" destId="{68788E4C-91B9-4FC3-BBDB-2592DCAE319A}" srcOrd="0" destOrd="0" presId="urn:microsoft.com/office/officeart/2005/8/layout/matrix3"/>
    <dgm:cxn modelId="{E63B6668-CF27-4281-896B-F82EA7866E7B}" type="presOf" srcId="{DF0B3115-1B36-47D5-9B7D-B93232F074A9}" destId="{1C6E0BDF-B4F4-42E2-9B76-74F2EE09E180}" srcOrd="0" destOrd="0" presId="urn:microsoft.com/office/officeart/2005/8/layout/matrix3"/>
    <dgm:cxn modelId="{D41998A0-B734-477A-A438-0024DAA9538F}" type="presOf" srcId="{A5415966-3B25-4DCF-AC40-79EBB80C11A4}" destId="{2BE92605-86FD-4246-8BC1-407A14455FA6}" srcOrd="0" destOrd="0" presId="urn:microsoft.com/office/officeart/2005/8/layout/matrix3"/>
    <dgm:cxn modelId="{95B4F1A1-EF03-4BE8-B498-4B77C064EACD}" srcId="{DF0B3115-1B36-47D5-9B7D-B93232F074A9}" destId="{A5415966-3B25-4DCF-AC40-79EBB80C11A4}" srcOrd="0" destOrd="0" parTransId="{9700DDE7-0ED5-4B7D-BC6D-84E5017A6372}" sibTransId="{EA2489DF-725C-47C6-976F-8CA7327767BA}"/>
    <dgm:cxn modelId="{74DBFC77-8B31-46FD-9A95-AF94EF2FE29A}" srcId="{DF0B3115-1B36-47D5-9B7D-B93232F074A9}" destId="{F6F574CB-1CFF-41A5-B5A0-3C5D393304E5}" srcOrd="1" destOrd="0" parTransId="{42515ABF-4633-48F0-846B-C617D27B3E11}" sibTransId="{27E49D71-3897-4E98-BAF1-09112E856E59}"/>
    <dgm:cxn modelId="{FBC0BF70-E346-4F87-AC8B-9BADBA59722C}" srcId="{DF0B3115-1B36-47D5-9B7D-B93232F074A9}" destId="{D44E2717-40F3-4F73-898C-5FD957A67560}" srcOrd="2" destOrd="0" parTransId="{8B97A0B6-C976-4198-A692-2DF9EB5CF421}" sibTransId="{D7DE253A-0DBA-4859-A48F-2C67A6042BF2}"/>
    <dgm:cxn modelId="{5EE91D20-BBCB-41D4-8513-DEC57D6C2C6B}" type="presParOf" srcId="{1C6E0BDF-B4F4-42E2-9B76-74F2EE09E180}" destId="{E66EAB70-8742-4EFE-B790-9A1FCCBC5E4C}" srcOrd="0" destOrd="0" presId="urn:microsoft.com/office/officeart/2005/8/layout/matrix3"/>
    <dgm:cxn modelId="{A7056E16-5213-4B92-8605-0B7E75677D54}" type="presParOf" srcId="{1C6E0BDF-B4F4-42E2-9B76-74F2EE09E180}" destId="{2BE92605-86FD-4246-8BC1-407A14455FA6}" srcOrd="1" destOrd="0" presId="urn:microsoft.com/office/officeart/2005/8/layout/matrix3"/>
    <dgm:cxn modelId="{378F7A42-9AF7-4945-9068-C9054B05F798}" type="presParOf" srcId="{1C6E0BDF-B4F4-42E2-9B76-74F2EE09E180}" destId="{486DA2F5-C469-4551-9BE1-152A5FE72D3D}" srcOrd="2" destOrd="0" presId="urn:microsoft.com/office/officeart/2005/8/layout/matrix3"/>
    <dgm:cxn modelId="{051CC629-7C03-4A6B-8D88-A18897D37628}" type="presParOf" srcId="{1C6E0BDF-B4F4-42E2-9B76-74F2EE09E180}" destId="{68788E4C-91B9-4FC3-BBDB-2592DCAE319A}" srcOrd="3" destOrd="0" presId="urn:microsoft.com/office/officeart/2005/8/layout/matrix3"/>
    <dgm:cxn modelId="{DBFEA912-B76B-4502-9C3F-C7DE853E84DB}" type="presParOf" srcId="{1C6E0BDF-B4F4-42E2-9B76-74F2EE09E180}" destId="{F3A8C9E8-84A5-46B6-9B5D-730BBB53E60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B83A94-DF7F-4D0E-9A94-C615DFC210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D15D05A-8B7B-4709-8025-C4109E3CEE46}">
      <dgm:prSet/>
      <dgm:spPr/>
      <dgm:t>
        <a:bodyPr/>
        <a:lstStyle/>
        <a:p>
          <a:pPr rtl="0"/>
          <a:r>
            <a:rPr lang="en-IN" b="1" i="0" smtClean="0"/>
            <a:t>Jest:</a:t>
          </a:r>
          <a:endParaRPr lang="en-IN"/>
        </a:p>
      </dgm:t>
    </dgm:pt>
    <dgm:pt modelId="{16405CF4-3F94-4B97-8895-3B1A3A942177}" type="parTrans" cxnId="{11071F3E-78A8-4550-BA25-21F36482910C}">
      <dgm:prSet/>
      <dgm:spPr/>
      <dgm:t>
        <a:bodyPr/>
        <a:lstStyle/>
        <a:p>
          <a:endParaRPr lang="en-IN"/>
        </a:p>
      </dgm:t>
    </dgm:pt>
    <dgm:pt modelId="{AA09D4B1-DBCF-468B-B29D-B0CEC13984B9}" type="sibTrans" cxnId="{11071F3E-78A8-4550-BA25-21F36482910C}">
      <dgm:prSet/>
      <dgm:spPr/>
      <dgm:t>
        <a:bodyPr/>
        <a:lstStyle/>
        <a:p>
          <a:endParaRPr lang="en-IN"/>
        </a:p>
      </dgm:t>
    </dgm:pt>
    <dgm:pt modelId="{3BA74999-AD3B-4BDD-BC35-C67213B1ABA8}">
      <dgm:prSet/>
      <dgm:spPr/>
      <dgm:t>
        <a:bodyPr/>
        <a:lstStyle/>
        <a:p>
          <a:pPr rtl="0"/>
          <a:r>
            <a:rPr lang="en-IN" b="0" i="0" dirty="0" smtClean="0"/>
            <a:t>JavaScript testing framework</a:t>
          </a:r>
          <a:endParaRPr lang="en-IN" dirty="0"/>
        </a:p>
      </dgm:t>
    </dgm:pt>
    <dgm:pt modelId="{3361BF03-9BB5-48C5-B638-CA45EE06122E}" type="parTrans" cxnId="{DC320265-87F6-4D73-98CE-7E5E26BC1D6D}">
      <dgm:prSet/>
      <dgm:spPr/>
      <dgm:t>
        <a:bodyPr/>
        <a:lstStyle/>
        <a:p>
          <a:endParaRPr lang="en-IN"/>
        </a:p>
      </dgm:t>
    </dgm:pt>
    <dgm:pt modelId="{B53F500B-140C-4F52-BFDF-80FDE31466F9}" type="sibTrans" cxnId="{DC320265-87F6-4D73-98CE-7E5E26BC1D6D}">
      <dgm:prSet/>
      <dgm:spPr/>
      <dgm:t>
        <a:bodyPr/>
        <a:lstStyle/>
        <a:p>
          <a:endParaRPr lang="en-IN"/>
        </a:p>
      </dgm:t>
    </dgm:pt>
    <dgm:pt modelId="{BFCFEBA5-6989-43EA-93CE-A39660DE8145}">
      <dgm:prSet/>
      <dgm:spPr/>
      <dgm:t>
        <a:bodyPr/>
        <a:lstStyle/>
        <a:p>
          <a:pPr rtl="0"/>
          <a:r>
            <a:rPr lang="en-IN" b="1" i="0" dirty="0" smtClean="0"/>
            <a:t>Runs unit and integration tests</a:t>
          </a:r>
          <a:endParaRPr lang="en-IN" b="1" dirty="0"/>
        </a:p>
      </dgm:t>
    </dgm:pt>
    <dgm:pt modelId="{C701BD1F-E52C-44E8-82C7-E15CDD91E530}" type="parTrans" cxnId="{6DDDF015-4CB4-415B-8720-854A21B93BC9}">
      <dgm:prSet/>
      <dgm:spPr/>
      <dgm:t>
        <a:bodyPr/>
        <a:lstStyle/>
        <a:p>
          <a:endParaRPr lang="en-IN"/>
        </a:p>
      </dgm:t>
    </dgm:pt>
    <dgm:pt modelId="{1BE43C14-88FA-44E2-8064-0DCDA3B1BA5E}" type="sibTrans" cxnId="{6DDDF015-4CB4-415B-8720-854A21B93BC9}">
      <dgm:prSet/>
      <dgm:spPr/>
      <dgm:t>
        <a:bodyPr/>
        <a:lstStyle/>
        <a:p>
          <a:endParaRPr lang="en-IN"/>
        </a:p>
      </dgm:t>
    </dgm:pt>
    <dgm:pt modelId="{E5AF10FD-A6A8-4C0B-8565-A4DBDB5A44A2}">
      <dgm:prSet/>
      <dgm:spPr/>
      <dgm:t>
        <a:bodyPr/>
        <a:lstStyle/>
        <a:p>
          <a:pPr rtl="0"/>
          <a:r>
            <a:rPr lang="en-IN" b="0" i="0" dirty="0" smtClean="0"/>
            <a:t>Supports mocks and snapshots</a:t>
          </a:r>
          <a:endParaRPr lang="en-IN" dirty="0"/>
        </a:p>
      </dgm:t>
    </dgm:pt>
    <dgm:pt modelId="{40F0A95D-5B3C-4B6C-B750-3D92035DE006}" type="parTrans" cxnId="{73EA8CC7-D105-4667-AF37-05A9B028156D}">
      <dgm:prSet/>
      <dgm:spPr/>
      <dgm:t>
        <a:bodyPr/>
        <a:lstStyle/>
        <a:p>
          <a:endParaRPr lang="en-IN"/>
        </a:p>
      </dgm:t>
    </dgm:pt>
    <dgm:pt modelId="{658DDC5A-A660-4DB1-A3CF-F10517A7FE6B}" type="sibTrans" cxnId="{73EA8CC7-D105-4667-AF37-05A9B028156D}">
      <dgm:prSet/>
      <dgm:spPr/>
      <dgm:t>
        <a:bodyPr/>
        <a:lstStyle/>
        <a:p>
          <a:endParaRPr lang="en-IN"/>
        </a:p>
      </dgm:t>
    </dgm:pt>
    <dgm:pt modelId="{A1922371-861A-482D-8692-21F66523AAFE}">
      <dgm:prSet/>
      <dgm:spPr/>
      <dgm:t>
        <a:bodyPr/>
        <a:lstStyle/>
        <a:p>
          <a:pPr rtl="0"/>
          <a:r>
            <a:rPr lang="en-IN" b="1" i="0" smtClean="0"/>
            <a:t>Supertest:</a:t>
          </a:r>
          <a:endParaRPr lang="en-IN"/>
        </a:p>
      </dgm:t>
    </dgm:pt>
    <dgm:pt modelId="{F06DD039-2EB8-4E23-87F8-88E72CB0B6C8}" type="parTrans" cxnId="{E883BADF-73DB-4A52-8DEB-7F806726F9C3}">
      <dgm:prSet/>
      <dgm:spPr/>
      <dgm:t>
        <a:bodyPr/>
        <a:lstStyle/>
        <a:p>
          <a:endParaRPr lang="en-IN"/>
        </a:p>
      </dgm:t>
    </dgm:pt>
    <dgm:pt modelId="{4CB24618-5A88-4A80-B933-BA0A91AEFF58}" type="sibTrans" cxnId="{E883BADF-73DB-4A52-8DEB-7F806726F9C3}">
      <dgm:prSet/>
      <dgm:spPr/>
      <dgm:t>
        <a:bodyPr/>
        <a:lstStyle/>
        <a:p>
          <a:endParaRPr lang="en-IN"/>
        </a:p>
      </dgm:t>
    </dgm:pt>
    <dgm:pt modelId="{DA5ACEEB-79FA-4EA3-BBE7-66078C8A86AD}">
      <dgm:prSet custT="1"/>
      <dgm:spPr/>
      <dgm:t>
        <a:bodyPr/>
        <a:lstStyle/>
        <a:p>
          <a:pPr rtl="0"/>
          <a:r>
            <a:rPr lang="en-IN" sz="1800" b="0" i="0" dirty="0" smtClean="0"/>
            <a:t>Works with Jest for API testing</a:t>
          </a:r>
          <a:endParaRPr lang="en-IN" sz="1800" dirty="0"/>
        </a:p>
      </dgm:t>
    </dgm:pt>
    <dgm:pt modelId="{EAF30CAA-D9AE-49F4-957D-4AF54C9D8E29}" type="parTrans" cxnId="{08BFC02C-5C90-47E7-B7CA-6A44F088D72E}">
      <dgm:prSet/>
      <dgm:spPr/>
      <dgm:t>
        <a:bodyPr/>
        <a:lstStyle/>
        <a:p>
          <a:endParaRPr lang="en-IN"/>
        </a:p>
      </dgm:t>
    </dgm:pt>
    <dgm:pt modelId="{116E388F-06FD-4CA7-901F-561654014920}" type="sibTrans" cxnId="{08BFC02C-5C90-47E7-B7CA-6A44F088D72E}">
      <dgm:prSet/>
      <dgm:spPr/>
      <dgm:t>
        <a:bodyPr/>
        <a:lstStyle/>
        <a:p>
          <a:endParaRPr lang="en-IN"/>
        </a:p>
      </dgm:t>
    </dgm:pt>
    <dgm:pt modelId="{9F7FA070-DD4E-4759-AA64-084CB00CE836}">
      <dgm:prSet custT="1"/>
      <dgm:spPr/>
      <dgm:t>
        <a:bodyPr/>
        <a:lstStyle/>
        <a:p>
          <a:pPr rtl="0"/>
          <a:r>
            <a:rPr lang="en-IN" sz="1800" b="0" i="0" dirty="0" smtClean="0"/>
            <a:t>Sends HTTP requests to server endpoints</a:t>
          </a:r>
          <a:endParaRPr lang="en-IN" sz="1800" dirty="0"/>
        </a:p>
      </dgm:t>
    </dgm:pt>
    <dgm:pt modelId="{EBBD57DE-87F8-4E1A-A943-FA83124A4C48}" type="parTrans" cxnId="{E994508D-0EAF-4502-9016-1BBEDE8F091D}">
      <dgm:prSet/>
      <dgm:spPr/>
      <dgm:t>
        <a:bodyPr/>
        <a:lstStyle/>
        <a:p>
          <a:endParaRPr lang="en-IN"/>
        </a:p>
      </dgm:t>
    </dgm:pt>
    <dgm:pt modelId="{EB274EA0-FA60-4BAE-8804-B08EEAB456B7}" type="sibTrans" cxnId="{E994508D-0EAF-4502-9016-1BBEDE8F091D}">
      <dgm:prSet/>
      <dgm:spPr/>
      <dgm:t>
        <a:bodyPr/>
        <a:lstStyle/>
        <a:p>
          <a:endParaRPr lang="en-IN"/>
        </a:p>
      </dgm:t>
    </dgm:pt>
    <dgm:pt modelId="{A2CE88CB-4EF6-4A60-9F75-D569B9118C14}">
      <dgm:prSet custT="1"/>
      <dgm:spPr/>
      <dgm:t>
        <a:bodyPr/>
        <a:lstStyle/>
        <a:p>
          <a:pPr rtl="0"/>
          <a:r>
            <a:rPr lang="en-IN" sz="1800" b="0" i="0" dirty="0" smtClean="0"/>
            <a:t>Validates responses programmatically</a:t>
          </a:r>
          <a:endParaRPr lang="en-IN" sz="1800" dirty="0"/>
        </a:p>
      </dgm:t>
    </dgm:pt>
    <dgm:pt modelId="{E54D8C1A-4419-4B90-84F1-E14FA73EDFF0}" type="parTrans" cxnId="{8F34CA2D-7A0B-4587-A4D7-230EAA3D4BA0}">
      <dgm:prSet/>
      <dgm:spPr/>
      <dgm:t>
        <a:bodyPr/>
        <a:lstStyle/>
        <a:p>
          <a:endParaRPr lang="en-IN"/>
        </a:p>
      </dgm:t>
    </dgm:pt>
    <dgm:pt modelId="{6BDEB0FA-B6F3-46EC-B07C-0CB16B795001}" type="sibTrans" cxnId="{8F34CA2D-7A0B-4587-A4D7-230EAA3D4BA0}">
      <dgm:prSet/>
      <dgm:spPr/>
      <dgm:t>
        <a:bodyPr/>
        <a:lstStyle/>
        <a:p>
          <a:endParaRPr lang="en-IN"/>
        </a:p>
      </dgm:t>
    </dgm:pt>
    <dgm:pt modelId="{E3BE03C9-D29C-4358-A97D-17DE5CCEAAD5}" type="pres">
      <dgm:prSet presAssocID="{C9B83A94-DF7F-4D0E-9A94-C615DFC21041}" presName="linear" presStyleCnt="0">
        <dgm:presLayoutVars>
          <dgm:animLvl val="lvl"/>
          <dgm:resizeHandles val="exact"/>
        </dgm:presLayoutVars>
      </dgm:prSet>
      <dgm:spPr/>
    </dgm:pt>
    <dgm:pt modelId="{83305FEB-5F3B-4B20-9FC2-EC71D36C370A}" type="pres">
      <dgm:prSet presAssocID="{DD15D05A-8B7B-4709-8025-C4109E3CEE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3A79BD-CBAB-4AC2-AF64-A599019D035B}" type="pres">
      <dgm:prSet presAssocID="{DD15D05A-8B7B-4709-8025-C4109E3CEE46}" presName="childText" presStyleLbl="revTx" presStyleIdx="0" presStyleCnt="2">
        <dgm:presLayoutVars>
          <dgm:bulletEnabled val="1"/>
        </dgm:presLayoutVars>
      </dgm:prSet>
      <dgm:spPr/>
    </dgm:pt>
    <dgm:pt modelId="{C8ECE2DC-CFBB-4E67-AA17-85C44175B0B1}" type="pres">
      <dgm:prSet presAssocID="{A1922371-861A-482D-8692-21F66523AAF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AE2DDB1-AF15-4F29-9814-BA44CC9C3364}" type="pres">
      <dgm:prSet presAssocID="{A1922371-861A-482D-8692-21F66523AAF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859C1B8-8F4B-445A-99A0-76651EBD2F6B}" type="presOf" srcId="{BFCFEBA5-6989-43EA-93CE-A39660DE8145}" destId="{743A79BD-CBAB-4AC2-AF64-A599019D035B}" srcOrd="0" destOrd="1" presId="urn:microsoft.com/office/officeart/2005/8/layout/vList2"/>
    <dgm:cxn modelId="{CA15EED6-857F-4FE2-B0A9-074871ACFDE0}" type="presOf" srcId="{E5AF10FD-A6A8-4C0B-8565-A4DBDB5A44A2}" destId="{743A79BD-CBAB-4AC2-AF64-A599019D035B}" srcOrd="0" destOrd="2" presId="urn:microsoft.com/office/officeart/2005/8/layout/vList2"/>
    <dgm:cxn modelId="{08BFC02C-5C90-47E7-B7CA-6A44F088D72E}" srcId="{A1922371-861A-482D-8692-21F66523AAFE}" destId="{DA5ACEEB-79FA-4EA3-BBE7-66078C8A86AD}" srcOrd="0" destOrd="0" parTransId="{EAF30CAA-D9AE-49F4-957D-4AF54C9D8E29}" sibTransId="{116E388F-06FD-4CA7-901F-561654014920}"/>
    <dgm:cxn modelId="{7FD2EC6B-E499-46BD-BBBC-CCF6007518BC}" type="presOf" srcId="{A1922371-861A-482D-8692-21F66523AAFE}" destId="{C8ECE2DC-CFBB-4E67-AA17-85C44175B0B1}" srcOrd="0" destOrd="0" presId="urn:microsoft.com/office/officeart/2005/8/layout/vList2"/>
    <dgm:cxn modelId="{D06ECAB8-3F31-4EEB-A7BB-135EC5CDF2C8}" type="presOf" srcId="{C9B83A94-DF7F-4D0E-9A94-C615DFC21041}" destId="{E3BE03C9-D29C-4358-A97D-17DE5CCEAAD5}" srcOrd="0" destOrd="0" presId="urn:microsoft.com/office/officeart/2005/8/layout/vList2"/>
    <dgm:cxn modelId="{11071F3E-78A8-4550-BA25-21F36482910C}" srcId="{C9B83A94-DF7F-4D0E-9A94-C615DFC21041}" destId="{DD15D05A-8B7B-4709-8025-C4109E3CEE46}" srcOrd="0" destOrd="0" parTransId="{16405CF4-3F94-4B97-8895-3B1A3A942177}" sibTransId="{AA09D4B1-DBCF-468B-B29D-B0CEC13984B9}"/>
    <dgm:cxn modelId="{73EA8CC7-D105-4667-AF37-05A9B028156D}" srcId="{DD15D05A-8B7B-4709-8025-C4109E3CEE46}" destId="{E5AF10FD-A6A8-4C0B-8565-A4DBDB5A44A2}" srcOrd="2" destOrd="0" parTransId="{40F0A95D-5B3C-4B6C-B750-3D92035DE006}" sibTransId="{658DDC5A-A660-4DB1-A3CF-F10517A7FE6B}"/>
    <dgm:cxn modelId="{E883BADF-73DB-4A52-8DEB-7F806726F9C3}" srcId="{C9B83A94-DF7F-4D0E-9A94-C615DFC21041}" destId="{A1922371-861A-482D-8692-21F66523AAFE}" srcOrd="1" destOrd="0" parTransId="{F06DD039-2EB8-4E23-87F8-88E72CB0B6C8}" sibTransId="{4CB24618-5A88-4A80-B933-BA0A91AEFF58}"/>
    <dgm:cxn modelId="{4F1639A6-A281-4102-98FE-1F916033CA25}" type="presOf" srcId="{A2CE88CB-4EF6-4A60-9F75-D569B9118C14}" destId="{BAE2DDB1-AF15-4F29-9814-BA44CC9C3364}" srcOrd="0" destOrd="2" presId="urn:microsoft.com/office/officeart/2005/8/layout/vList2"/>
    <dgm:cxn modelId="{6DDDF015-4CB4-415B-8720-854A21B93BC9}" srcId="{DD15D05A-8B7B-4709-8025-C4109E3CEE46}" destId="{BFCFEBA5-6989-43EA-93CE-A39660DE8145}" srcOrd="1" destOrd="0" parTransId="{C701BD1F-E52C-44E8-82C7-E15CDD91E530}" sibTransId="{1BE43C14-88FA-44E2-8064-0DCDA3B1BA5E}"/>
    <dgm:cxn modelId="{D211FC51-815D-42AC-9519-E5C0B9D21F0A}" type="presOf" srcId="{DD15D05A-8B7B-4709-8025-C4109E3CEE46}" destId="{83305FEB-5F3B-4B20-9FC2-EC71D36C370A}" srcOrd="0" destOrd="0" presId="urn:microsoft.com/office/officeart/2005/8/layout/vList2"/>
    <dgm:cxn modelId="{F2B21BE9-ED60-4A6E-AFED-4D137B319A01}" type="presOf" srcId="{DA5ACEEB-79FA-4EA3-BBE7-66078C8A86AD}" destId="{BAE2DDB1-AF15-4F29-9814-BA44CC9C3364}" srcOrd="0" destOrd="0" presId="urn:microsoft.com/office/officeart/2005/8/layout/vList2"/>
    <dgm:cxn modelId="{2BD3568B-A147-469A-9B31-5C4174E05181}" type="presOf" srcId="{9F7FA070-DD4E-4759-AA64-084CB00CE836}" destId="{BAE2DDB1-AF15-4F29-9814-BA44CC9C3364}" srcOrd="0" destOrd="1" presId="urn:microsoft.com/office/officeart/2005/8/layout/vList2"/>
    <dgm:cxn modelId="{8F34CA2D-7A0B-4587-A4D7-230EAA3D4BA0}" srcId="{A1922371-861A-482D-8692-21F66523AAFE}" destId="{A2CE88CB-4EF6-4A60-9F75-D569B9118C14}" srcOrd="2" destOrd="0" parTransId="{E54D8C1A-4419-4B90-84F1-E14FA73EDFF0}" sibTransId="{6BDEB0FA-B6F3-46EC-B07C-0CB16B795001}"/>
    <dgm:cxn modelId="{2577A05D-83AB-4C7F-9935-25BD79605CAC}" type="presOf" srcId="{3BA74999-AD3B-4BDD-BC35-C67213B1ABA8}" destId="{743A79BD-CBAB-4AC2-AF64-A599019D035B}" srcOrd="0" destOrd="0" presId="urn:microsoft.com/office/officeart/2005/8/layout/vList2"/>
    <dgm:cxn modelId="{E994508D-0EAF-4502-9016-1BBEDE8F091D}" srcId="{A1922371-861A-482D-8692-21F66523AAFE}" destId="{9F7FA070-DD4E-4759-AA64-084CB00CE836}" srcOrd="1" destOrd="0" parTransId="{EBBD57DE-87F8-4E1A-A943-FA83124A4C48}" sibTransId="{EB274EA0-FA60-4BAE-8804-B08EEAB456B7}"/>
    <dgm:cxn modelId="{DC320265-87F6-4D73-98CE-7E5E26BC1D6D}" srcId="{DD15D05A-8B7B-4709-8025-C4109E3CEE46}" destId="{3BA74999-AD3B-4BDD-BC35-C67213B1ABA8}" srcOrd="0" destOrd="0" parTransId="{3361BF03-9BB5-48C5-B638-CA45EE06122E}" sibTransId="{B53F500B-140C-4F52-BFDF-80FDE31466F9}"/>
    <dgm:cxn modelId="{F631F771-BC2A-475B-9535-056E120278FE}" type="presParOf" srcId="{E3BE03C9-D29C-4358-A97D-17DE5CCEAAD5}" destId="{83305FEB-5F3B-4B20-9FC2-EC71D36C370A}" srcOrd="0" destOrd="0" presId="urn:microsoft.com/office/officeart/2005/8/layout/vList2"/>
    <dgm:cxn modelId="{B09E33EB-987C-42FB-B114-A9A162492D80}" type="presParOf" srcId="{E3BE03C9-D29C-4358-A97D-17DE5CCEAAD5}" destId="{743A79BD-CBAB-4AC2-AF64-A599019D035B}" srcOrd="1" destOrd="0" presId="urn:microsoft.com/office/officeart/2005/8/layout/vList2"/>
    <dgm:cxn modelId="{4EDA1EC8-5091-4619-9056-5063522E3F33}" type="presParOf" srcId="{E3BE03C9-D29C-4358-A97D-17DE5CCEAAD5}" destId="{C8ECE2DC-CFBB-4E67-AA17-85C44175B0B1}" srcOrd="2" destOrd="0" presId="urn:microsoft.com/office/officeart/2005/8/layout/vList2"/>
    <dgm:cxn modelId="{F4EFE65B-66E8-4D8B-8FF5-A5D5FE166FFC}" type="presParOf" srcId="{E3BE03C9-D29C-4358-A97D-17DE5CCEAAD5}" destId="{BAE2DDB1-AF15-4F29-9814-BA44CC9C336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6AB05E-5734-42F5-AAB2-BF8E08B37D1C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91ABEFF-D97C-4306-A8BE-E6FDA5B8E514}">
      <dgm:prSet/>
      <dgm:spPr/>
      <dgm:t>
        <a:bodyPr/>
        <a:lstStyle/>
        <a:p>
          <a:pPr rtl="0"/>
          <a:r>
            <a:rPr lang="en-IN" b="0" i="0" smtClean="0"/>
            <a:t>Create Lambda function in AWS Console</a:t>
          </a:r>
          <a:endParaRPr lang="en-IN"/>
        </a:p>
      </dgm:t>
    </dgm:pt>
    <dgm:pt modelId="{4EFD4FB7-9AD8-4F74-A940-C851CB27A29C}" type="parTrans" cxnId="{86587CAC-E117-46BC-BDD2-ECE8DA55B8B3}">
      <dgm:prSet/>
      <dgm:spPr/>
      <dgm:t>
        <a:bodyPr/>
        <a:lstStyle/>
        <a:p>
          <a:endParaRPr lang="en-IN"/>
        </a:p>
      </dgm:t>
    </dgm:pt>
    <dgm:pt modelId="{81310581-864E-4368-A235-35A1BFCDBF7C}" type="sibTrans" cxnId="{86587CAC-E117-46BC-BDD2-ECE8DA55B8B3}">
      <dgm:prSet/>
      <dgm:spPr/>
      <dgm:t>
        <a:bodyPr/>
        <a:lstStyle/>
        <a:p>
          <a:endParaRPr lang="en-IN"/>
        </a:p>
      </dgm:t>
    </dgm:pt>
    <dgm:pt modelId="{6A2AB735-7A7B-4D81-AE96-00ACC8524482}">
      <dgm:prSet/>
      <dgm:spPr/>
      <dgm:t>
        <a:bodyPr/>
        <a:lstStyle/>
        <a:p>
          <a:pPr rtl="0"/>
          <a:r>
            <a:rPr lang="en-IN" b="0" i="0" dirty="0" smtClean="0"/>
            <a:t>Write API logic in Node.js, Python, etc.</a:t>
          </a:r>
          <a:endParaRPr lang="en-IN" dirty="0"/>
        </a:p>
      </dgm:t>
    </dgm:pt>
    <dgm:pt modelId="{4FCA8C00-2737-4EF0-9312-9FBFA919277E}" type="parTrans" cxnId="{2B49428E-3D4C-49F6-B7DA-4DA93705BBB5}">
      <dgm:prSet/>
      <dgm:spPr/>
      <dgm:t>
        <a:bodyPr/>
        <a:lstStyle/>
        <a:p>
          <a:endParaRPr lang="en-IN"/>
        </a:p>
      </dgm:t>
    </dgm:pt>
    <dgm:pt modelId="{B63C701E-12F2-4BBD-AADD-186CCF8320B5}" type="sibTrans" cxnId="{2B49428E-3D4C-49F6-B7DA-4DA93705BBB5}">
      <dgm:prSet/>
      <dgm:spPr/>
      <dgm:t>
        <a:bodyPr/>
        <a:lstStyle/>
        <a:p>
          <a:endParaRPr lang="en-IN"/>
        </a:p>
      </dgm:t>
    </dgm:pt>
    <dgm:pt modelId="{5D4DB4F4-CCC8-4213-B6C9-72AD889A3BB4}">
      <dgm:prSet/>
      <dgm:spPr/>
      <dgm:t>
        <a:bodyPr/>
        <a:lstStyle/>
        <a:p>
          <a:pPr rtl="0"/>
          <a:r>
            <a:rPr lang="en-IN" b="0" i="0" dirty="0" smtClean="0"/>
            <a:t>Set up API Gateway to route HTTP requests to Lambda</a:t>
          </a:r>
          <a:endParaRPr lang="en-IN" dirty="0"/>
        </a:p>
      </dgm:t>
    </dgm:pt>
    <dgm:pt modelId="{97ABDB42-1166-4A8A-9179-252754C027B2}" type="parTrans" cxnId="{26ED930B-7749-4007-8D35-B92B4D854304}">
      <dgm:prSet/>
      <dgm:spPr/>
      <dgm:t>
        <a:bodyPr/>
        <a:lstStyle/>
        <a:p>
          <a:endParaRPr lang="en-IN"/>
        </a:p>
      </dgm:t>
    </dgm:pt>
    <dgm:pt modelId="{7F77C737-CEA5-4E2D-A34C-5478A09C8FAC}" type="sibTrans" cxnId="{26ED930B-7749-4007-8D35-B92B4D854304}">
      <dgm:prSet/>
      <dgm:spPr/>
      <dgm:t>
        <a:bodyPr/>
        <a:lstStyle/>
        <a:p>
          <a:endParaRPr lang="en-IN"/>
        </a:p>
      </dgm:t>
    </dgm:pt>
    <dgm:pt modelId="{62B0D4C5-EB49-4080-84AA-225FF1E69773}">
      <dgm:prSet/>
      <dgm:spPr/>
      <dgm:t>
        <a:bodyPr/>
        <a:lstStyle/>
        <a:p>
          <a:pPr rtl="0"/>
          <a:r>
            <a:rPr lang="en-IN" b="0" i="0" smtClean="0"/>
            <a:t>Deploy API</a:t>
          </a:r>
          <a:endParaRPr lang="en-IN"/>
        </a:p>
      </dgm:t>
    </dgm:pt>
    <dgm:pt modelId="{72225F0A-0412-473B-8089-EA7F020392D1}" type="parTrans" cxnId="{7BF2802B-9258-4D6D-9CC3-1EFA3D34CAC3}">
      <dgm:prSet/>
      <dgm:spPr/>
      <dgm:t>
        <a:bodyPr/>
        <a:lstStyle/>
        <a:p>
          <a:endParaRPr lang="en-IN"/>
        </a:p>
      </dgm:t>
    </dgm:pt>
    <dgm:pt modelId="{2A42358C-7B6F-44F6-8C28-4594DC5FAA0B}" type="sibTrans" cxnId="{7BF2802B-9258-4D6D-9CC3-1EFA3D34CAC3}">
      <dgm:prSet/>
      <dgm:spPr/>
      <dgm:t>
        <a:bodyPr/>
        <a:lstStyle/>
        <a:p>
          <a:endParaRPr lang="en-IN"/>
        </a:p>
      </dgm:t>
    </dgm:pt>
    <dgm:pt modelId="{688814DC-034B-415E-9DFF-E21108C65247}">
      <dgm:prSet/>
      <dgm:spPr/>
      <dgm:t>
        <a:bodyPr/>
        <a:lstStyle/>
        <a:p>
          <a:pPr rtl="0"/>
          <a:r>
            <a:rPr lang="en-IN" b="0" i="0" dirty="0" smtClean="0"/>
            <a:t>Test endpoint</a:t>
          </a:r>
          <a:endParaRPr lang="en-IN" dirty="0"/>
        </a:p>
      </dgm:t>
    </dgm:pt>
    <dgm:pt modelId="{61FA8181-A009-491C-A68F-04F177E2BC28}" type="parTrans" cxnId="{43405A75-3B43-49EA-9AD1-63B54BA543C4}">
      <dgm:prSet/>
      <dgm:spPr/>
      <dgm:t>
        <a:bodyPr/>
        <a:lstStyle/>
        <a:p>
          <a:endParaRPr lang="en-IN"/>
        </a:p>
      </dgm:t>
    </dgm:pt>
    <dgm:pt modelId="{2244E5B2-AFAF-4931-8EC0-63B06EE6CAF0}" type="sibTrans" cxnId="{43405A75-3B43-49EA-9AD1-63B54BA543C4}">
      <dgm:prSet/>
      <dgm:spPr/>
      <dgm:t>
        <a:bodyPr/>
        <a:lstStyle/>
        <a:p>
          <a:endParaRPr lang="en-IN"/>
        </a:p>
      </dgm:t>
    </dgm:pt>
    <dgm:pt modelId="{1A0E2CB2-A093-4C37-845B-5135E800B752}" type="pres">
      <dgm:prSet presAssocID="{5F6AB05E-5734-42F5-AAB2-BF8E08B37D1C}" presName="Name0" presStyleCnt="0">
        <dgm:presLayoutVars>
          <dgm:dir/>
          <dgm:resizeHandles val="exact"/>
        </dgm:presLayoutVars>
      </dgm:prSet>
      <dgm:spPr/>
    </dgm:pt>
    <dgm:pt modelId="{7EFF9E88-C7FD-4878-9887-9224BF1CEEBB}" type="pres">
      <dgm:prSet presAssocID="{791ABEFF-D97C-4306-A8BE-E6FDA5B8E514}" presName="node" presStyleLbl="node1" presStyleIdx="0" presStyleCnt="5">
        <dgm:presLayoutVars>
          <dgm:bulletEnabled val="1"/>
        </dgm:presLayoutVars>
      </dgm:prSet>
      <dgm:spPr/>
    </dgm:pt>
    <dgm:pt modelId="{2C4AA3C3-4695-4E3E-BEF8-DFB9144BAC57}" type="pres">
      <dgm:prSet presAssocID="{81310581-864E-4368-A235-35A1BFCDBF7C}" presName="sibTrans" presStyleLbl="sibTrans2D1" presStyleIdx="0" presStyleCnt="4"/>
      <dgm:spPr/>
    </dgm:pt>
    <dgm:pt modelId="{D9C9C93C-150C-4442-8F1E-0F9A3296E2ED}" type="pres">
      <dgm:prSet presAssocID="{81310581-864E-4368-A235-35A1BFCDBF7C}" presName="connectorText" presStyleLbl="sibTrans2D1" presStyleIdx="0" presStyleCnt="4"/>
      <dgm:spPr/>
    </dgm:pt>
    <dgm:pt modelId="{A3380FB0-1EEA-403E-95DA-AE93FA44B08C}" type="pres">
      <dgm:prSet presAssocID="{6A2AB735-7A7B-4D81-AE96-00ACC8524482}" presName="node" presStyleLbl="node1" presStyleIdx="1" presStyleCnt="5">
        <dgm:presLayoutVars>
          <dgm:bulletEnabled val="1"/>
        </dgm:presLayoutVars>
      </dgm:prSet>
      <dgm:spPr/>
    </dgm:pt>
    <dgm:pt modelId="{2BAF8B80-3A69-4E18-822B-FF62698780FD}" type="pres">
      <dgm:prSet presAssocID="{B63C701E-12F2-4BBD-AADD-186CCF8320B5}" presName="sibTrans" presStyleLbl="sibTrans2D1" presStyleIdx="1" presStyleCnt="4"/>
      <dgm:spPr/>
    </dgm:pt>
    <dgm:pt modelId="{C9A65E28-CD95-4B6D-B2D1-837A3B1634E2}" type="pres">
      <dgm:prSet presAssocID="{B63C701E-12F2-4BBD-AADD-186CCF8320B5}" presName="connectorText" presStyleLbl="sibTrans2D1" presStyleIdx="1" presStyleCnt="4"/>
      <dgm:spPr/>
    </dgm:pt>
    <dgm:pt modelId="{BCF6ACCE-C505-44A9-B697-E7F618A1627C}" type="pres">
      <dgm:prSet presAssocID="{5D4DB4F4-CCC8-4213-B6C9-72AD889A3BB4}" presName="node" presStyleLbl="node1" presStyleIdx="2" presStyleCnt="5">
        <dgm:presLayoutVars>
          <dgm:bulletEnabled val="1"/>
        </dgm:presLayoutVars>
      </dgm:prSet>
      <dgm:spPr/>
    </dgm:pt>
    <dgm:pt modelId="{654C88A9-0211-4F09-AFD6-685FF727AC66}" type="pres">
      <dgm:prSet presAssocID="{7F77C737-CEA5-4E2D-A34C-5478A09C8FAC}" presName="sibTrans" presStyleLbl="sibTrans2D1" presStyleIdx="2" presStyleCnt="4"/>
      <dgm:spPr/>
    </dgm:pt>
    <dgm:pt modelId="{2ECC4FEE-1A52-4BF3-9F54-1D839441FEAA}" type="pres">
      <dgm:prSet presAssocID="{7F77C737-CEA5-4E2D-A34C-5478A09C8FAC}" presName="connectorText" presStyleLbl="sibTrans2D1" presStyleIdx="2" presStyleCnt="4"/>
      <dgm:spPr/>
    </dgm:pt>
    <dgm:pt modelId="{A0882F6A-8A34-4D89-A419-08713D993928}" type="pres">
      <dgm:prSet presAssocID="{62B0D4C5-EB49-4080-84AA-225FF1E69773}" presName="node" presStyleLbl="node1" presStyleIdx="3" presStyleCnt="5">
        <dgm:presLayoutVars>
          <dgm:bulletEnabled val="1"/>
        </dgm:presLayoutVars>
      </dgm:prSet>
      <dgm:spPr/>
    </dgm:pt>
    <dgm:pt modelId="{63E47AA2-64E3-4602-924A-15CF67352FBB}" type="pres">
      <dgm:prSet presAssocID="{2A42358C-7B6F-44F6-8C28-4594DC5FAA0B}" presName="sibTrans" presStyleLbl="sibTrans2D1" presStyleIdx="3" presStyleCnt="4"/>
      <dgm:spPr/>
    </dgm:pt>
    <dgm:pt modelId="{07441D23-0117-4D72-A0F9-0616B77811AC}" type="pres">
      <dgm:prSet presAssocID="{2A42358C-7B6F-44F6-8C28-4594DC5FAA0B}" presName="connectorText" presStyleLbl="sibTrans2D1" presStyleIdx="3" presStyleCnt="4"/>
      <dgm:spPr/>
    </dgm:pt>
    <dgm:pt modelId="{BD39C7BB-1E12-4832-B9B2-DE262986F219}" type="pres">
      <dgm:prSet presAssocID="{688814DC-034B-415E-9DFF-E21108C65247}" presName="node" presStyleLbl="node1" presStyleIdx="4" presStyleCnt="5">
        <dgm:presLayoutVars>
          <dgm:bulletEnabled val="1"/>
        </dgm:presLayoutVars>
      </dgm:prSet>
      <dgm:spPr/>
    </dgm:pt>
  </dgm:ptLst>
  <dgm:cxnLst>
    <dgm:cxn modelId="{B888F020-0A25-4094-BF1A-FB8B46CD1EF8}" type="presOf" srcId="{688814DC-034B-415E-9DFF-E21108C65247}" destId="{BD39C7BB-1E12-4832-B9B2-DE262986F219}" srcOrd="0" destOrd="0" presId="urn:microsoft.com/office/officeart/2005/8/layout/process1"/>
    <dgm:cxn modelId="{2B49428E-3D4C-49F6-B7DA-4DA93705BBB5}" srcId="{5F6AB05E-5734-42F5-AAB2-BF8E08B37D1C}" destId="{6A2AB735-7A7B-4D81-AE96-00ACC8524482}" srcOrd="1" destOrd="0" parTransId="{4FCA8C00-2737-4EF0-9312-9FBFA919277E}" sibTransId="{B63C701E-12F2-4BBD-AADD-186CCF8320B5}"/>
    <dgm:cxn modelId="{43405A75-3B43-49EA-9AD1-63B54BA543C4}" srcId="{5F6AB05E-5734-42F5-AAB2-BF8E08B37D1C}" destId="{688814DC-034B-415E-9DFF-E21108C65247}" srcOrd="4" destOrd="0" parTransId="{61FA8181-A009-491C-A68F-04F177E2BC28}" sibTransId="{2244E5B2-AFAF-4931-8EC0-63B06EE6CAF0}"/>
    <dgm:cxn modelId="{64CD7FC2-573E-4B3C-9094-5BE3E0C2AB13}" type="presOf" srcId="{2A42358C-7B6F-44F6-8C28-4594DC5FAA0B}" destId="{63E47AA2-64E3-4602-924A-15CF67352FBB}" srcOrd="0" destOrd="0" presId="urn:microsoft.com/office/officeart/2005/8/layout/process1"/>
    <dgm:cxn modelId="{38D35F39-FE1F-47BF-8370-694FE6EDE9DA}" type="presOf" srcId="{B63C701E-12F2-4BBD-AADD-186CCF8320B5}" destId="{2BAF8B80-3A69-4E18-822B-FF62698780FD}" srcOrd="0" destOrd="0" presId="urn:microsoft.com/office/officeart/2005/8/layout/process1"/>
    <dgm:cxn modelId="{A5D5DFE8-197D-4A73-B00C-CE043096F1A9}" type="presOf" srcId="{5D4DB4F4-CCC8-4213-B6C9-72AD889A3BB4}" destId="{BCF6ACCE-C505-44A9-B697-E7F618A1627C}" srcOrd="0" destOrd="0" presId="urn:microsoft.com/office/officeart/2005/8/layout/process1"/>
    <dgm:cxn modelId="{6462BB10-8D84-4565-B3AC-537FD7C565DE}" type="presOf" srcId="{5F6AB05E-5734-42F5-AAB2-BF8E08B37D1C}" destId="{1A0E2CB2-A093-4C37-845B-5135E800B752}" srcOrd="0" destOrd="0" presId="urn:microsoft.com/office/officeart/2005/8/layout/process1"/>
    <dgm:cxn modelId="{E1AF042A-D07C-427C-9A4A-A3E975CFCB5D}" type="presOf" srcId="{81310581-864E-4368-A235-35A1BFCDBF7C}" destId="{2C4AA3C3-4695-4E3E-BEF8-DFB9144BAC57}" srcOrd="0" destOrd="0" presId="urn:microsoft.com/office/officeart/2005/8/layout/process1"/>
    <dgm:cxn modelId="{55CCF1B9-F73D-4B9B-BEE2-FEAA78F1C1BE}" type="presOf" srcId="{2A42358C-7B6F-44F6-8C28-4594DC5FAA0B}" destId="{07441D23-0117-4D72-A0F9-0616B77811AC}" srcOrd="1" destOrd="0" presId="urn:microsoft.com/office/officeart/2005/8/layout/process1"/>
    <dgm:cxn modelId="{57841D6D-65D7-4FA3-8CA3-7F27E728FC52}" type="presOf" srcId="{7F77C737-CEA5-4E2D-A34C-5478A09C8FAC}" destId="{654C88A9-0211-4F09-AFD6-685FF727AC66}" srcOrd="0" destOrd="0" presId="urn:microsoft.com/office/officeart/2005/8/layout/process1"/>
    <dgm:cxn modelId="{26ED930B-7749-4007-8D35-B92B4D854304}" srcId="{5F6AB05E-5734-42F5-AAB2-BF8E08B37D1C}" destId="{5D4DB4F4-CCC8-4213-B6C9-72AD889A3BB4}" srcOrd="2" destOrd="0" parTransId="{97ABDB42-1166-4A8A-9179-252754C027B2}" sibTransId="{7F77C737-CEA5-4E2D-A34C-5478A09C8FAC}"/>
    <dgm:cxn modelId="{B1C3D709-95C3-4B06-91BB-3D935D74E742}" type="presOf" srcId="{791ABEFF-D97C-4306-A8BE-E6FDA5B8E514}" destId="{7EFF9E88-C7FD-4878-9887-9224BF1CEEBB}" srcOrd="0" destOrd="0" presId="urn:microsoft.com/office/officeart/2005/8/layout/process1"/>
    <dgm:cxn modelId="{86587CAC-E117-46BC-BDD2-ECE8DA55B8B3}" srcId="{5F6AB05E-5734-42F5-AAB2-BF8E08B37D1C}" destId="{791ABEFF-D97C-4306-A8BE-E6FDA5B8E514}" srcOrd="0" destOrd="0" parTransId="{4EFD4FB7-9AD8-4F74-A940-C851CB27A29C}" sibTransId="{81310581-864E-4368-A235-35A1BFCDBF7C}"/>
    <dgm:cxn modelId="{6D20FF9F-DD0B-40AA-8EA6-C96DD9680002}" type="presOf" srcId="{7F77C737-CEA5-4E2D-A34C-5478A09C8FAC}" destId="{2ECC4FEE-1A52-4BF3-9F54-1D839441FEAA}" srcOrd="1" destOrd="0" presId="urn:microsoft.com/office/officeart/2005/8/layout/process1"/>
    <dgm:cxn modelId="{E90928AA-9A28-4525-8831-D99757399494}" type="presOf" srcId="{81310581-864E-4368-A235-35A1BFCDBF7C}" destId="{D9C9C93C-150C-4442-8F1E-0F9A3296E2ED}" srcOrd="1" destOrd="0" presId="urn:microsoft.com/office/officeart/2005/8/layout/process1"/>
    <dgm:cxn modelId="{7BF2802B-9258-4D6D-9CC3-1EFA3D34CAC3}" srcId="{5F6AB05E-5734-42F5-AAB2-BF8E08B37D1C}" destId="{62B0D4C5-EB49-4080-84AA-225FF1E69773}" srcOrd="3" destOrd="0" parTransId="{72225F0A-0412-473B-8089-EA7F020392D1}" sibTransId="{2A42358C-7B6F-44F6-8C28-4594DC5FAA0B}"/>
    <dgm:cxn modelId="{AA24A776-A01A-4B45-A3E9-0C107439E43C}" type="presOf" srcId="{B63C701E-12F2-4BBD-AADD-186CCF8320B5}" destId="{C9A65E28-CD95-4B6D-B2D1-837A3B1634E2}" srcOrd="1" destOrd="0" presId="urn:microsoft.com/office/officeart/2005/8/layout/process1"/>
    <dgm:cxn modelId="{479BE3DC-BE21-486F-B002-7092EF4B8208}" type="presOf" srcId="{6A2AB735-7A7B-4D81-AE96-00ACC8524482}" destId="{A3380FB0-1EEA-403E-95DA-AE93FA44B08C}" srcOrd="0" destOrd="0" presId="urn:microsoft.com/office/officeart/2005/8/layout/process1"/>
    <dgm:cxn modelId="{E1B6EF4F-D065-4495-9CEC-8F53FA633C0E}" type="presOf" srcId="{62B0D4C5-EB49-4080-84AA-225FF1E69773}" destId="{A0882F6A-8A34-4D89-A419-08713D993928}" srcOrd="0" destOrd="0" presId="urn:microsoft.com/office/officeart/2005/8/layout/process1"/>
    <dgm:cxn modelId="{CA869E20-4FD7-45B4-8D81-99B279395E2F}" type="presParOf" srcId="{1A0E2CB2-A093-4C37-845B-5135E800B752}" destId="{7EFF9E88-C7FD-4878-9887-9224BF1CEEBB}" srcOrd="0" destOrd="0" presId="urn:microsoft.com/office/officeart/2005/8/layout/process1"/>
    <dgm:cxn modelId="{A30CB55A-7D13-4786-97FC-C830234AD6F5}" type="presParOf" srcId="{1A0E2CB2-A093-4C37-845B-5135E800B752}" destId="{2C4AA3C3-4695-4E3E-BEF8-DFB9144BAC57}" srcOrd="1" destOrd="0" presId="urn:microsoft.com/office/officeart/2005/8/layout/process1"/>
    <dgm:cxn modelId="{EB14A740-69F7-4B6F-90D5-B61513CA1B0E}" type="presParOf" srcId="{2C4AA3C3-4695-4E3E-BEF8-DFB9144BAC57}" destId="{D9C9C93C-150C-4442-8F1E-0F9A3296E2ED}" srcOrd="0" destOrd="0" presId="urn:microsoft.com/office/officeart/2005/8/layout/process1"/>
    <dgm:cxn modelId="{3A88D1DD-222D-4C67-AC18-36D2748F4CCD}" type="presParOf" srcId="{1A0E2CB2-A093-4C37-845B-5135E800B752}" destId="{A3380FB0-1EEA-403E-95DA-AE93FA44B08C}" srcOrd="2" destOrd="0" presId="urn:microsoft.com/office/officeart/2005/8/layout/process1"/>
    <dgm:cxn modelId="{FCC5EC85-2682-4605-A9BF-FAC27A7C171B}" type="presParOf" srcId="{1A0E2CB2-A093-4C37-845B-5135E800B752}" destId="{2BAF8B80-3A69-4E18-822B-FF62698780FD}" srcOrd="3" destOrd="0" presId="urn:microsoft.com/office/officeart/2005/8/layout/process1"/>
    <dgm:cxn modelId="{BD86999A-D66F-4ECE-BC01-3C7C1D7E5DC6}" type="presParOf" srcId="{2BAF8B80-3A69-4E18-822B-FF62698780FD}" destId="{C9A65E28-CD95-4B6D-B2D1-837A3B1634E2}" srcOrd="0" destOrd="0" presId="urn:microsoft.com/office/officeart/2005/8/layout/process1"/>
    <dgm:cxn modelId="{93859956-B1A7-4E61-AC19-08DC5A532A3B}" type="presParOf" srcId="{1A0E2CB2-A093-4C37-845B-5135E800B752}" destId="{BCF6ACCE-C505-44A9-B697-E7F618A1627C}" srcOrd="4" destOrd="0" presId="urn:microsoft.com/office/officeart/2005/8/layout/process1"/>
    <dgm:cxn modelId="{FC9084A3-1868-48B8-97DF-A3799D8667EF}" type="presParOf" srcId="{1A0E2CB2-A093-4C37-845B-5135E800B752}" destId="{654C88A9-0211-4F09-AFD6-685FF727AC66}" srcOrd="5" destOrd="0" presId="urn:microsoft.com/office/officeart/2005/8/layout/process1"/>
    <dgm:cxn modelId="{3A079610-6E54-4302-8772-B9A658B52788}" type="presParOf" srcId="{654C88A9-0211-4F09-AFD6-685FF727AC66}" destId="{2ECC4FEE-1A52-4BF3-9F54-1D839441FEAA}" srcOrd="0" destOrd="0" presId="urn:microsoft.com/office/officeart/2005/8/layout/process1"/>
    <dgm:cxn modelId="{36360DAF-3C83-4744-8E3B-7648A21BF831}" type="presParOf" srcId="{1A0E2CB2-A093-4C37-845B-5135E800B752}" destId="{A0882F6A-8A34-4D89-A419-08713D993928}" srcOrd="6" destOrd="0" presId="urn:microsoft.com/office/officeart/2005/8/layout/process1"/>
    <dgm:cxn modelId="{1B4A0143-7DEA-4372-8F97-D8753CC2ED5F}" type="presParOf" srcId="{1A0E2CB2-A093-4C37-845B-5135E800B752}" destId="{63E47AA2-64E3-4602-924A-15CF67352FBB}" srcOrd="7" destOrd="0" presId="urn:microsoft.com/office/officeart/2005/8/layout/process1"/>
    <dgm:cxn modelId="{0C546B42-1C74-4F48-89D0-CEC741A27470}" type="presParOf" srcId="{63E47AA2-64E3-4602-924A-15CF67352FBB}" destId="{07441D23-0117-4D72-A0F9-0616B77811AC}" srcOrd="0" destOrd="0" presId="urn:microsoft.com/office/officeart/2005/8/layout/process1"/>
    <dgm:cxn modelId="{440C7F98-190E-41C9-9FF8-10F205702D14}" type="presParOf" srcId="{1A0E2CB2-A093-4C37-845B-5135E800B752}" destId="{BD39C7BB-1E12-4832-B9B2-DE262986F21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528840-C141-46FF-B822-8846D8902B5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F237BE8-A7FE-4B47-97E2-801D668208C6}">
      <dgm:prSet/>
      <dgm:spPr/>
      <dgm:t>
        <a:bodyPr/>
        <a:lstStyle/>
        <a:p>
          <a:pPr rtl="0"/>
          <a:r>
            <a:rPr lang="en-IN" b="0" i="0" smtClean="0"/>
            <a:t>Create an Azure Function App</a:t>
          </a:r>
          <a:endParaRPr lang="en-IN"/>
        </a:p>
      </dgm:t>
    </dgm:pt>
    <dgm:pt modelId="{27CF67AF-CA60-4975-B3C6-69A6C4BA186D}" type="parTrans" cxnId="{B36113B5-1FAE-4270-9D14-879295C13A7D}">
      <dgm:prSet/>
      <dgm:spPr/>
      <dgm:t>
        <a:bodyPr/>
        <a:lstStyle/>
        <a:p>
          <a:endParaRPr lang="en-IN"/>
        </a:p>
      </dgm:t>
    </dgm:pt>
    <dgm:pt modelId="{AC07372E-CF1A-4B86-948E-948993A0660B}" type="sibTrans" cxnId="{B36113B5-1FAE-4270-9D14-879295C13A7D}">
      <dgm:prSet/>
      <dgm:spPr/>
      <dgm:t>
        <a:bodyPr/>
        <a:lstStyle/>
        <a:p>
          <a:endParaRPr lang="en-IN"/>
        </a:p>
      </dgm:t>
    </dgm:pt>
    <dgm:pt modelId="{523B9D54-6A06-49F1-ADAB-9C8907ED83E4}">
      <dgm:prSet/>
      <dgm:spPr/>
      <dgm:t>
        <a:bodyPr/>
        <a:lstStyle/>
        <a:p>
          <a:pPr rtl="0"/>
          <a:r>
            <a:rPr lang="en-IN" b="0" i="0" smtClean="0"/>
            <a:t>Choose runtime (Node.js, Python, C#, etc.)</a:t>
          </a:r>
          <a:endParaRPr lang="en-IN"/>
        </a:p>
      </dgm:t>
    </dgm:pt>
    <dgm:pt modelId="{8545712C-2164-4EA7-B441-8B3B0DF5A8FF}" type="parTrans" cxnId="{EA6AB900-9B88-4035-953D-F53EC1304955}">
      <dgm:prSet/>
      <dgm:spPr/>
      <dgm:t>
        <a:bodyPr/>
        <a:lstStyle/>
        <a:p>
          <a:endParaRPr lang="en-IN"/>
        </a:p>
      </dgm:t>
    </dgm:pt>
    <dgm:pt modelId="{BCFBFE47-1F1A-4708-AA21-3FBDC8D264D8}" type="sibTrans" cxnId="{EA6AB900-9B88-4035-953D-F53EC1304955}">
      <dgm:prSet/>
      <dgm:spPr/>
      <dgm:t>
        <a:bodyPr/>
        <a:lstStyle/>
        <a:p>
          <a:endParaRPr lang="en-IN"/>
        </a:p>
      </dgm:t>
    </dgm:pt>
    <dgm:pt modelId="{EF415FAF-ECCB-48A5-BCB3-569176A9263B}">
      <dgm:prSet/>
      <dgm:spPr/>
      <dgm:t>
        <a:bodyPr/>
        <a:lstStyle/>
        <a:p>
          <a:pPr rtl="0"/>
          <a:r>
            <a:rPr lang="en-IN" b="0" i="0" smtClean="0"/>
            <a:t>Write function logic</a:t>
          </a:r>
          <a:endParaRPr lang="en-IN"/>
        </a:p>
      </dgm:t>
    </dgm:pt>
    <dgm:pt modelId="{6446C156-F875-4063-8DF9-D88FCA0FA7B2}" type="parTrans" cxnId="{6BDB8EFC-1961-47FC-A40D-59325467F762}">
      <dgm:prSet/>
      <dgm:spPr/>
      <dgm:t>
        <a:bodyPr/>
        <a:lstStyle/>
        <a:p>
          <a:endParaRPr lang="en-IN"/>
        </a:p>
      </dgm:t>
    </dgm:pt>
    <dgm:pt modelId="{25118D73-0D66-475E-ADA8-ED87DAD9969D}" type="sibTrans" cxnId="{6BDB8EFC-1961-47FC-A40D-59325467F762}">
      <dgm:prSet/>
      <dgm:spPr/>
      <dgm:t>
        <a:bodyPr/>
        <a:lstStyle/>
        <a:p>
          <a:endParaRPr lang="en-IN"/>
        </a:p>
      </dgm:t>
    </dgm:pt>
    <dgm:pt modelId="{2BF0CAA7-C12F-43B1-9412-FE78639EE126}">
      <dgm:prSet/>
      <dgm:spPr/>
      <dgm:t>
        <a:bodyPr/>
        <a:lstStyle/>
        <a:p>
          <a:pPr rtl="0"/>
          <a:r>
            <a:rPr lang="en-IN" b="0" i="0" smtClean="0"/>
            <a:t>Bind function to HTTP trigger</a:t>
          </a:r>
          <a:endParaRPr lang="en-IN"/>
        </a:p>
      </dgm:t>
    </dgm:pt>
    <dgm:pt modelId="{5BA3C54C-8A17-4C9F-B529-05EB0DC920CA}" type="parTrans" cxnId="{153A93EF-1C15-4D3A-B648-8E6E185F22AF}">
      <dgm:prSet/>
      <dgm:spPr/>
      <dgm:t>
        <a:bodyPr/>
        <a:lstStyle/>
        <a:p>
          <a:endParaRPr lang="en-IN"/>
        </a:p>
      </dgm:t>
    </dgm:pt>
    <dgm:pt modelId="{BF3EA560-71CF-4EA7-BB82-18CD6D9F8741}" type="sibTrans" cxnId="{153A93EF-1C15-4D3A-B648-8E6E185F22AF}">
      <dgm:prSet/>
      <dgm:spPr/>
      <dgm:t>
        <a:bodyPr/>
        <a:lstStyle/>
        <a:p>
          <a:endParaRPr lang="en-IN"/>
        </a:p>
      </dgm:t>
    </dgm:pt>
    <dgm:pt modelId="{C6C6EAE4-7CD8-491B-BC06-7B4E950F5865}">
      <dgm:prSet/>
      <dgm:spPr/>
      <dgm:t>
        <a:bodyPr/>
        <a:lstStyle/>
        <a:p>
          <a:pPr rtl="0"/>
          <a:r>
            <a:rPr lang="en-IN" b="0" i="0" smtClean="0"/>
            <a:t>Deploy &amp; test</a:t>
          </a:r>
          <a:endParaRPr lang="en-IN"/>
        </a:p>
      </dgm:t>
    </dgm:pt>
    <dgm:pt modelId="{486C1513-8B3F-4A4D-862B-B8351D32F1EF}" type="parTrans" cxnId="{32179B0E-5DDB-47B1-B26B-322C7CCC926A}">
      <dgm:prSet/>
      <dgm:spPr/>
      <dgm:t>
        <a:bodyPr/>
        <a:lstStyle/>
        <a:p>
          <a:endParaRPr lang="en-IN"/>
        </a:p>
      </dgm:t>
    </dgm:pt>
    <dgm:pt modelId="{163C27EE-C17A-4808-9AE2-2053F1E995A3}" type="sibTrans" cxnId="{32179B0E-5DDB-47B1-B26B-322C7CCC926A}">
      <dgm:prSet/>
      <dgm:spPr/>
      <dgm:t>
        <a:bodyPr/>
        <a:lstStyle/>
        <a:p>
          <a:endParaRPr lang="en-IN"/>
        </a:p>
      </dgm:t>
    </dgm:pt>
    <dgm:pt modelId="{D80BB274-C555-4F7A-9E16-2E5FD36D0746}" type="pres">
      <dgm:prSet presAssocID="{2A528840-C141-46FF-B822-8846D8902B53}" presName="cycle" presStyleCnt="0">
        <dgm:presLayoutVars>
          <dgm:dir/>
          <dgm:resizeHandles val="exact"/>
        </dgm:presLayoutVars>
      </dgm:prSet>
      <dgm:spPr/>
    </dgm:pt>
    <dgm:pt modelId="{3A04A6AD-01C7-4F75-A6A8-D03F5F28307C}" type="pres">
      <dgm:prSet presAssocID="{6F237BE8-A7FE-4B47-97E2-801D668208C6}" presName="node" presStyleLbl="node1" presStyleIdx="0" presStyleCnt="5">
        <dgm:presLayoutVars>
          <dgm:bulletEnabled val="1"/>
        </dgm:presLayoutVars>
      </dgm:prSet>
      <dgm:spPr/>
    </dgm:pt>
    <dgm:pt modelId="{E3939552-E1E3-4DF5-BC6F-03BE6DD3982E}" type="pres">
      <dgm:prSet presAssocID="{AC07372E-CF1A-4B86-948E-948993A0660B}" presName="sibTrans" presStyleLbl="sibTrans2D1" presStyleIdx="0" presStyleCnt="5"/>
      <dgm:spPr/>
    </dgm:pt>
    <dgm:pt modelId="{AF2C9F47-46EC-44BD-9FDC-339FC45DDE62}" type="pres">
      <dgm:prSet presAssocID="{AC07372E-CF1A-4B86-948E-948993A0660B}" presName="connectorText" presStyleLbl="sibTrans2D1" presStyleIdx="0" presStyleCnt="5"/>
      <dgm:spPr/>
    </dgm:pt>
    <dgm:pt modelId="{D6F8A64F-22B3-4224-BDB6-67E031AA4E4A}" type="pres">
      <dgm:prSet presAssocID="{523B9D54-6A06-49F1-ADAB-9C8907ED83E4}" presName="node" presStyleLbl="node1" presStyleIdx="1" presStyleCnt="5">
        <dgm:presLayoutVars>
          <dgm:bulletEnabled val="1"/>
        </dgm:presLayoutVars>
      </dgm:prSet>
      <dgm:spPr/>
    </dgm:pt>
    <dgm:pt modelId="{68811A08-62CA-4761-A7E6-22A805382012}" type="pres">
      <dgm:prSet presAssocID="{BCFBFE47-1F1A-4708-AA21-3FBDC8D264D8}" presName="sibTrans" presStyleLbl="sibTrans2D1" presStyleIdx="1" presStyleCnt="5"/>
      <dgm:spPr/>
    </dgm:pt>
    <dgm:pt modelId="{2FED221B-8442-478A-8CF9-B36D60726BCB}" type="pres">
      <dgm:prSet presAssocID="{BCFBFE47-1F1A-4708-AA21-3FBDC8D264D8}" presName="connectorText" presStyleLbl="sibTrans2D1" presStyleIdx="1" presStyleCnt="5"/>
      <dgm:spPr/>
    </dgm:pt>
    <dgm:pt modelId="{7C203CE9-CF4E-4BED-BE96-2CD044BA7C3F}" type="pres">
      <dgm:prSet presAssocID="{EF415FAF-ECCB-48A5-BCB3-569176A9263B}" presName="node" presStyleLbl="node1" presStyleIdx="2" presStyleCnt="5">
        <dgm:presLayoutVars>
          <dgm:bulletEnabled val="1"/>
        </dgm:presLayoutVars>
      </dgm:prSet>
      <dgm:spPr/>
    </dgm:pt>
    <dgm:pt modelId="{75034681-BA93-475B-AD1A-0D61CB5342B7}" type="pres">
      <dgm:prSet presAssocID="{25118D73-0D66-475E-ADA8-ED87DAD9969D}" presName="sibTrans" presStyleLbl="sibTrans2D1" presStyleIdx="2" presStyleCnt="5"/>
      <dgm:spPr/>
    </dgm:pt>
    <dgm:pt modelId="{AC7F315D-0A35-4A95-997B-03C0589B7C3B}" type="pres">
      <dgm:prSet presAssocID="{25118D73-0D66-475E-ADA8-ED87DAD9969D}" presName="connectorText" presStyleLbl="sibTrans2D1" presStyleIdx="2" presStyleCnt="5"/>
      <dgm:spPr/>
    </dgm:pt>
    <dgm:pt modelId="{AA4388EE-EC68-49BE-A410-2A638FA2584E}" type="pres">
      <dgm:prSet presAssocID="{2BF0CAA7-C12F-43B1-9412-FE78639EE126}" presName="node" presStyleLbl="node1" presStyleIdx="3" presStyleCnt="5">
        <dgm:presLayoutVars>
          <dgm:bulletEnabled val="1"/>
        </dgm:presLayoutVars>
      </dgm:prSet>
      <dgm:spPr/>
    </dgm:pt>
    <dgm:pt modelId="{B47D6A40-6C9E-493B-8FDC-479B4CC793BF}" type="pres">
      <dgm:prSet presAssocID="{BF3EA560-71CF-4EA7-BB82-18CD6D9F8741}" presName="sibTrans" presStyleLbl="sibTrans2D1" presStyleIdx="3" presStyleCnt="5"/>
      <dgm:spPr/>
    </dgm:pt>
    <dgm:pt modelId="{89FAF644-0E68-47A6-AD33-60E5C85908F8}" type="pres">
      <dgm:prSet presAssocID="{BF3EA560-71CF-4EA7-BB82-18CD6D9F8741}" presName="connectorText" presStyleLbl="sibTrans2D1" presStyleIdx="3" presStyleCnt="5"/>
      <dgm:spPr/>
    </dgm:pt>
    <dgm:pt modelId="{171F09B6-3DAD-4DF0-93FD-CC9C90EA60A4}" type="pres">
      <dgm:prSet presAssocID="{C6C6EAE4-7CD8-491B-BC06-7B4E950F5865}" presName="node" presStyleLbl="node1" presStyleIdx="4" presStyleCnt="5">
        <dgm:presLayoutVars>
          <dgm:bulletEnabled val="1"/>
        </dgm:presLayoutVars>
      </dgm:prSet>
      <dgm:spPr/>
    </dgm:pt>
    <dgm:pt modelId="{EECCCE97-63B8-46FD-BD5B-ED61227B3337}" type="pres">
      <dgm:prSet presAssocID="{163C27EE-C17A-4808-9AE2-2053F1E995A3}" presName="sibTrans" presStyleLbl="sibTrans2D1" presStyleIdx="4" presStyleCnt="5"/>
      <dgm:spPr/>
    </dgm:pt>
    <dgm:pt modelId="{4C200266-05DE-49D5-926B-257D3954E8FF}" type="pres">
      <dgm:prSet presAssocID="{163C27EE-C17A-4808-9AE2-2053F1E995A3}" presName="connectorText" presStyleLbl="sibTrans2D1" presStyleIdx="4" presStyleCnt="5"/>
      <dgm:spPr/>
    </dgm:pt>
  </dgm:ptLst>
  <dgm:cxnLst>
    <dgm:cxn modelId="{D7BDDA9A-A44E-44A7-BB06-AB391E1656A8}" type="presOf" srcId="{BCFBFE47-1F1A-4708-AA21-3FBDC8D264D8}" destId="{68811A08-62CA-4761-A7E6-22A805382012}" srcOrd="0" destOrd="0" presId="urn:microsoft.com/office/officeart/2005/8/layout/cycle2"/>
    <dgm:cxn modelId="{B36113B5-1FAE-4270-9D14-879295C13A7D}" srcId="{2A528840-C141-46FF-B822-8846D8902B53}" destId="{6F237BE8-A7FE-4B47-97E2-801D668208C6}" srcOrd="0" destOrd="0" parTransId="{27CF67AF-CA60-4975-B3C6-69A6C4BA186D}" sibTransId="{AC07372E-CF1A-4B86-948E-948993A0660B}"/>
    <dgm:cxn modelId="{7DCDDA10-EDDD-4555-9445-AF58E00A9F21}" type="presOf" srcId="{2A528840-C141-46FF-B822-8846D8902B53}" destId="{D80BB274-C555-4F7A-9E16-2E5FD36D0746}" srcOrd="0" destOrd="0" presId="urn:microsoft.com/office/officeart/2005/8/layout/cycle2"/>
    <dgm:cxn modelId="{6191FB39-D76F-4DD0-A68F-D79A0FD747EF}" type="presOf" srcId="{EF415FAF-ECCB-48A5-BCB3-569176A9263B}" destId="{7C203CE9-CF4E-4BED-BE96-2CD044BA7C3F}" srcOrd="0" destOrd="0" presId="urn:microsoft.com/office/officeart/2005/8/layout/cycle2"/>
    <dgm:cxn modelId="{83C3A252-D931-4918-B3F7-1D6443085DDC}" type="presOf" srcId="{AC07372E-CF1A-4B86-948E-948993A0660B}" destId="{AF2C9F47-46EC-44BD-9FDC-339FC45DDE62}" srcOrd="1" destOrd="0" presId="urn:microsoft.com/office/officeart/2005/8/layout/cycle2"/>
    <dgm:cxn modelId="{F0C14227-D569-43EB-9097-B0FCCBA20AB8}" type="presOf" srcId="{BF3EA560-71CF-4EA7-BB82-18CD6D9F8741}" destId="{89FAF644-0E68-47A6-AD33-60E5C85908F8}" srcOrd="1" destOrd="0" presId="urn:microsoft.com/office/officeart/2005/8/layout/cycle2"/>
    <dgm:cxn modelId="{153A93EF-1C15-4D3A-B648-8E6E185F22AF}" srcId="{2A528840-C141-46FF-B822-8846D8902B53}" destId="{2BF0CAA7-C12F-43B1-9412-FE78639EE126}" srcOrd="3" destOrd="0" parTransId="{5BA3C54C-8A17-4C9F-B529-05EB0DC920CA}" sibTransId="{BF3EA560-71CF-4EA7-BB82-18CD6D9F8741}"/>
    <dgm:cxn modelId="{D9232731-E41C-46DD-9474-B18A5B1C1ADE}" type="presOf" srcId="{BF3EA560-71CF-4EA7-BB82-18CD6D9F8741}" destId="{B47D6A40-6C9E-493B-8FDC-479B4CC793BF}" srcOrd="0" destOrd="0" presId="urn:microsoft.com/office/officeart/2005/8/layout/cycle2"/>
    <dgm:cxn modelId="{6CFA84DF-9486-4993-B334-95AA034725BF}" type="presOf" srcId="{25118D73-0D66-475E-ADA8-ED87DAD9969D}" destId="{AC7F315D-0A35-4A95-997B-03C0589B7C3B}" srcOrd="1" destOrd="0" presId="urn:microsoft.com/office/officeart/2005/8/layout/cycle2"/>
    <dgm:cxn modelId="{D354047B-4C34-4C67-950D-BBD521863E2A}" type="presOf" srcId="{25118D73-0D66-475E-ADA8-ED87DAD9969D}" destId="{75034681-BA93-475B-AD1A-0D61CB5342B7}" srcOrd="0" destOrd="0" presId="urn:microsoft.com/office/officeart/2005/8/layout/cycle2"/>
    <dgm:cxn modelId="{79585296-43C0-4FCA-BF2B-2BEF12E5C0D3}" type="presOf" srcId="{163C27EE-C17A-4808-9AE2-2053F1E995A3}" destId="{4C200266-05DE-49D5-926B-257D3954E8FF}" srcOrd="1" destOrd="0" presId="urn:microsoft.com/office/officeart/2005/8/layout/cycle2"/>
    <dgm:cxn modelId="{E666DE85-BF32-44D2-852B-7584DC21BC6E}" type="presOf" srcId="{C6C6EAE4-7CD8-491B-BC06-7B4E950F5865}" destId="{171F09B6-3DAD-4DF0-93FD-CC9C90EA60A4}" srcOrd="0" destOrd="0" presId="urn:microsoft.com/office/officeart/2005/8/layout/cycle2"/>
    <dgm:cxn modelId="{3690AEE3-E36F-4CC9-8319-B6503A793ABD}" type="presOf" srcId="{BCFBFE47-1F1A-4708-AA21-3FBDC8D264D8}" destId="{2FED221B-8442-478A-8CF9-B36D60726BCB}" srcOrd="1" destOrd="0" presId="urn:microsoft.com/office/officeart/2005/8/layout/cycle2"/>
    <dgm:cxn modelId="{2034DD80-C65A-4721-914B-51C4D8F17E2C}" type="presOf" srcId="{AC07372E-CF1A-4B86-948E-948993A0660B}" destId="{E3939552-E1E3-4DF5-BC6F-03BE6DD3982E}" srcOrd="0" destOrd="0" presId="urn:microsoft.com/office/officeart/2005/8/layout/cycle2"/>
    <dgm:cxn modelId="{7AD557ED-815C-42F4-9D0A-0AAC1C96611A}" type="presOf" srcId="{163C27EE-C17A-4808-9AE2-2053F1E995A3}" destId="{EECCCE97-63B8-46FD-BD5B-ED61227B3337}" srcOrd="0" destOrd="0" presId="urn:microsoft.com/office/officeart/2005/8/layout/cycle2"/>
    <dgm:cxn modelId="{4B28CE13-4EDC-4228-A35A-301440384BE7}" type="presOf" srcId="{6F237BE8-A7FE-4B47-97E2-801D668208C6}" destId="{3A04A6AD-01C7-4F75-A6A8-D03F5F28307C}" srcOrd="0" destOrd="0" presId="urn:microsoft.com/office/officeart/2005/8/layout/cycle2"/>
    <dgm:cxn modelId="{6385EF7C-9FF1-4741-83F8-0F251DA2C416}" type="presOf" srcId="{523B9D54-6A06-49F1-ADAB-9C8907ED83E4}" destId="{D6F8A64F-22B3-4224-BDB6-67E031AA4E4A}" srcOrd="0" destOrd="0" presId="urn:microsoft.com/office/officeart/2005/8/layout/cycle2"/>
    <dgm:cxn modelId="{EA6AB900-9B88-4035-953D-F53EC1304955}" srcId="{2A528840-C141-46FF-B822-8846D8902B53}" destId="{523B9D54-6A06-49F1-ADAB-9C8907ED83E4}" srcOrd="1" destOrd="0" parTransId="{8545712C-2164-4EA7-B441-8B3B0DF5A8FF}" sibTransId="{BCFBFE47-1F1A-4708-AA21-3FBDC8D264D8}"/>
    <dgm:cxn modelId="{6BDB8EFC-1961-47FC-A40D-59325467F762}" srcId="{2A528840-C141-46FF-B822-8846D8902B53}" destId="{EF415FAF-ECCB-48A5-BCB3-569176A9263B}" srcOrd="2" destOrd="0" parTransId="{6446C156-F875-4063-8DF9-D88FCA0FA7B2}" sibTransId="{25118D73-0D66-475E-ADA8-ED87DAD9969D}"/>
    <dgm:cxn modelId="{32179B0E-5DDB-47B1-B26B-322C7CCC926A}" srcId="{2A528840-C141-46FF-B822-8846D8902B53}" destId="{C6C6EAE4-7CD8-491B-BC06-7B4E950F5865}" srcOrd="4" destOrd="0" parTransId="{486C1513-8B3F-4A4D-862B-B8351D32F1EF}" sibTransId="{163C27EE-C17A-4808-9AE2-2053F1E995A3}"/>
    <dgm:cxn modelId="{18DEA9C8-1E55-4E0A-BDAA-8CC88530A4B3}" type="presOf" srcId="{2BF0CAA7-C12F-43B1-9412-FE78639EE126}" destId="{AA4388EE-EC68-49BE-A410-2A638FA2584E}" srcOrd="0" destOrd="0" presId="urn:microsoft.com/office/officeart/2005/8/layout/cycle2"/>
    <dgm:cxn modelId="{0D63D314-1C2A-466A-9D01-D91B75810456}" type="presParOf" srcId="{D80BB274-C555-4F7A-9E16-2E5FD36D0746}" destId="{3A04A6AD-01C7-4F75-A6A8-D03F5F28307C}" srcOrd="0" destOrd="0" presId="urn:microsoft.com/office/officeart/2005/8/layout/cycle2"/>
    <dgm:cxn modelId="{EA7A1C9E-0D1C-49BC-979F-B0E026C626A6}" type="presParOf" srcId="{D80BB274-C555-4F7A-9E16-2E5FD36D0746}" destId="{E3939552-E1E3-4DF5-BC6F-03BE6DD3982E}" srcOrd="1" destOrd="0" presId="urn:microsoft.com/office/officeart/2005/8/layout/cycle2"/>
    <dgm:cxn modelId="{FF01E65D-0936-4047-A9BC-B95D72149A8D}" type="presParOf" srcId="{E3939552-E1E3-4DF5-BC6F-03BE6DD3982E}" destId="{AF2C9F47-46EC-44BD-9FDC-339FC45DDE62}" srcOrd="0" destOrd="0" presId="urn:microsoft.com/office/officeart/2005/8/layout/cycle2"/>
    <dgm:cxn modelId="{CE96FA35-91D8-45E5-A7C7-3B45BF0059DD}" type="presParOf" srcId="{D80BB274-C555-4F7A-9E16-2E5FD36D0746}" destId="{D6F8A64F-22B3-4224-BDB6-67E031AA4E4A}" srcOrd="2" destOrd="0" presId="urn:microsoft.com/office/officeart/2005/8/layout/cycle2"/>
    <dgm:cxn modelId="{26345285-6C3E-4600-9722-634843A26E23}" type="presParOf" srcId="{D80BB274-C555-4F7A-9E16-2E5FD36D0746}" destId="{68811A08-62CA-4761-A7E6-22A805382012}" srcOrd="3" destOrd="0" presId="urn:microsoft.com/office/officeart/2005/8/layout/cycle2"/>
    <dgm:cxn modelId="{70BCB021-8982-4BDC-AE42-5DAD78F2D25C}" type="presParOf" srcId="{68811A08-62CA-4761-A7E6-22A805382012}" destId="{2FED221B-8442-478A-8CF9-B36D60726BCB}" srcOrd="0" destOrd="0" presId="urn:microsoft.com/office/officeart/2005/8/layout/cycle2"/>
    <dgm:cxn modelId="{A1738F83-8061-49F8-BB2F-B99A1D31211B}" type="presParOf" srcId="{D80BB274-C555-4F7A-9E16-2E5FD36D0746}" destId="{7C203CE9-CF4E-4BED-BE96-2CD044BA7C3F}" srcOrd="4" destOrd="0" presId="urn:microsoft.com/office/officeart/2005/8/layout/cycle2"/>
    <dgm:cxn modelId="{F5E03170-7E02-4892-83E2-0AA4B1A14942}" type="presParOf" srcId="{D80BB274-C555-4F7A-9E16-2E5FD36D0746}" destId="{75034681-BA93-475B-AD1A-0D61CB5342B7}" srcOrd="5" destOrd="0" presId="urn:microsoft.com/office/officeart/2005/8/layout/cycle2"/>
    <dgm:cxn modelId="{3541F0AA-49D6-4B89-82DD-76779CDC2839}" type="presParOf" srcId="{75034681-BA93-475B-AD1A-0D61CB5342B7}" destId="{AC7F315D-0A35-4A95-997B-03C0589B7C3B}" srcOrd="0" destOrd="0" presId="urn:microsoft.com/office/officeart/2005/8/layout/cycle2"/>
    <dgm:cxn modelId="{70D42376-8FED-45AA-B57E-AA6771D103D3}" type="presParOf" srcId="{D80BB274-C555-4F7A-9E16-2E5FD36D0746}" destId="{AA4388EE-EC68-49BE-A410-2A638FA2584E}" srcOrd="6" destOrd="0" presId="urn:microsoft.com/office/officeart/2005/8/layout/cycle2"/>
    <dgm:cxn modelId="{64A9A411-A3CB-4B91-99FD-F58D9D5844B3}" type="presParOf" srcId="{D80BB274-C555-4F7A-9E16-2E5FD36D0746}" destId="{B47D6A40-6C9E-493B-8FDC-479B4CC793BF}" srcOrd="7" destOrd="0" presId="urn:microsoft.com/office/officeart/2005/8/layout/cycle2"/>
    <dgm:cxn modelId="{B3991ACA-57CD-4B8B-949A-3CD94ED4DCFB}" type="presParOf" srcId="{B47D6A40-6C9E-493B-8FDC-479B4CC793BF}" destId="{89FAF644-0E68-47A6-AD33-60E5C85908F8}" srcOrd="0" destOrd="0" presId="urn:microsoft.com/office/officeart/2005/8/layout/cycle2"/>
    <dgm:cxn modelId="{08DEEB2C-650B-4CF7-B39C-492400A81652}" type="presParOf" srcId="{D80BB274-C555-4F7A-9E16-2E5FD36D0746}" destId="{171F09B6-3DAD-4DF0-93FD-CC9C90EA60A4}" srcOrd="8" destOrd="0" presId="urn:microsoft.com/office/officeart/2005/8/layout/cycle2"/>
    <dgm:cxn modelId="{FB53589B-80DD-41C0-BE68-D94863F3608F}" type="presParOf" srcId="{D80BB274-C555-4F7A-9E16-2E5FD36D0746}" destId="{EECCCE97-63B8-46FD-BD5B-ED61227B3337}" srcOrd="9" destOrd="0" presId="urn:microsoft.com/office/officeart/2005/8/layout/cycle2"/>
    <dgm:cxn modelId="{73D014AA-B7B3-4881-826B-F240E3520608}" type="presParOf" srcId="{EECCCE97-63B8-46FD-BD5B-ED61227B3337}" destId="{4C200266-05DE-49D5-926B-257D3954E8F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210FD7-CE8A-432B-BE14-BDADE50E4C2F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CC01D525-2727-4BC6-BD61-EAB4663AB9DF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GB" sz="2700" b="1" dirty="0" smtClean="0">
              <a:solidFill>
                <a:srgbClr val="262626"/>
              </a:solidFill>
              <a:latin typeface="Century Gothic" panose="020B0502020202020204"/>
              <a:ea typeface="+mn-ea"/>
              <a:cs typeface="+mn-cs"/>
            </a:rPr>
            <a:t>Stateless API:</a:t>
          </a:r>
          <a:br>
            <a:rPr lang="en-GB" sz="2700" b="1" dirty="0" smtClean="0">
              <a:solidFill>
                <a:srgbClr val="262626"/>
              </a:solidFill>
              <a:latin typeface="Century Gothic" panose="020B0502020202020204"/>
              <a:ea typeface="+mn-ea"/>
              <a:cs typeface="+mn-cs"/>
            </a:rPr>
          </a:br>
          <a:r>
            <a:rPr lang="en-GB" sz="2700" b="1" dirty="0" smtClean="0">
              <a:solidFill>
                <a:srgbClr val="262626"/>
              </a:solidFill>
              <a:latin typeface="Century Gothic" panose="020B0502020202020204"/>
              <a:ea typeface="+mn-ea"/>
              <a:cs typeface="+mn-cs"/>
            </a:rPr>
            <a:t>Does not store client context.</a:t>
          </a:r>
          <a:endParaRPr lang="en-GB" sz="2700" b="1" dirty="0">
            <a:solidFill>
              <a:srgbClr val="262626"/>
            </a:solidFill>
            <a:latin typeface="Century Gothic" panose="020B0502020202020204"/>
            <a:ea typeface="+mn-ea"/>
            <a:cs typeface="+mn-cs"/>
          </a:endParaRPr>
        </a:p>
      </dgm:t>
    </dgm:pt>
    <dgm:pt modelId="{64345C2D-3355-4EEA-87BA-ECC7B7CD8DDE}" type="parTrans" cxnId="{5F263D4C-2CEB-49B0-AE74-91744553E6E1}">
      <dgm:prSet/>
      <dgm:spPr/>
      <dgm:t>
        <a:bodyPr/>
        <a:lstStyle/>
        <a:p>
          <a:endParaRPr lang="en-IN"/>
        </a:p>
      </dgm:t>
    </dgm:pt>
    <dgm:pt modelId="{3D2E4F79-5C7C-4D4F-AB08-9F271C0B5151}" type="sibTrans" cxnId="{5F263D4C-2CEB-49B0-AE74-91744553E6E1}">
      <dgm:prSet/>
      <dgm:spPr/>
      <dgm:t>
        <a:bodyPr/>
        <a:lstStyle/>
        <a:p>
          <a:endParaRPr lang="en-IN"/>
        </a:p>
      </dgm:t>
    </dgm:pt>
    <dgm:pt modelId="{6A2E3FF5-31D6-413B-9A81-E585580CC6D9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GB" sz="2700" b="1" dirty="0" smtClean="0">
              <a:solidFill>
                <a:srgbClr val="262626"/>
              </a:solidFill>
              <a:ea typeface="+mn-ea"/>
              <a:cs typeface="+mn-cs"/>
            </a:rPr>
            <a:t>Reduces</a:t>
          </a:r>
          <a:r>
            <a:rPr lang="en-GB" sz="2700" b="1" baseline="0" dirty="0" smtClean="0">
              <a:solidFill>
                <a:srgbClr val="262626"/>
              </a:solidFill>
              <a:ea typeface="+mn-ea"/>
              <a:cs typeface="+mn-cs"/>
            </a:rPr>
            <a:t> Memory usage.</a:t>
          </a:r>
          <a:endParaRPr lang="en-GB" sz="2700" b="1" dirty="0">
            <a:solidFill>
              <a:srgbClr val="262626"/>
            </a:solidFill>
            <a:ea typeface="+mn-ea"/>
            <a:cs typeface="+mn-cs"/>
          </a:endParaRPr>
        </a:p>
      </dgm:t>
    </dgm:pt>
    <dgm:pt modelId="{B79BD780-FB2D-489B-82DE-185837AC8C84}" type="parTrans" cxnId="{A17D254C-1727-4207-BEDF-6DCF394E65EC}">
      <dgm:prSet/>
      <dgm:spPr/>
      <dgm:t>
        <a:bodyPr/>
        <a:lstStyle/>
        <a:p>
          <a:endParaRPr lang="en-IN"/>
        </a:p>
      </dgm:t>
    </dgm:pt>
    <dgm:pt modelId="{5094280F-6AEB-4D2B-9DAB-151999D1615C}" type="sibTrans" cxnId="{A17D254C-1727-4207-BEDF-6DCF394E65EC}">
      <dgm:prSet/>
      <dgm:spPr/>
      <dgm:t>
        <a:bodyPr/>
        <a:lstStyle/>
        <a:p>
          <a:endParaRPr lang="en-IN"/>
        </a:p>
      </dgm:t>
    </dgm:pt>
    <dgm:pt modelId="{B2FDA6FF-5BA9-4F8F-8A1C-347741116217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GB" sz="2700" b="1" dirty="0" smtClean="0">
              <a:solidFill>
                <a:srgbClr val="262626"/>
              </a:solidFill>
              <a:ea typeface="+mn-ea"/>
              <a:cs typeface="+mn-cs"/>
            </a:rPr>
            <a:t>Improves scalability, reliability and reduces complexity.</a:t>
          </a:r>
          <a:endParaRPr lang="en-GB" sz="2700" dirty="0">
            <a:solidFill>
              <a:srgbClr val="262626"/>
            </a:solidFill>
            <a:ea typeface="+mn-ea"/>
            <a:cs typeface="+mn-cs"/>
          </a:endParaRPr>
        </a:p>
      </dgm:t>
    </dgm:pt>
    <dgm:pt modelId="{DF02D988-A4E4-45FA-AD4C-1B2C318BAA43}" type="parTrans" cxnId="{3CB9E7CF-2C8D-4FB0-B3EF-E2ABC61023BA}">
      <dgm:prSet/>
      <dgm:spPr/>
      <dgm:t>
        <a:bodyPr/>
        <a:lstStyle/>
        <a:p>
          <a:endParaRPr lang="en-IN"/>
        </a:p>
      </dgm:t>
    </dgm:pt>
    <dgm:pt modelId="{15662023-7C33-4E69-97ED-3A60BFFA2864}" type="sibTrans" cxnId="{3CB9E7CF-2C8D-4FB0-B3EF-E2ABC61023BA}">
      <dgm:prSet/>
      <dgm:spPr/>
      <dgm:t>
        <a:bodyPr/>
        <a:lstStyle/>
        <a:p>
          <a:endParaRPr lang="en-IN"/>
        </a:p>
      </dgm:t>
    </dgm:pt>
    <dgm:pt modelId="{1A6C2C21-6F19-4EA1-A31C-D09E0D0FA930}" type="pres">
      <dgm:prSet presAssocID="{F8210FD7-CE8A-432B-BE14-BDADE50E4C2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1B333D2-6387-42F4-906B-B9BDD6F407B5}" type="pres">
      <dgm:prSet presAssocID="{CC01D525-2727-4BC6-BD61-EAB4663AB9D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A259AC7-32F3-4B05-A719-F50C3BA5EC75}" type="pres">
      <dgm:prSet presAssocID="{3D2E4F79-5C7C-4D4F-AB08-9F271C0B5151}" presName="spacer" presStyleCnt="0"/>
      <dgm:spPr/>
    </dgm:pt>
    <dgm:pt modelId="{597CCC94-8EF3-488D-9B5F-9775F84460BA}" type="pres">
      <dgm:prSet presAssocID="{6A2E3FF5-31D6-413B-9A81-E585580CC6D9}" presName="parentText" presStyleLbl="node1" presStyleIdx="1" presStyleCnt="3" custScaleY="5478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39FEE0-8CA1-4C49-A196-E762040E6384}" type="pres">
      <dgm:prSet presAssocID="{5094280F-6AEB-4D2B-9DAB-151999D1615C}" presName="spacer" presStyleCnt="0"/>
      <dgm:spPr/>
    </dgm:pt>
    <dgm:pt modelId="{5DC9BEC5-C021-4A47-88B6-C6E82F484497}" type="pres">
      <dgm:prSet presAssocID="{B2FDA6FF-5BA9-4F8F-8A1C-347741116217}" presName="parentText" presStyleLbl="node1" presStyleIdx="2" presStyleCnt="3" custLinFactNeighborY="-1553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17D254C-1727-4207-BEDF-6DCF394E65EC}" srcId="{F8210FD7-CE8A-432B-BE14-BDADE50E4C2F}" destId="{6A2E3FF5-31D6-413B-9A81-E585580CC6D9}" srcOrd="1" destOrd="0" parTransId="{B79BD780-FB2D-489B-82DE-185837AC8C84}" sibTransId="{5094280F-6AEB-4D2B-9DAB-151999D1615C}"/>
    <dgm:cxn modelId="{3CB9E7CF-2C8D-4FB0-B3EF-E2ABC61023BA}" srcId="{F8210FD7-CE8A-432B-BE14-BDADE50E4C2F}" destId="{B2FDA6FF-5BA9-4F8F-8A1C-347741116217}" srcOrd="2" destOrd="0" parTransId="{DF02D988-A4E4-45FA-AD4C-1B2C318BAA43}" sibTransId="{15662023-7C33-4E69-97ED-3A60BFFA2864}"/>
    <dgm:cxn modelId="{5F263D4C-2CEB-49B0-AE74-91744553E6E1}" srcId="{F8210FD7-CE8A-432B-BE14-BDADE50E4C2F}" destId="{CC01D525-2727-4BC6-BD61-EAB4663AB9DF}" srcOrd="0" destOrd="0" parTransId="{64345C2D-3355-4EEA-87BA-ECC7B7CD8DDE}" sibTransId="{3D2E4F79-5C7C-4D4F-AB08-9F271C0B5151}"/>
    <dgm:cxn modelId="{226A4E5E-C773-46D6-9F25-D7D63929B4D6}" type="presOf" srcId="{CC01D525-2727-4BC6-BD61-EAB4663AB9DF}" destId="{91B333D2-6387-42F4-906B-B9BDD6F407B5}" srcOrd="0" destOrd="0" presId="urn:microsoft.com/office/officeart/2005/8/layout/vList2"/>
    <dgm:cxn modelId="{B555C49A-5CC7-4FC1-A7EA-9CCA340A905B}" type="presOf" srcId="{F8210FD7-CE8A-432B-BE14-BDADE50E4C2F}" destId="{1A6C2C21-6F19-4EA1-A31C-D09E0D0FA930}" srcOrd="0" destOrd="0" presId="urn:microsoft.com/office/officeart/2005/8/layout/vList2"/>
    <dgm:cxn modelId="{7E706A65-1F82-4DB9-A743-A08CD9E41B42}" type="presOf" srcId="{B2FDA6FF-5BA9-4F8F-8A1C-347741116217}" destId="{5DC9BEC5-C021-4A47-88B6-C6E82F484497}" srcOrd="0" destOrd="0" presId="urn:microsoft.com/office/officeart/2005/8/layout/vList2"/>
    <dgm:cxn modelId="{50800540-C5E6-436D-BA28-2A76E2512C00}" type="presOf" srcId="{6A2E3FF5-31D6-413B-9A81-E585580CC6D9}" destId="{597CCC94-8EF3-488D-9B5F-9775F84460BA}" srcOrd="0" destOrd="0" presId="urn:microsoft.com/office/officeart/2005/8/layout/vList2"/>
    <dgm:cxn modelId="{BBFEE312-AA2F-4C24-9CCF-6797562314CF}" type="presParOf" srcId="{1A6C2C21-6F19-4EA1-A31C-D09E0D0FA930}" destId="{91B333D2-6387-42F4-906B-B9BDD6F407B5}" srcOrd="0" destOrd="0" presId="urn:microsoft.com/office/officeart/2005/8/layout/vList2"/>
    <dgm:cxn modelId="{8DAC190C-2FA2-4E03-9145-15CEDB90D98C}" type="presParOf" srcId="{1A6C2C21-6F19-4EA1-A31C-D09E0D0FA930}" destId="{6A259AC7-32F3-4B05-A719-F50C3BA5EC75}" srcOrd="1" destOrd="0" presId="urn:microsoft.com/office/officeart/2005/8/layout/vList2"/>
    <dgm:cxn modelId="{2F148E1D-F63C-413F-B88A-98AE16952486}" type="presParOf" srcId="{1A6C2C21-6F19-4EA1-A31C-D09E0D0FA930}" destId="{597CCC94-8EF3-488D-9B5F-9775F84460BA}" srcOrd="2" destOrd="0" presId="urn:microsoft.com/office/officeart/2005/8/layout/vList2"/>
    <dgm:cxn modelId="{23AEC16D-327D-4670-806F-BC3CEDF2C200}" type="presParOf" srcId="{1A6C2C21-6F19-4EA1-A31C-D09E0D0FA930}" destId="{4939FEE0-8CA1-4C49-A196-E762040E6384}" srcOrd="3" destOrd="0" presId="urn:microsoft.com/office/officeart/2005/8/layout/vList2"/>
    <dgm:cxn modelId="{6986E91D-6B00-4ED0-A5F6-37F11C2DF8F1}" type="presParOf" srcId="{1A6C2C21-6F19-4EA1-A31C-D09E0D0FA930}" destId="{5DC9BEC5-C021-4A47-88B6-C6E82F4844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29F207F-2174-4078-8B8E-33CBA7A0FF9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6891C34-DDF8-4857-9ADC-04EF0F10B8E5}">
      <dgm:prSet/>
      <dgm:spPr/>
      <dgm:t>
        <a:bodyPr/>
        <a:lstStyle/>
        <a:p>
          <a:pPr rtl="0"/>
          <a:r>
            <a:rPr lang="en-IN" b="1" i="0" dirty="0" smtClean="0"/>
            <a:t>User Query </a:t>
          </a:r>
          <a:r>
            <a:rPr lang="en-IN" b="0" i="0" dirty="0" smtClean="0"/>
            <a:t>→ Input request</a:t>
          </a:r>
          <a:endParaRPr lang="en-IN" dirty="0"/>
        </a:p>
      </dgm:t>
    </dgm:pt>
    <dgm:pt modelId="{476972B0-5BB3-4AA3-AC2E-501EB0E97891}" type="parTrans" cxnId="{1B741694-029D-4428-9F90-BE2B16092E89}">
      <dgm:prSet/>
      <dgm:spPr/>
      <dgm:t>
        <a:bodyPr/>
        <a:lstStyle/>
        <a:p>
          <a:endParaRPr lang="en-IN"/>
        </a:p>
      </dgm:t>
    </dgm:pt>
    <dgm:pt modelId="{FFBBCED4-9A2B-4680-98D0-DFC0EEEAF628}" type="sibTrans" cxnId="{1B741694-029D-4428-9F90-BE2B16092E89}">
      <dgm:prSet/>
      <dgm:spPr/>
      <dgm:t>
        <a:bodyPr/>
        <a:lstStyle/>
        <a:p>
          <a:endParaRPr lang="en-IN"/>
        </a:p>
      </dgm:t>
    </dgm:pt>
    <dgm:pt modelId="{69D9A841-66BF-4647-9E67-599C40F50D31}">
      <dgm:prSet/>
      <dgm:spPr/>
      <dgm:t>
        <a:bodyPr/>
        <a:lstStyle/>
        <a:p>
          <a:pPr rtl="0"/>
          <a:r>
            <a:rPr lang="en-IN" b="1" i="0" dirty="0" smtClean="0"/>
            <a:t>Retriever </a:t>
          </a:r>
          <a:r>
            <a:rPr lang="en-IN" b="0" i="0" dirty="0" smtClean="0"/>
            <a:t>→ Fetches relevant documents from a database/vector store</a:t>
          </a:r>
          <a:endParaRPr lang="en-IN" dirty="0"/>
        </a:p>
      </dgm:t>
    </dgm:pt>
    <dgm:pt modelId="{46934FE9-5398-465F-8B92-27318B6CAECF}" type="parTrans" cxnId="{4D62F16A-7044-4B9F-A8A9-2414B09D5266}">
      <dgm:prSet/>
      <dgm:spPr/>
      <dgm:t>
        <a:bodyPr/>
        <a:lstStyle/>
        <a:p>
          <a:endParaRPr lang="en-IN"/>
        </a:p>
      </dgm:t>
    </dgm:pt>
    <dgm:pt modelId="{4418EF11-B34B-4CD6-87BE-D8A71D8DF6A6}" type="sibTrans" cxnId="{4D62F16A-7044-4B9F-A8A9-2414B09D5266}">
      <dgm:prSet/>
      <dgm:spPr/>
      <dgm:t>
        <a:bodyPr/>
        <a:lstStyle/>
        <a:p>
          <a:endParaRPr lang="en-IN"/>
        </a:p>
      </dgm:t>
    </dgm:pt>
    <dgm:pt modelId="{75A6368F-FB50-4837-8C27-92840C416053}">
      <dgm:prSet/>
      <dgm:spPr/>
      <dgm:t>
        <a:bodyPr/>
        <a:lstStyle/>
        <a:p>
          <a:pPr rtl="0"/>
          <a:r>
            <a:rPr lang="en-IN" b="1" i="0" dirty="0" smtClean="0"/>
            <a:t>Augmentation</a:t>
          </a:r>
          <a:r>
            <a:rPr lang="en-IN" b="0" i="0" dirty="0" smtClean="0"/>
            <a:t> → Adds retrieved data to the prompt</a:t>
          </a:r>
          <a:endParaRPr lang="en-IN" dirty="0"/>
        </a:p>
      </dgm:t>
    </dgm:pt>
    <dgm:pt modelId="{19A4D6BD-0958-48E5-9DA7-6DA3FD947A73}" type="parTrans" cxnId="{3FB8C3B0-7371-44A3-A10D-9EB2519465E5}">
      <dgm:prSet/>
      <dgm:spPr/>
      <dgm:t>
        <a:bodyPr/>
        <a:lstStyle/>
        <a:p>
          <a:endParaRPr lang="en-IN"/>
        </a:p>
      </dgm:t>
    </dgm:pt>
    <dgm:pt modelId="{62ECCDF7-5C7A-4C8C-953B-AAD28D502102}" type="sibTrans" cxnId="{3FB8C3B0-7371-44A3-A10D-9EB2519465E5}">
      <dgm:prSet/>
      <dgm:spPr/>
      <dgm:t>
        <a:bodyPr/>
        <a:lstStyle/>
        <a:p>
          <a:endParaRPr lang="en-IN"/>
        </a:p>
      </dgm:t>
    </dgm:pt>
    <dgm:pt modelId="{3E9834CC-715B-4982-9006-4DA90D00FBDB}">
      <dgm:prSet/>
      <dgm:spPr/>
      <dgm:t>
        <a:bodyPr/>
        <a:lstStyle/>
        <a:p>
          <a:pPr rtl="0"/>
          <a:r>
            <a:rPr lang="en-IN" b="1" i="0" dirty="0" smtClean="0"/>
            <a:t>Generation</a:t>
          </a:r>
          <a:r>
            <a:rPr lang="en-IN" b="0" i="0" dirty="0" smtClean="0"/>
            <a:t> → LLM produces an informed, updated response</a:t>
          </a:r>
          <a:endParaRPr lang="en-IN" dirty="0"/>
        </a:p>
      </dgm:t>
    </dgm:pt>
    <dgm:pt modelId="{FB92B8F5-97DF-472E-9C92-5579EC465CFA}" type="parTrans" cxnId="{A7133D09-C5B6-48B3-8463-657DC8979253}">
      <dgm:prSet/>
      <dgm:spPr/>
      <dgm:t>
        <a:bodyPr/>
        <a:lstStyle/>
        <a:p>
          <a:endParaRPr lang="en-IN"/>
        </a:p>
      </dgm:t>
    </dgm:pt>
    <dgm:pt modelId="{A451CD42-71EC-4696-9A75-046A2C87FB8A}" type="sibTrans" cxnId="{A7133D09-C5B6-48B3-8463-657DC8979253}">
      <dgm:prSet/>
      <dgm:spPr/>
      <dgm:t>
        <a:bodyPr/>
        <a:lstStyle/>
        <a:p>
          <a:endParaRPr lang="en-IN"/>
        </a:p>
      </dgm:t>
    </dgm:pt>
    <dgm:pt modelId="{8AD91DAC-49BD-4D72-9E25-A5E2E4DC229B}" type="pres">
      <dgm:prSet presAssocID="{129F207F-2174-4078-8B8E-33CBA7A0FF9F}" presName="Name0" presStyleCnt="0">
        <dgm:presLayoutVars>
          <dgm:dir/>
          <dgm:animLvl val="lvl"/>
          <dgm:resizeHandles val="exact"/>
        </dgm:presLayoutVars>
      </dgm:prSet>
      <dgm:spPr/>
    </dgm:pt>
    <dgm:pt modelId="{9511BF84-EEEE-4D9B-B50A-BA928285B1FA}" type="pres">
      <dgm:prSet presAssocID="{3E9834CC-715B-4982-9006-4DA90D00FBDB}" presName="boxAndChildren" presStyleCnt="0"/>
      <dgm:spPr/>
    </dgm:pt>
    <dgm:pt modelId="{F62B78CE-5BEE-4007-BE7A-EFC40540BDBF}" type="pres">
      <dgm:prSet presAssocID="{3E9834CC-715B-4982-9006-4DA90D00FBDB}" presName="parentTextBox" presStyleLbl="node1" presStyleIdx="0" presStyleCnt="4"/>
      <dgm:spPr/>
    </dgm:pt>
    <dgm:pt modelId="{AF0BED90-DF58-40A3-B693-148ACD7E59B8}" type="pres">
      <dgm:prSet presAssocID="{62ECCDF7-5C7A-4C8C-953B-AAD28D502102}" presName="sp" presStyleCnt="0"/>
      <dgm:spPr/>
    </dgm:pt>
    <dgm:pt modelId="{8F2A8F73-69AE-4E41-A521-9796F85E6646}" type="pres">
      <dgm:prSet presAssocID="{75A6368F-FB50-4837-8C27-92840C416053}" presName="arrowAndChildren" presStyleCnt="0"/>
      <dgm:spPr/>
    </dgm:pt>
    <dgm:pt modelId="{F25F4864-8683-48E6-846C-B97CFC5F1D27}" type="pres">
      <dgm:prSet presAssocID="{75A6368F-FB50-4837-8C27-92840C416053}" presName="parentTextArrow" presStyleLbl="node1" presStyleIdx="1" presStyleCnt="4"/>
      <dgm:spPr/>
    </dgm:pt>
    <dgm:pt modelId="{F5114E88-D3CF-49EE-B06A-99EC504476EA}" type="pres">
      <dgm:prSet presAssocID="{4418EF11-B34B-4CD6-87BE-D8A71D8DF6A6}" presName="sp" presStyleCnt="0"/>
      <dgm:spPr/>
    </dgm:pt>
    <dgm:pt modelId="{24FD8D2A-0524-4361-BEE6-98A79A405A9F}" type="pres">
      <dgm:prSet presAssocID="{69D9A841-66BF-4647-9E67-599C40F50D31}" presName="arrowAndChildren" presStyleCnt="0"/>
      <dgm:spPr/>
    </dgm:pt>
    <dgm:pt modelId="{E1F6C659-64F2-4B81-AF9E-C8A4D0F35A64}" type="pres">
      <dgm:prSet presAssocID="{69D9A841-66BF-4647-9E67-599C40F50D31}" presName="parentTextArrow" presStyleLbl="node1" presStyleIdx="2" presStyleCnt="4"/>
      <dgm:spPr/>
    </dgm:pt>
    <dgm:pt modelId="{6D7DF2DE-8FEF-4E40-8EB0-10AA93EA245F}" type="pres">
      <dgm:prSet presAssocID="{FFBBCED4-9A2B-4680-98D0-DFC0EEEAF628}" presName="sp" presStyleCnt="0"/>
      <dgm:spPr/>
    </dgm:pt>
    <dgm:pt modelId="{CBD0E084-86DB-459A-B0F7-551D2C3362F9}" type="pres">
      <dgm:prSet presAssocID="{A6891C34-DDF8-4857-9ADC-04EF0F10B8E5}" presName="arrowAndChildren" presStyleCnt="0"/>
      <dgm:spPr/>
    </dgm:pt>
    <dgm:pt modelId="{AF0FEB9D-A873-4B7E-BA68-05D98FD1C5CB}" type="pres">
      <dgm:prSet presAssocID="{A6891C34-DDF8-4857-9ADC-04EF0F10B8E5}" presName="parentTextArrow" presStyleLbl="node1" presStyleIdx="3" presStyleCnt="4"/>
      <dgm:spPr/>
    </dgm:pt>
  </dgm:ptLst>
  <dgm:cxnLst>
    <dgm:cxn modelId="{EC2DED80-D1A3-4387-8CA9-9ECEE8F983B0}" type="presOf" srcId="{75A6368F-FB50-4837-8C27-92840C416053}" destId="{F25F4864-8683-48E6-846C-B97CFC5F1D27}" srcOrd="0" destOrd="0" presId="urn:microsoft.com/office/officeart/2005/8/layout/process4"/>
    <dgm:cxn modelId="{B7042179-E1D4-47C4-83AF-58D9D2F9C8DB}" type="presOf" srcId="{69D9A841-66BF-4647-9E67-599C40F50D31}" destId="{E1F6C659-64F2-4B81-AF9E-C8A4D0F35A64}" srcOrd="0" destOrd="0" presId="urn:microsoft.com/office/officeart/2005/8/layout/process4"/>
    <dgm:cxn modelId="{A7133D09-C5B6-48B3-8463-657DC8979253}" srcId="{129F207F-2174-4078-8B8E-33CBA7A0FF9F}" destId="{3E9834CC-715B-4982-9006-4DA90D00FBDB}" srcOrd="3" destOrd="0" parTransId="{FB92B8F5-97DF-472E-9C92-5579EC465CFA}" sibTransId="{A451CD42-71EC-4696-9A75-046A2C87FB8A}"/>
    <dgm:cxn modelId="{95D47D9E-F331-4966-984D-849D028627BC}" type="presOf" srcId="{129F207F-2174-4078-8B8E-33CBA7A0FF9F}" destId="{8AD91DAC-49BD-4D72-9E25-A5E2E4DC229B}" srcOrd="0" destOrd="0" presId="urn:microsoft.com/office/officeart/2005/8/layout/process4"/>
    <dgm:cxn modelId="{CC7DB0B8-96D4-49B6-8B99-42DCBF113AC6}" type="presOf" srcId="{3E9834CC-715B-4982-9006-4DA90D00FBDB}" destId="{F62B78CE-5BEE-4007-BE7A-EFC40540BDBF}" srcOrd="0" destOrd="0" presId="urn:microsoft.com/office/officeart/2005/8/layout/process4"/>
    <dgm:cxn modelId="{3FB8C3B0-7371-44A3-A10D-9EB2519465E5}" srcId="{129F207F-2174-4078-8B8E-33CBA7A0FF9F}" destId="{75A6368F-FB50-4837-8C27-92840C416053}" srcOrd="2" destOrd="0" parTransId="{19A4D6BD-0958-48E5-9DA7-6DA3FD947A73}" sibTransId="{62ECCDF7-5C7A-4C8C-953B-AAD28D502102}"/>
    <dgm:cxn modelId="{4D62F16A-7044-4B9F-A8A9-2414B09D5266}" srcId="{129F207F-2174-4078-8B8E-33CBA7A0FF9F}" destId="{69D9A841-66BF-4647-9E67-599C40F50D31}" srcOrd="1" destOrd="0" parTransId="{46934FE9-5398-465F-8B92-27318B6CAECF}" sibTransId="{4418EF11-B34B-4CD6-87BE-D8A71D8DF6A6}"/>
    <dgm:cxn modelId="{21AB46E1-DE7F-4D3A-A8B9-6015E8933683}" type="presOf" srcId="{A6891C34-DDF8-4857-9ADC-04EF0F10B8E5}" destId="{AF0FEB9D-A873-4B7E-BA68-05D98FD1C5CB}" srcOrd="0" destOrd="0" presId="urn:microsoft.com/office/officeart/2005/8/layout/process4"/>
    <dgm:cxn modelId="{1B741694-029D-4428-9F90-BE2B16092E89}" srcId="{129F207F-2174-4078-8B8E-33CBA7A0FF9F}" destId="{A6891C34-DDF8-4857-9ADC-04EF0F10B8E5}" srcOrd="0" destOrd="0" parTransId="{476972B0-5BB3-4AA3-AC2E-501EB0E97891}" sibTransId="{FFBBCED4-9A2B-4680-98D0-DFC0EEEAF628}"/>
    <dgm:cxn modelId="{3F7F80F4-AA24-4461-BC11-42FBA6E5081E}" type="presParOf" srcId="{8AD91DAC-49BD-4D72-9E25-A5E2E4DC229B}" destId="{9511BF84-EEEE-4D9B-B50A-BA928285B1FA}" srcOrd="0" destOrd="0" presId="urn:microsoft.com/office/officeart/2005/8/layout/process4"/>
    <dgm:cxn modelId="{EA802A00-154F-438F-85F3-A0FB8527BD8C}" type="presParOf" srcId="{9511BF84-EEEE-4D9B-B50A-BA928285B1FA}" destId="{F62B78CE-5BEE-4007-BE7A-EFC40540BDBF}" srcOrd="0" destOrd="0" presId="urn:microsoft.com/office/officeart/2005/8/layout/process4"/>
    <dgm:cxn modelId="{2A89A842-50E8-4512-9477-7498D8841F3D}" type="presParOf" srcId="{8AD91DAC-49BD-4D72-9E25-A5E2E4DC229B}" destId="{AF0BED90-DF58-40A3-B693-148ACD7E59B8}" srcOrd="1" destOrd="0" presId="urn:microsoft.com/office/officeart/2005/8/layout/process4"/>
    <dgm:cxn modelId="{BBAD20D6-A428-45A0-9A10-18B8436010E4}" type="presParOf" srcId="{8AD91DAC-49BD-4D72-9E25-A5E2E4DC229B}" destId="{8F2A8F73-69AE-4E41-A521-9796F85E6646}" srcOrd="2" destOrd="0" presId="urn:microsoft.com/office/officeart/2005/8/layout/process4"/>
    <dgm:cxn modelId="{2CF4C529-AD91-4251-8AE2-73728303F0C9}" type="presParOf" srcId="{8F2A8F73-69AE-4E41-A521-9796F85E6646}" destId="{F25F4864-8683-48E6-846C-B97CFC5F1D27}" srcOrd="0" destOrd="0" presId="urn:microsoft.com/office/officeart/2005/8/layout/process4"/>
    <dgm:cxn modelId="{E6DFFE74-DD0D-4CC0-BB7C-F1B863C5321F}" type="presParOf" srcId="{8AD91DAC-49BD-4D72-9E25-A5E2E4DC229B}" destId="{F5114E88-D3CF-49EE-B06A-99EC504476EA}" srcOrd="3" destOrd="0" presId="urn:microsoft.com/office/officeart/2005/8/layout/process4"/>
    <dgm:cxn modelId="{211DEADD-C385-426C-8F46-8CB74331DC6C}" type="presParOf" srcId="{8AD91DAC-49BD-4D72-9E25-A5E2E4DC229B}" destId="{24FD8D2A-0524-4361-BEE6-98A79A405A9F}" srcOrd="4" destOrd="0" presId="urn:microsoft.com/office/officeart/2005/8/layout/process4"/>
    <dgm:cxn modelId="{4281A649-589E-46AD-9526-3E2EC4FCF0D2}" type="presParOf" srcId="{24FD8D2A-0524-4361-BEE6-98A79A405A9F}" destId="{E1F6C659-64F2-4B81-AF9E-C8A4D0F35A64}" srcOrd="0" destOrd="0" presId="urn:microsoft.com/office/officeart/2005/8/layout/process4"/>
    <dgm:cxn modelId="{FCB2E91D-A7FC-4431-AA5C-81B08AFFE9D6}" type="presParOf" srcId="{8AD91DAC-49BD-4D72-9E25-A5E2E4DC229B}" destId="{6D7DF2DE-8FEF-4E40-8EB0-10AA93EA245F}" srcOrd="5" destOrd="0" presId="urn:microsoft.com/office/officeart/2005/8/layout/process4"/>
    <dgm:cxn modelId="{7F3509A3-AA4A-443C-9536-5300B97718C7}" type="presParOf" srcId="{8AD91DAC-49BD-4D72-9E25-A5E2E4DC229B}" destId="{CBD0E084-86DB-459A-B0F7-551D2C3362F9}" srcOrd="6" destOrd="0" presId="urn:microsoft.com/office/officeart/2005/8/layout/process4"/>
    <dgm:cxn modelId="{5C981351-C763-4E6E-AFEB-952D1BFB8BC2}" type="presParOf" srcId="{CBD0E084-86DB-459A-B0F7-551D2C3362F9}" destId="{AF0FEB9D-A873-4B7E-BA68-05D98FD1C5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17B36F1-2DD8-4B90-B5B2-D9511CAED64B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93AB9AE-30D8-4A39-BE17-9D8A030CFA45}">
      <dgm:prSet/>
      <dgm:spPr/>
      <dgm:t>
        <a:bodyPr/>
        <a:lstStyle/>
        <a:p>
          <a:pPr rtl="0"/>
          <a:r>
            <a:rPr lang="en-IN" b="1" i="0" dirty="0" smtClean="0"/>
            <a:t>Collect &amp; pre-process data </a:t>
          </a:r>
          <a:r>
            <a:rPr lang="en-IN" b="0" i="0" dirty="0" smtClean="0"/>
            <a:t>→ store in vector DB</a:t>
          </a:r>
          <a:endParaRPr lang="en-IN" dirty="0"/>
        </a:p>
      </dgm:t>
    </dgm:pt>
    <dgm:pt modelId="{2C43CC33-3611-4528-9DAA-07FB366B7E86}" type="parTrans" cxnId="{49DB7B1D-F2F3-49A5-A849-81638018AAB3}">
      <dgm:prSet/>
      <dgm:spPr/>
      <dgm:t>
        <a:bodyPr/>
        <a:lstStyle/>
        <a:p>
          <a:endParaRPr lang="en-IN"/>
        </a:p>
      </dgm:t>
    </dgm:pt>
    <dgm:pt modelId="{082B3CE1-8EBC-42DA-9D2D-8ADF56647D4E}" type="sibTrans" cxnId="{49DB7B1D-F2F3-49A5-A849-81638018AAB3}">
      <dgm:prSet/>
      <dgm:spPr/>
      <dgm:t>
        <a:bodyPr/>
        <a:lstStyle/>
        <a:p>
          <a:endParaRPr lang="en-IN"/>
        </a:p>
      </dgm:t>
    </dgm:pt>
    <dgm:pt modelId="{19BA3D9B-5F82-45D4-A7FB-F440247BAB89}">
      <dgm:prSet/>
      <dgm:spPr/>
      <dgm:t>
        <a:bodyPr/>
        <a:lstStyle/>
        <a:p>
          <a:pPr rtl="0"/>
          <a:r>
            <a:rPr lang="en-IN" b="1" i="0" dirty="0" smtClean="0"/>
            <a:t>Embed </a:t>
          </a:r>
          <a:r>
            <a:rPr lang="en-IN" b="0" i="0" dirty="0" smtClean="0"/>
            <a:t>documents using LLM embedding's API</a:t>
          </a:r>
          <a:endParaRPr lang="en-IN" dirty="0"/>
        </a:p>
      </dgm:t>
    </dgm:pt>
    <dgm:pt modelId="{8E77A907-6D02-49E3-BE29-66FCB8051F03}" type="parTrans" cxnId="{3BD8F01A-12DB-4E07-BE3A-1FEF67FB1220}">
      <dgm:prSet/>
      <dgm:spPr/>
      <dgm:t>
        <a:bodyPr/>
        <a:lstStyle/>
        <a:p>
          <a:endParaRPr lang="en-IN"/>
        </a:p>
      </dgm:t>
    </dgm:pt>
    <dgm:pt modelId="{9B649CF1-BB11-48C5-B4EF-32B785838F83}" type="sibTrans" cxnId="{3BD8F01A-12DB-4E07-BE3A-1FEF67FB1220}">
      <dgm:prSet/>
      <dgm:spPr/>
      <dgm:t>
        <a:bodyPr/>
        <a:lstStyle/>
        <a:p>
          <a:endParaRPr lang="en-IN"/>
        </a:p>
      </dgm:t>
    </dgm:pt>
    <dgm:pt modelId="{D82DBE92-B948-47FB-A4CF-93F2D3E2DD0D}">
      <dgm:prSet/>
      <dgm:spPr/>
      <dgm:t>
        <a:bodyPr/>
        <a:lstStyle/>
        <a:p>
          <a:pPr rtl="0"/>
          <a:r>
            <a:rPr lang="en-IN" b="1" i="0" dirty="0" smtClean="0"/>
            <a:t>Implement retriever </a:t>
          </a:r>
        </a:p>
        <a:p>
          <a:pPr rtl="0"/>
          <a:r>
            <a:rPr lang="en-IN" b="0" i="0" dirty="0" smtClean="0"/>
            <a:t>logic to find relevant context</a:t>
          </a:r>
          <a:endParaRPr lang="en-IN" dirty="0"/>
        </a:p>
      </dgm:t>
    </dgm:pt>
    <dgm:pt modelId="{CDD2C073-EBA9-446F-92A7-C115CA17CD96}" type="parTrans" cxnId="{AA4E1FDB-6585-4AF7-9D8A-FF1280658073}">
      <dgm:prSet/>
      <dgm:spPr/>
      <dgm:t>
        <a:bodyPr/>
        <a:lstStyle/>
        <a:p>
          <a:endParaRPr lang="en-IN"/>
        </a:p>
      </dgm:t>
    </dgm:pt>
    <dgm:pt modelId="{E1B39A87-4A2E-4F3C-9A22-AB500D85E7CE}" type="sibTrans" cxnId="{AA4E1FDB-6585-4AF7-9D8A-FF1280658073}">
      <dgm:prSet/>
      <dgm:spPr/>
      <dgm:t>
        <a:bodyPr/>
        <a:lstStyle/>
        <a:p>
          <a:endParaRPr lang="en-IN"/>
        </a:p>
      </dgm:t>
    </dgm:pt>
    <dgm:pt modelId="{03370A5F-0AE2-4F29-850A-9DBF6AFCAA6D}">
      <dgm:prSet/>
      <dgm:spPr/>
      <dgm:t>
        <a:bodyPr/>
        <a:lstStyle/>
        <a:p>
          <a:pPr rtl="0"/>
          <a:r>
            <a:rPr lang="en-IN" b="1" i="0" dirty="0" smtClean="0"/>
            <a:t>Send context </a:t>
          </a:r>
          <a:r>
            <a:rPr lang="en-IN" b="0" i="0" dirty="0" smtClean="0"/>
            <a:t>+</a:t>
          </a:r>
        </a:p>
        <a:p>
          <a:pPr rtl="0"/>
          <a:r>
            <a:rPr lang="en-IN" b="0" i="0" dirty="0" smtClean="0"/>
            <a:t> query to LLM API for generation</a:t>
          </a:r>
          <a:endParaRPr lang="en-IN" dirty="0"/>
        </a:p>
      </dgm:t>
    </dgm:pt>
    <dgm:pt modelId="{6CABCE56-9CC0-4872-BE59-D1109BF253DA}" type="parTrans" cxnId="{E603143A-7F0D-43BA-B1C5-D2EA88AD1F06}">
      <dgm:prSet/>
      <dgm:spPr/>
      <dgm:t>
        <a:bodyPr/>
        <a:lstStyle/>
        <a:p>
          <a:endParaRPr lang="en-IN"/>
        </a:p>
      </dgm:t>
    </dgm:pt>
    <dgm:pt modelId="{206B04F4-5515-40CB-BF35-7E1DD5EFFE3A}" type="sibTrans" cxnId="{E603143A-7F0D-43BA-B1C5-D2EA88AD1F06}">
      <dgm:prSet/>
      <dgm:spPr/>
      <dgm:t>
        <a:bodyPr/>
        <a:lstStyle/>
        <a:p>
          <a:endParaRPr lang="en-IN"/>
        </a:p>
      </dgm:t>
    </dgm:pt>
    <dgm:pt modelId="{816EFBD8-AE79-4ECD-A4E9-7BF7954B7498}">
      <dgm:prSet/>
      <dgm:spPr/>
      <dgm:t>
        <a:bodyPr/>
        <a:lstStyle/>
        <a:p>
          <a:pPr rtl="0"/>
          <a:r>
            <a:rPr lang="en-IN" b="1" i="0" dirty="0" smtClean="0"/>
            <a:t>Return output </a:t>
          </a:r>
        </a:p>
        <a:p>
          <a:pPr rtl="0"/>
          <a:r>
            <a:rPr lang="en-IN" b="0" i="0" dirty="0" smtClean="0"/>
            <a:t>via REST API or chatbot interface</a:t>
          </a:r>
          <a:endParaRPr lang="en-IN" dirty="0"/>
        </a:p>
      </dgm:t>
    </dgm:pt>
    <dgm:pt modelId="{A62EE49F-F0A2-40F3-9A5A-7AA94BA17E75}" type="parTrans" cxnId="{FBEFF1FA-9448-402E-A6B9-9D44B0CC08F8}">
      <dgm:prSet/>
      <dgm:spPr/>
      <dgm:t>
        <a:bodyPr/>
        <a:lstStyle/>
        <a:p>
          <a:endParaRPr lang="en-IN"/>
        </a:p>
      </dgm:t>
    </dgm:pt>
    <dgm:pt modelId="{29BEB3F5-A45C-4764-9D87-456DED0E973C}" type="sibTrans" cxnId="{FBEFF1FA-9448-402E-A6B9-9D44B0CC08F8}">
      <dgm:prSet/>
      <dgm:spPr/>
      <dgm:t>
        <a:bodyPr/>
        <a:lstStyle/>
        <a:p>
          <a:endParaRPr lang="en-IN"/>
        </a:p>
      </dgm:t>
    </dgm:pt>
    <dgm:pt modelId="{F3499DFD-AB64-4890-8ED9-92CB92D0196E}" type="pres">
      <dgm:prSet presAssocID="{817B36F1-2DD8-4B90-B5B2-D9511CAED64B}" presName="Name0" presStyleCnt="0">
        <dgm:presLayoutVars>
          <dgm:dir/>
          <dgm:resizeHandles val="exact"/>
        </dgm:presLayoutVars>
      </dgm:prSet>
      <dgm:spPr/>
    </dgm:pt>
    <dgm:pt modelId="{B2DC77CC-37A7-4B6C-B928-4D3AE7025BD5}" type="pres">
      <dgm:prSet presAssocID="{F93AB9AE-30D8-4A39-BE17-9D8A030CFA45}" presName="node" presStyleLbl="node1" presStyleIdx="0" presStyleCnt="5" custScaleX="157336">
        <dgm:presLayoutVars>
          <dgm:bulletEnabled val="1"/>
        </dgm:presLayoutVars>
      </dgm:prSet>
      <dgm:spPr/>
    </dgm:pt>
    <dgm:pt modelId="{91674192-B203-4E53-ADC7-0DFD32BC8C77}" type="pres">
      <dgm:prSet presAssocID="{082B3CE1-8EBC-42DA-9D2D-8ADF56647D4E}" presName="sibTrans" presStyleLbl="sibTrans1D1" presStyleIdx="0" presStyleCnt="4"/>
      <dgm:spPr/>
    </dgm:pt>
    <dgm:pt modelId="{A250E751-0B64-4CBD-8E53-DE25EC0AD986}" type="pres">
      <dgm:prSet presAssocID="{082B3CE1-8EBC-42DA-9D2D-8ADF56647D4E}" presName="connectorText" presStyleLbl="sibTrans1D1" presStyleIdx="0" presStyleCnt="4"/>
      <dgm:spPr/>
    </dgm:pt>
    <dgm:pt modelId="{954DE29D-6E3F-449E-831E-629766B8B0EF}" type="pres">
      <dgm:prSet presAssocID="{19BA3D9B-5F82-45D4-A7FB-F440247BAB89}" presName="node" presStyleLbl="node1" presStyleIdx="1" presStyleCnt="5">
        <dgm:presLayoutVars>
          <dgm:bulletEnabled val="1"/>
        </dgm:presLayoutVars>
      </dgm:prSet>
      <dgm:spPr/>
    </dgm:pt>
    <dgm:pt modelId="{546C7BB1-BF9D-4858-BCBB-0E773135BC16}" type="pres">
      <dgm:prSet presAssocID="{9B649CF1-BB11-48C5-B4EF-32B785838F83}" presName="sibTrans" presStyleLbl="sibTrans1D1" presStyleIdx="1" presStyleCnt="4"/>
      <dgm:spPr/>
    </dgm:pt>
    <dgm:pt modelId="{31AA5B67-C9FD-4CB1-8B5F-6330180498A5}" type="pres">
      <dgm:prSet presAssocID="{9B649CF1-BB11-48C5-B4EF-32B785838F83}" presName="connectorText" presStyleLbl="sibTrans1D1" presStyleIdx="1" presStyleCnt="4"/>
      <dgm:spPr/>
    </dgm:pt>
    <dgm:pt modelId="{EF8CAE14-AC06-4600-918A-8447987F8CC4}" type="pres">
      <dgm:prSet presAssocID="{D82DBE92-B948-47FB-A4CF-93F2D3E2DD0D}" presName="node" presStyleLbl="node1" presStyleIdx="2" presStyleCnt="5" custScaleX="132100" custLinFactNeighborX="15352">
        <dgm:presLayoutVars>
          <dgm:bulletEnabled val="1"/>
        </dgm:presLayoutVars>
      </dgm:prSet>
      <dgm:spPr/>
    </dgm:pt>
    <dgm:pt modelId="{8A6ACD0C-4582-4509-8E0E-C58280CA8FD4}" type="pres">
      <dgm:prSet presAssocID="{E1B39A87-4A2E-4F3C-9A22-AB500D85E7CE}" presName="sibTrans" presStyleLbl="sibTrans1D1" presStyleIdx="2" presStyleCnt="4"/>
      <dgm:spPr/>
    </dgm:pt>
    <dgm:pt modelId="{67CED35D-8989-4F87-AEE3-919D537CB53B}" type="pres">
      <dgm:prSet presAssocID="{E1B39A87-4A2E-4F3C-9A22-AB500D85E7CE}" presName="connectorText" presStyleLbl="sibTrans1D1" presStyleIdx="2" presStyleCnt="4"/>
      <dgm:spPr/>
    </dgm:pt>
    <dgm:pt modelId="{1A902A12-F3B9-4957-835C-545E37EC5C13}" type="pres">
      <dgm:prSet presAssocID="{03370A5F-0AE2-4F29-850A-9DBF6AFCAA6D}" presName="node" presStyleLbl="node1" presStyleIdx="3" presStyleCnt="5">
        <dgm:presLayoutVars>
          <dgm:bulletEnabled val="1"/>
        </dgm:presLayoutVars>
      </dgm:prSet>
      <dgm:spPr/>
    </dgm:pt>
    <dgm:pt modelId="{6A4DC41F-F15C-48BA-AD9B-19097BF5DEC3}" type="pres">
      <dgm:prSet presAssocID="{206B04F4-5515-40CB-BF35-7E1DD5EFFE3A}" presName="sibTrans" presStyleLbl="sibTrans1D1" presStyleIdx="3" presStyleCnt="4"/>
      <dgm:spPr/>
    </dgm:pt>
    <dgm:pt modelId="{02CEFDE0-22C2-455A-8817-F7E6FE37ABF2}" type="pres">
      <dgm:prSet presAssocID="{206B04F4-5515-40CB-BF35-7E1DD5EFFE3A}" presName="connectorText" presStyleLbl="sibTrans1D1" presStyleIdx="3" presStyleCnt="4"/>
      <dgm:spPr/>
    </dgm:pt>
    <dgm:pt modelId="{7B67E4CC-27D4-498B-A122-99E01CA87243}" type="pres">
      <dgm:prSet presAssocID="{816EFBD8-AE79-4ECD-A4E9-7BF7954B7498}" presName="node" presStyleLbl="node1" presStyleIdx="4" presStyleCnt="5" custScaleX="173969" custLinFactNeighborX="25819">
        <dgm:presLayoutVars>
          <dgm:bulletEnabled val="1"/>
        </dgm:presLayoutVars>
      </dgm:prSet>
      <dgm:spPr/>
    </dgm:pt>
  </dgm:ptLst>
  <dgm:cxnLst>
    <dgm:cxn modelId="{3BD8F01A-12DB-4E07-BE3A-1FEF67FB1220}" srcId="{817B36F1-2DD8-4B90-B5B2-D9511CAED64B}" destId="{19BA3D9B-5F82-45D4-A7FB-F440247BAB89}" srcOrd="1" destOrd="0" parTransId="{8E77A907-6D02-49E3-BE29-66FCB8051F03}" sibTransId="{9B649CF1-BB11-48C5-B4EF-32B785838F83}"/>
    <dgm:cxn modelId="{721C01BF-44A8-4ADC-849E-66604D36D305}" type="presOf" srcId="{19BA3D9B-5F82-45D4-A7FB-F440247BAB89}" destId="{954DE29D-6E3F-449E-831E-629766B8B0EF}" srcOrd="0" destOrd="0" presId="urn:microsoft.com/office/officeart/2005/8/layout/bProcess3"/>
    <dgm:cxn modelId="{E603143A-7F0D-43BA-B1C5-D2EA88AD1F06}" srcId="{817B36F1-2DD8-4B90-B5B2-D9511CAED64B}" destId="{03370A5F-0AE2-4F29-850A-9DBF6AFCAA6D}" srcOrd="3" destOrd="0" parTransId="{6CABCE56-9CC0-4872-BE59-D1109BF253DA}" sibTransId="{206B04F4-5515-40CB-BF35-7E1DD5EFFE3A}"/>
    <dgm:cxn modelId="{AE2981CE-CF7F-4DDB-A404-CE592E1ADF3A}" type="presOf" srcId="{9B649CF1-BB11-48C5-B4EF-32B785838F83}" destId="{546C7BB1-BF9D-4858-BCBB-0E773135BC16}" srcOrd="0" destOrd="0" presId="urn:microsoft.com/office/officeart/2005/8/layout/bProcess3"/>
    <dgm:cxn modelId="{C88E4488-FA8B-4D1F-BEA8-825C283F3729}" type="presOf" srcId="{9B649CF1-BB11-48C5-B4EF-32B785838F83}" destId="{31AA5B67-C9FD-4CB1-8B5F-6330180498A5}" srcOrd="1" destOrd="0" presId="urn:microsoft.com/office/officeart/2005/8/layout/bProcess3"/>
    <dgm:cxn modelId="{FBEFF1FA-9448-402E-A6B9-9D44B0CC08F8}" srcId="{817B36F1-2DD8-4B90-B5B2-D9511CAED64B}" destId="{816EFBD8-AE79-4ECD-A4E9-7BF7954B7498}" srcOrd="4" destOrd="0" parTransId="{A62EE49F-F0A2-40F3-9A5A-7AA94BA17E75}" sibTransId="{29BEB3F5-A45C-4764-9D87-456DED0E973C}"/>
    <dgm:cxn modelId="{C0015D3B-0AFF-4636-9ED0-F805DC6C1B5D}" type="presOf" srcId="{E1B39A87-4A2E-4F3C-9A22-AB500D85E7CE}" destId="{67CED35D-8989-4F87-AEE3-919D537CB53B}" srcOrd="1" destOrd="0" presId="urn:microsoft.com/office/officeart/2005/8/layout/bProcess3"/>
    <dgm:cxn modelId="{FD2646B6-D63B-4F69-B616-4950B86E52A2}" type="presOf" srcId="{F93AB9AE-30D8-4A39-BE17-9D8A030CFA45}" destId="{B2DC77CC-37A7-4B6C-B928-4D3AE7025BD5}" srcOrd="0" destOrd="0" presId="urn:microsoft.com/office/officeart/2005/8/layout/bProcess3"/>
    <dgm:cxn modelId="{A2C4BB2E-D598-4B6A-A43F-AFA04CD8B9D9}" type="presOf" srcId="{082B3CE1-8EBC-42DA-9D2D-8ADF56647D4E}" destId="{91674192-B203-4E53-ADC7-0DFD32BC8C77}" srcOrd="0" destOrd="0" presId="urn:microsoft.com/office/officeart/2005/8/layout/bProcess3"/>
    <dgm:cxn modelId="{8AADA63B-0291-4759-972B-BC0C80EB3714}" type="presOf" srcId="{D82DBE92-B948-47FB-A4CF-93F2D3E2DD0D}" destId="{EF8CAE14-AC06-4600-918A-8447987F8CC4}" srcOrd="0" destOrd="0" presId="urn:microsoft.com/office/officeart/2005/8/layout/bProcess3"/>
    <dgm:cxn modelId="{49DB7B1D-F2F3-49A5-A849-81638018AAB3}" srcId="{817B36F1-2DD8-4B90-B5B2-D9511CAED64B}" destId="{F93AB9AE-30D8-4A39-BE17-9D8A030CFA45}" srcOrd="0" destOrd="0" parTransId="{2C43CC33-3611-4528-9DAA-07FB366B7E86}" sibTransId="{082B3CE1-8EBC-42DA-9D2D-8ADF56647D4E}"/>
    <dgm:cxn modelId="{4E4A67E7-4B5F-4382-A844-6419D44132B4}" type="presOf" srcId="{03370A5F-0AE2-4F29-850A-9DBF6AFCAA6D}" destId="{1A902A12-F3B9-4957-835C-545E37EC5C13}" srcOrd="0" destOrd="0" presId="urn:microsoft.com/office/officeart/2005/8/layout/bProcess3"/>
    <dgm:cxn modelId="{AA4E1FDB-6585-4AF7-9D8A-FF1280658073}" srcId="{817B36F1-2DD8-4B90-B5B2-D9511CAED64B}" destId="{D82DBE92-B948-47FB-A4CF-93F2D3E2DD0D}" srcOrd="2" destOrd="0" parTransId="{CDD2C073-EBA9-446F-92A7-C115CA17CD96}" sibTransId="{E1B39A87-4A2E-4F3C-9A22-AB500D85E7CE}"/>
    <dgm:cxn modelId="{0D3D7574-6F44-4206-B164-29769ED8E252}" type="presOf" srcId="{E1B39A87-4A2E-4F3C-9A22-AB500D85E7CE}" destId="{8A6ACD0C-4582-4509-8E0E-C58280CA8FD4}" srcOrd="0" destOrd="0" presId="urn:microsoft.com/office/officeart/2005/8/layout/bProcess3"/>
    <dgm:cxn modelId="{010B85C1-907B-4718-AD8D-EC89367E7A72}" type="presOf" srcId="{206B04F4-5515-40CB-BF35-7E1DD5EFFE3A}" destId="{02CEFDE0-22C2-455A-8817-F7E6FE37ABF2}" srcOrd="1" destOrd="0" presId="urn:microsoft.com/office/officeart/2005/8/layout/bProcess3"/>
    <dgm:cxn modelId="{4EC3E839-29F9-416C-AFF3-21CCBD116FFA}" type="presOf" srcId="{817B36F1-2DD8-4B90-B5B2-D9511CAED64B}" destId="{F3499DFD-AB64-4890-8ED9-92CB92D0196E}" srcOrd="0" destOrd="0" presId="urn:microsoft.com/office/officeart/2005/8/layout/bProcess3"/>
    <dgm:cxn modelId="{6C8AACA9-6E28-4019-99A8-82F5619E01A0}" type="presOf" srcId="{206B04F4-5515-40CB-BF35-7E1DD5EFFE3A}" destId="{6A4DC41F-F15C-48BA-AD9B-19097BF5DEC3}" srcOrd="0" destOrd="0" presId="urn:microsoft.com/office/officeart/2005/8/layout/bProcess3"/>
    <dgm:cxn modelId="{908A2805-A765-4E3B-8421-0AB9D4E617DB}" type="presOf" srcId="{082B3CE1-8EBC-42DA-9D2D-8ADF56647D4E}" destId="{A250E751-0B64-4CBD-8E53-DE25EC0AD986}" srcOrd="1" destOrd="0" presId="urn:microsoft.com/office/officeart/2005/8/layout/bProcess3"/>
    <dgm:cxn modelId="{9DF96844-DA0B-4A20-9BB3-90961FFDEAC4}" type="presOf" srcId="{816EFBD8-AE79-4ECD-A4E9-7BF7954B7498}" destId="{7B67E4CC-27D4-498B-A122-99E01CA87243}" srcOrd="0" destOrd="0" presId="urn:microsoft.com/office/officeart/2005/8/layout/bProcess3"/>
    <dgm:cxn modelId="{00E05D82-EC7E-4036-BDE5-8031E9006CEC}" type="presParOf" srcId="{F3499DFD-AB64-4890-8ED9-92CB92D0196E}" destId="{B2DC77CC-37A7-4B6C-B928-4D3AE7025BD5}" srcOrd="0" destOrd="0" presId="urn:microsoft.com/office/officeart/2005/8/layout/bProcess3"/>
    <dgm:cxn modelId="{B1FECEDC-83B4-43FB-9A2B-F95DD9127995}" type="presParOf" srcId="{F3499DFD-AB64-4890-8ED9-92CB92D0196E}" destId="{91674192-B203-4E53-ADC7-0DFD32BC8C77}" srcOrd="1" destOrd="0" presId="urn:microsoft.com/office/officeart/2005/8/layout/bProcess3"/>
    <dgm:cxn modelId="{E8CDCBFB-8145-44D2-9982-6D39C64EC58E}" type="presParOf" srcId="{91674192-B203-4E53-ADC7-0DFD32BC8C77}" destId="{A250E751-0B64-4CBD-8E53-DE25EC0AD986}" srcOrd="0" destOrd="0" presId="urn:microsoft.com/office/officeart/2005/8/layout/bProcess3"/>
    <dgm:cxn modelId="{C72CD4CE-7A2A-4B29-8797-E49CD2F345C8}" type="presParOf" srcId="{F3499DFD-AB64-4890-8ED9-92CB92D0196E}" destId="{954DE29D-6E3F-449E-831E-629766B8B0EF}" srcOrd="2" destOrd="0" presId="urn:microsoft.com/office/officeart/2005/8/layout/bProcess3"/>
    <dgm:cxn modelId="{DCADF873-579D-48F0-A927-56E1D7BBE694}" type="presParOf" srcId="{F3499DFD-AB64-4890-8ED9-92CB92D0196E}" destId="{546C7BB1-BF9D-4858-BCBB-0E773135BC16}" srcOrd="3" destOrd="0" presId="urn:microsoft.com/office/officeart/2005/8/layout/bProcess3"/>
    <dgm:cxn modelId="{0F2953C1-C941-4667-A60F-C390FFF5E528}" type="presParOf" srcId="{546C7BB1-BF9D-4858-BCBB-0E773135BC16}" destId="{31AA5B67-C9FD-4CB1-8B5F-6330180498A5}" srcOrd="0" destOrd="0" presId="urn:microsoft.com/office/officeart/2005/8/layout/bProcess3"/>
    <dgm:cxn modelId="{9C088985-D103-4C9C-9555-FFBD4E1705F7}" type="presParOf" srcId="{F3499DFD-AB64-4890-8ED9-92CB92D0196E}" destId="{EF8CAE14-AC06-4600-918A-8447987F8CC4}" srcOrd="4" destOrd="0" presId="urn:microsoft.com/office/officeart/2005/8/layout/bProcess3"/>
    <dgm:cxn modelId="{EDDD4649-1DA9-4AEC-8C50-272687A77DB3}" type="presParOf" srcId="{F3499DFD-AB64-4890-8ED9-92CB92D0196E}" destId="{8A6ACD0C-4582-4509-8E0E-C58280CA8FD4}" srcOrd="5" destOrd="0" presId="urn:microsoft.com/office/officeart/2005/8/layout/bProcess3"/>
    <dgm:cxn modelId="{DF1C38EB-909E-4349-B20D-7CCED26C22CB}" type="presParOf" srcId="{8A6ACD0C-4582-4509-8E0E-C58280CA8FD4}" destId="{67CED35D-8989-4F87-AEE3-919D537CB53B}" srcOrd="0" destOrd="0" presId="urn:microsoft.com/office/officeart/2005/8/layout/bProcess3"/>
    <dgm:cxn modelId="{91FA5A35-F45E-49D2-A1E2-3C2B5FF58DEB}" type="presParOf" srcId="{F3499DFD-AB64-4890-8ED9-92CB92D0196E}" destId="{1A902A12-F3B9-4957-835C-545E37EC5C13}" srcOrd="6" destOrd="0" presId="urn:microsoft.com/office/officeart/2005/8/layout/bProcess3"/>
    <dgm:cxn modelId="{47FB28A8-F4E5-42D8-A8FC-F4BD5E7D88BD}" type="presParOf" srcId="{F3499DFD-AB64-4890-8ED9-92CB92D0196E}" destId="{6A4DC41F-F15C-48BA-AD9B-19097BF5DEC3}" srcOrd="7" destOrd="0" presId="urn:microsoft.com/office/officeart/2005/8/layout/bProcess3"/>
    <dgm:cxn modelId="{D0F2F89D-C07D-4901-BB44-3108BBBD25BD}" type="presParOf" srcId="{6A4DC41F-F15C-48BA-AD9B-19097BF5DEC3}" destId="{02CEFDE0-22C2-455A-8817-F7E6FE37ABF2}" srcOrd="0" destOrd="0" presId="urn:microsoft.com/office/officeart/2005/8/layout/bProcess3"/>
    <dgm:cxn modelId="{129C3CEA-25ED-461F-8D1C-E73D502388BC}" type="presParOf" srcId="{F3499DFD-AB64-4890-8ED9-92CB92D0196E}" destId="{7B67E4CC-27D4-498B-A122-99E01CA87243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83F14-7857-4711-AFA1-B2E97DD5A207}">
      <dsp:nvSpPr>
        <dsp:cNvPr id="0" name=""/>
        <dsp:cNvSpPr/>
      </dsp:nvSpPr>
      <dsp:spPr>
        <a:xfrm>
          <a:off x="36" y="28472"/>
          <a:ext cx="3475967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>
              <a:latin typeface="Century Gothic" panose="020B0502020202020204"/>
              <a:ea typeface="+mn-ea"/>
              <a:cs typeface="+mn-cs"/>
            </a:rPr>
            <a:t>PRIMARY TOPICS:</a:t>
          </a:r>
          <a:endParaRPr lang="en-US" sz="1500" kern="1200" dirty="0">
            <a:latin typeface="Century Gothic" panose="020B0502020202020204"/>
            <a:ea typeface="+mn-ea"/>
            <a:cs typeface="+mn-cs"/>
          </a:endParaRPr>
        </a:p>
      </dsp:txBody>
      <dsp:txXfrm>
        <a:off x="36" y="28472"/>
        <a:ext cx="3475967" cy="432000"/>
      </dsp:txXfrm>
    </dsp:sp>
    <dsp:sp modelId="{1AB05E02-1216-4A0F-9397-C1E919BF1E63}">
      <dsp:nvSpPr>
        <dsp:cNvPr id="0" name=""/>
        <dsp:cNvSpPr/>
      </dsp:nvSpPr>
      <dsp:spPr>
        <a:xfrm>
          <a:off x="36" y="460472"/>
          <a:ext cx="3475967" cy="2717550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>
            <a:latin typeface="Century Gothic" panose="020B0502020202020204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latin typeface="Century Gothic" panose="020B0502020202020204"/>
              <a:ea typeface="+mn-ea"/>
              <a:cs typeface="+mn-cs"/>
            </a:rPr>
            <a:t>Node.js </a:t>
          </a:r>
          <a:r>
            <a:rPr lang="en-IN" sz="1500" kern="1200" dirty="0">
              <a:latin typeface="Century Gothic" panose="020B0502020202020204"/>
              <a:ea typeface="+mn-ea"/>
              <a:cs typeface="+mn-cs"/>
            </a:rPr>
            <a:t>→ Event-driven </a:t>
          </a:r>
          <a:r>
            <a:rPr lang="en-IN" sz="1500" kern="1200" dirty="0" smtClean="0">
              <a:latin typeface="Century Gothic" panose="020B0502020202020204"/>
              <a:ea typeface="+mn-ea"/>
              <a:cs typeface="+mn-cs"/>
            </a:rPr>
            <a:t>architecture,Express.js routing &amp; middleware</a:t>
          </a:r>
          <a:endParaRPr lang="en-IN" sz="1500" kern="1200" dirty="0">
            <a:latin typeface="Century Gothic" panose="020B0502020202020204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entury Gothic" panose="020B0502020202020204"/>
              <a:ea typeface="+mn-ea"/>
              <a:cs typeface="+mn-cs"/>
            </a:rPr>
            <a:t>RESTful </a:t>
          </a:r>
          <a:r>
            <a:rPr lang="en-US" sz="1500" kern="1200" dirty="0">
              <a:latin typeface="Century Gothic" panose="020B0502020202020204"/>
              <a:ea typeface="+mn-ea"/>
              <a:cs typeface="+mn-cs"/>
            </a:rPr>
            <a:t>APIs → HTTP methods, </a:t>
          </a:r>
          <a:r>
            <a:rPr lang="en-US" sz="1500" kern="1200" dirty="0" smtClean="0">
              <a:latin typeface="Century Gothic" panose="020B0502020202020204"/>
              <a:ea typeface="+mn-ea"/>
              <a:cs typeface="+mn-cs"/>
            </a:rPr>
            <a:t>status </a:t>
          </a:r>
          <a:r>
            <a:rPr lang="en-IN" sz="1500" kern="1200" dirty="0" smtClean="0">
              <a:latin typeface="Century Gothic" panose="020B0502020202020204"/>
              <a:ea typeface="+mn-ea"/>
              <a:cs typeface="+mn-cs"/>
            </a:rPr>
            <a:t>codes, pagination, versioning</a:t>
          </a:r>
          <a:endParaRPr lang="en-IN" sz="1500" kern="1200" dirty="0">
            <a:latin typeface="Century Gothic" panose="020B0502020202020204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latin typeface="Century Gothic" panose="020B0502020202020204"/>
              <a:ea typeface="+mn-ea"/>
              <a:cs typeface="+mn-cs"/>
            </a:rPr>
            <a:t>Authentication </a:t>
          </a:r>
          <a:r>
            <a:rPr lang="en-IN" sz="1500" kern="1200" dirty="0">
              <a:latin typeface="Century Gothic" panose="020B0502020202020204"/>
              <a:ea typeface="+mn-ea"/>
              <a:cs typeface="+mn-cs"/>
            </a:rPr>
            <a:t>&amp; Authorization → </a:t>
          </a:r>
          <a:r>
            <a:rPr lang="en-IN" sz="1500" kern="1200" dirty="0" smtClean="0">
              <a:latin typeface="Century Gothic" panose="020B0502020202020204"/>
              <a:ea typeface="+mn-ea"/>
              <a:cs typeface="+mn-cs"/>
            </a:rPr>
            <a:t>JWT,OAuth2</a:t>
          </a:r>
          <a:endParaRPr lang="en-IN" sz="1500" kern="1200" dirty="0">
            <a:latin typeface="Century Gothic" panose="020B0502020202020204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entury Gothic" panose="020B0502020202020204"/>
              <a:ea typeface="+mn-ea"/>
              <a:cs typeface="+mn-cs"/>
            </a:rPr>
            <a:t>Testing </a:t>
          </a:r>
          <a:r>
            <a:rPr lang="en-US" sz="1500" kern="1200" dirty="0">
              <a:latin typeface="Century Gothic" panose="020B0502020202020204"/>
              <a:ea typeface="+mn-ea"/>
              <a:cs typeface="+mn-cs"/>
            </a:rPr>
            <a:t>APIs → Postman, Jest, Super test</a:t>
          </a:r>
          <a:endParaRPr lang="en-IN" sz="1500" kern="1200" dirty="0">
            <a:latin typeface="Century Gothic" panose="020B0502020202020204"/>
            <a:ea typeface="+mn-ea"/>
            <a:cs typeface="+mn-cs"/>
          </a:endParaRPr>
        </a:p>
      </dsp:txBody>
      <dsp:txXfrm>
        <a:off x="36" y="460472"/>
        <a:ext cx="3475967" cy="2717550"/>
      </dsp:txXfrm>
    </dsp:sp>
    <dsp:sp modelId="{548DED04-E4F1-425C-94C5-A83DDD3483AE}">
      <dsp:nvSpPr>
        <dsp:cNvPr id="0" name=""/>
        <dsp:cNvSpPr/>
      </dsp:nvSpPr>
      <dsp:spPr>
        <a:xfrm>
          <a:off x="3962639" y="28472"/>
          <a:ext cx="3475967" cy="4320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latin typeface="Century Gothic" panose="020B0502020202020204"/>
              <a:ea typeface="+mn-ea"/>
              <a:cs typeface="+mn-cs"/>
            </a:rPr>
            <a:t>SECONDARY TOPICS:</a:t>
          </a:r>
          <a:endParaRPr lang="en-US" sz="1500" kern="1200" dirty="0">
            <a:latin typeface="Century Gothic" panose="020B0502020202020204"/>
            <a:ea typeface="+mn-ea"/>
            <a:cs typeface="+mn-cs"/>
          </a:endParaRPr>
        </a:p>
      </dsp:txBody>
      <dsp:txXfrm>
        <a:off x="3962639" y="28472"/>
        <a:ext cx="3475967" cy="432000"/>
      </dsp:txXfrm>
    </dsp:sp>
    <dsp:sp modelId="{FFF5A16F-4E27-4854-9068-8ADF5EC28457}">
      <dsp:nvSpPr>
        <dsp:cNvPr id="0" name=""/>
        <dsp:cNvSpPr/>
      </dsp:nvSpPr>
      <dsp:spPr>
        <a:xfrm>
          <a:off x="3962639" y="460472"/>
          <a:ext cx="3475967" cy="2717550"/>
        </a:xfrm>
        <a:prstGeom prst="rect">
          <a:avLst/>
        </a:prstGeom>
        <a:solidFill>
          <a:schemeClr val="bg1">
            <a:alpha val="9000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err="1" smtClean="0">
              <a:latin typeface="Century Gothic" panose="020B0502020202020204"/>
              <a:ea typeface="+mn-ea"/>
              <a:cs typeface="+mn-cs"/>
            </a:rPr>
            <a:t>WebSocket</a:t>
          </a:r>
          <a:r>
            <a:rPr lang="en-IN" sz="1500" kern="1200" dirty="0" smtClean="0">
              <a:latin typeface="Century Gothic" panose="020B0502020202020204"/>
              <a:ea typeface="+mn-ea"/>
              <a:cs typeface="+mn-cs"/>
            </a:rPr>
            <a:t> → Real-time communication</a:t>
          </a:r>
          <a:endParaRPr lang="en-US" sz="1500" kern="1200" dirty="0">
            <a:latin typeface="Century Gothic" panose="020B0502020202020204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latin typeface="Century Gothic" panose="020B0502020202020204"/>
              <a:ea typeface="+mn-ea"/>
              <a:cs typeface="+mn-cs"/>
            </a:rPr>
            <a:t>Database </a:t>
          </a:r>
          <a:r>
            <a:rPr lang="en-IN" sz="1500" kern="1200" dirty="0">
              <a:latin typeface="Century Gothic" panose="020B0502020202020204"/>
              <a:ea typeface="+mn-ea"/>
              <a:cs typeface="+mn-cs"/>
            </a:rPr>
            <a:t>Design → SQL vs </a:t>
          </a:r>
          <a:r>
            <a:rPr lang="en-IN" sz="1500" kern="1200" dirty="0" smtClean="0">
              <a:latin typeface="Century Gothic" panose="020B0502020202020204"/>
              <a:ea typeface="+mn-ea"/>
              <a:cs typeface="+mn-cs"/>
            </a:rPr>
            <a:t>NoSQL, indexing</a:t>
          </a:r>
          <a:endParaRPr lang="en-IN" sz="1500" kern="1200" dirty="0">
            <a:latin typeface="Century Gothic" panose="020B0502020202020204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latin typeface="Century Gothic" panose="020B0502020202020204"/>
              <a:ea typeface="+mn-ea"/>
              <a:cs typeface="+mn-cs"/>
            </a:rPr>
            <a:t>Cloud </a:t>
          </a:r>
          <a:r>
            <a:rPr lang="en-US" sz="1500" kern="1200" dirty="0">
              <a:latin typeface="Century Gothic" panose="020B0502020202020204"/>
              <a:ea typeface="+mn-ea"/>
              <a:cs typeface="+mn-cs"/>
            </a:rPr>
            <a:t>Basics → Deploy APIs using </a:t>
          </a:r>
          <a:r>
            <a:rPr lang="en-US" sz="1500" kern="1200" dirty="0" smtClean="0">
              <a:latin typeface="Century Gothic" panose="020B0502020202020204"/>
              <a:ea typeface="+mn-ea"/>
              <a:cs typeface="+mn-cs"/>
            </a:rPr>
            <a:t>AWS </a:t>
          </a:r>
          <a:r>
            <a:rPr lang="en-IN" sz="1500" kern="1200" dirty="0" smtClean="0">
              <a:latin typeface="Century Gothic" panose="020B0502020202020204"/>
              <a:ea typeface="+mn-ea"/>
              <a:cs typeface="+mn-cs"/>
            </a:rPr>
            <a:t>Lambda / Azure Functions</a:t>
          </a:r>
          <a:endParaRPr lang="en-IN" sz="1500" kern="1200" dirty="0">
            <a:latin typeface="Century Gothic" panose="020B0502020202020204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latin typeface="Century Gothic" panose="020B0502020202020204"/>
              <a:ea typeface="+mn-ea"/>
              <a:cs typeface="+mn-cs"/>
            </a:rPr>
            <a:t>System </a:t>
          </a:r>
          <a:r>
            <a:rPr lang="en-IN" sz="1500" kern="1200" dirty="0">
              <a:latin typeface="Century Gothic" panose="020B0502020202020204"/>
              <a:ea typeface="+mn-ea"/>
              <a:cs typeface="+mn-cs"/>
            </a:rPr>
            <a:t>Design → Stateless </a:t>
          </a:r>
          <a:r>
            <a:rPr lang="en-IN" sz="1500" kern="1200" dirty="0" smtClean="0">
              <a:latin typeface="Century Gothic" panose="020B0502020202020204"/>
              <a:ea typeface="+mn-ea"/>
              <a:cs typeface="+mn-cs"/>
            </a:rPr>
            <a:t>APIs, scalability, caching</a:t>
          </a:r>
          <a:endParaRPr lang="en-IN" sz="1500" kern="1200" dirty="0">
            <a:latin typeface="Century Gothic" panose="020B0502020202020204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>
              <a:latin typeface="Century Gothic" panose="020B0502020202020204"/>
              <a:ea typeface="+mn-ea"/>
              <a:cs typeface="+mn-cs"/>
            </a:rPr>
            <a:t>LLM </a:t>
          </a:r>
          <a:r>
            <a:rPr lang="en-IN" sz="1500" kern="1200" dirty="0">
              <a:latin typeface="Century Gothic" panose="020B0502020202020204"/>
              <a:ea typeface="+mn-ea"/>
              <a:cs typeface="+mn-cs"/>
            </a:rPr>
            <a:t>API Usage &amp; RAG → Integrating</a:t>
          </a:r>
          <a:endParaRPr lang="en-IN" sz="1500" kern="1200" dirty="0">
            <a:latin typeface="Century Gothic" panose="020B0502020202020204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>
              <a:latin typeface="Century Gothic" panose="020B0502020202020204"/>
              <a:ea typeface="+mn-ea"/>
              <a:cs typeface="+mn-cs"/>
            </a:rPr>
            <a:t>APIs with AI-powered workflows</a:t>
          </a:r>
          <a:endParaRPr lang="en-IN" sz="1500" kern="1200" dirty="0">
            <a:latin typeface="Century Gothic" panose="020B0502020202020204"/>
            <a:ea typeface="+mn-ea"/>
            <a:cs typeface="+mn-cs"/>
          </a:endParaRPr>
        </a:p>
      </dsp:txBody>
      <dsp:txXfrm>
        <a:off x="3962639" y="460472"/>
        <a:ext cx="3475967" cy="2717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D5971-C9FB-40C8-8E0F-20EE3FD87A4A}">
      <dsp:nvSpPr>
        <dsp:cNvPr id="0" name=""/>
        <dsp:cNvSpPr/>
      </dsp:nvSpPr>
      <dsp:spPr>
        <a:xfrm>
          <a:off x="940" y="635314"/>
          <a:ext cx="1833838" cy="7335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kern="1200" smtClean="0"/>
            <a:t>User logs in → Server validates credentials</a:t>
          </a:r>
          <a:endParaRPr lang="en-IN" sz="1050" kern="1200"/>
        </a:p>
      </dsp:txBody>
      <dsp:txXfrm>
        <a:off x="940" y="635314"/>
        <a:ext cx="1650454" cy="733535"/>
      </dsp:txXfrm>
    </dsp:sp>
    <dsp:sp modelId="{42433339-BF99-4B30-86BA-15FE850AF62B}">
      <dsp:nvSpPr>
        <dsp:cNvPr id="0" name=""/>
        <dsp:cNvSpPr/>
      </dsp:nvSpPr>
      <dsp:spPr>
        <a:xfrm>
          <a:off x="1468010" y="635314"/>
          <a:ext cx="1833838" cy="733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kern="1200" smtClean="0"/>
            <a:t>Server generates JWT → Sends to client</a:t>
          </a:r>
          <a:endParaRPr lang="en-IN" sz="1050" kern="1200"/>
        </a:p>
      </dsp:txBody>
      <dsp:txXfrm>
        <a:off x="1834778" y="635314"/>
        <a:ext cx="1100303" cy="733535"/>
      </dsp:txXfrm>
    </dsp:sp>
    <dsp:sp modelId="{99F10408-7CDF-4978-984F-F1B16E05E0F1}">
      <dsp:nvSpPr>
        <dsp:cNvPr id="0" name=""/>
        <dsp:cNvSpPr/>
      </dsp:nvSpPr>
      <dsp:spPr>
        <a:xfrm>
          <a:off x="2935081" y="635314"/>
          <a:ext cx="1833838" cy="733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kern="1200" dirty="0" smtClean="0"/>
            <a:t>Client stores token (in </a:t>
          </a:r>
          <a:r>
            <a:rPr lang="en-US" sz="1050" b="0" i="0" kern="1200" dirty="0" err="1" smtClean="0"/>
            <a:t>localStorage</a:t>
          </a:r>
          <a:r>
            <a:rPr lang="en-US" sz="1050" b="0" i="0" kern="1200" dirty="0" smtClean="0"/>
            <a:t> / cookie)</a:t>
          </a:r>
          <a:endParaRPr lang="en-IN" sz="1050" kern="1200" dirty="0"/>
        </a:p>
      </dsp:txBody>
      <dsp:txXfrm>
        <a:off x="3301849" y="635314"/>
        <a:ext cx="1100303" cy="733535"/>
      </dsp:txXfrm>
    </dsp:sp>
    <dsp:sp modelId="{04A06C39-0BAD-451C-B357-A33D420A7135}">
      <dsp:nvSpPr>
        <dsp:cNvPr id="0" name=""/>
        <dsp:cNvSpPr/>
      </dsp:nvSpPr>
      <dsp:spPr>
        <a:xfrm>
          <a:off x="4402151" y="635314"/>
          <a:ext cx="1833838" cy="733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kern="1200" smtClean="0"/>
            <a:t>Client includes JWT in Authorization header → Bearer &lt;token&gt;</a:t>
          </a:r>
          <a:endParaRPr lang="en-IN" sz="1050" kern="1200"/>
        </a:p>
      </dsp:txBody>
      <dsp:txXfrm>
        <a:off x="4768919" y="635314"/>
        <a:ext cx="1100303" cy="733535"/>
      </dsp:txXfrm>
    </dsp:sp>
    <dsp:sp modelId="{2D323E57-BB75-4651-A223-625234A8F4FD}">
      <dsp:nvSpPr>
        <dsp:cNvPr id="0" name=""/>
        <dsp:cNvSpPr/>
      </dsp:nvSpPr>
      <dsp:spPr>
        <a:xfrm>
          <a:off x="5869222" y="635314"/>
          <a:ext cx="1833838" cy="7335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kern="1200" smtClean="0"/>
            <a:t>Server verifies token → Grants access</a:t>
          </a:r>
          <a:endParaRPr lang="en-IN" sz="1050" kern="1200"/>
        </a:p>
      </dsp:txBody>
      <dsp:txXfrm>
        <a:off x="6235990" y="635314"/>
        <a:ext cx="1100303" cy="7335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EAB70-8742-4EFE-B790-9A1FCCBC5E4C}">
      <dsp:nvSpPr>
        <dsp:cNvPr id="0" name=""/>
        <dsp:cNvSpPr/>
      </dsp:nvSpPr>
      <dsp:spPr>
        <a:xfrm>
          <a:off x="2407861" y="0"/>
          <a:ext cx="3714503" cy="371450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92605-86FD-4246-8BC1-407A14455FA6}">
      <dsp:nvSpPr>
        <dsp:cNvPr id="0" name=""/>
        <dsp:cNvSpPr/>
      </dsp:nvSpPr>
      <dsp:spPr>
        <a:xfrm>
          <a:off x="1638537" y="345127"/>
          <a:ext cx="2532627" cy="14486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Functional Testing: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Checks if API functions work correctly</a:t>
          </a:r>
          <a:endParaRPr lang="en-IN" sz="1500" kern="1200" dirty="0"/>
        </a:p>
      </dsp:txBody>
      <dsp:txXfrm>
        <a:off x="1709255" y="415845"/>
        <a:ext cx="2391191" cy="1307220"/>
      </dsp:txXfrm>
    </dsp:sp>
    <dsp:sp modelId="{486DA2F5-C469-4551-9BE1-152A5FE72D3D}">
      <dsp:nvSpPr>
        <dsp:cNvPr id="0" name=""/>
        <dsp:cNvSpPr/>
      </dsp:nvSpPr>
      <dsp:spPr>
        <a:xfrm>
          <a:off x="4399781" y="345127"/>
          <a:ext cx="2532627" cy="14486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Integration Testing</a:t>
          </a:r>
          <a:r>
            <a:rPr lang="en-US" sz="1500" b="0" i="0" kern="1200" dirty="0" smtClean="0"/>
            <a:t>: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 Tests communication between services</a:t>
          </a:r>
          <a:endParaRPr lang="en-IN" sz="1500" kern="1200" dirty="0"/>
        </a:p>
      </dsp:txBody>
      <dsp:txXfrm>
        <a:off x="4470499" y="415845"/>
        <a:ext cx="2391191" cy="1307220"/>
      </dsp:txXfrm>
    </dsp:sp>
    <dsp:sp modelId="{68788E4C-91B9-4FC3-BBDB-2592DCAE319A}">
      <dsp:nvSpPr>
        <dsp:cNvPr id="0" name=""/>
        <dsp:cNvSpPr/>
      </dsp:nvSpPr>
      <dsp:spPr>
        <a:xfrm>
          <a:off x="1638537" y="1913302"/>
          <a:ext cx="2532627" cy="14486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Performance Testing</a:t>
          </a:r>
          <a:r>
            <a:rPr lang="en-US" sz="1500" b="0" i="0" kern="1200" dirty="0" smtClean="0"/>
            <a:t>: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Checks API responsiveness under load</a:t>
          </a:r>
          <a:endParaRPr lang="en-IN" sz="1500" kern="1200" dirty="0"/>
        </a:p>
      </dsp:txBody>
      <dsp:txXfrm>
        <a:off x="1709255" y="1984020"/>
        <a:ext cx="2391191" cy="1307220"/>
      </dsp:txXfrm>
    </dsp:sp>
    <dsp:sp modelId="{F3A8C9E8-84A5-46B6-9B5D-730BBB53E60A}">
      <dsp:nvSpPr>
        <dsp:cNvPr id="0" name=""/>
        <dsp:cNvSpPr/>
      </dsp:nvSpPr>
      <dsp:spPr>
        <a:xfrm>
          <a:off x="4390539" y="1871870"/>
          <a:ext cx="2532627" cy="14486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dirty="0" smtClean="0"/>
            <a:t>Security Testing: </a:t>
          </a:r>
        </a:p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Validates authentication, authorization, and data protection</a:t>
          </a:r>
          <a:endParaRPr lang="en-IN" sz="1500" kern="1200" dirty="0"/>
        </a:p>
      </dsp:txBody>
      <dsp:txXfrm>
        <a:off x="4461257" y="1942588"/>
        <a:ext cx="2391191" cy="1307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05FEB-5F3B-4B20-9FC2-EC71D36C370A}">
      <dsp:nvSpPr>
        <dsp:cNvPr id="0" name=""/>
        <dsp:cNvSpPr/>
      </dsp:nvSpPr>
      <dsp:spPr>
        <a:xfrm>
          <a:off x="0" y="53135"/>
          <a:ext cx="4167509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i="0" kern="1200" smtClean="0"/>
            <a:t>Jest:</a:t>
          </a:r>
          <a:endParaRPr lang="en-IN" sz="2400" kern="1200"/>
        </a:p>
      </dsp:txBody>
      <dsp:txXfrm>
        <a:off x="27415" y="80550"/>
        <a:ext cx="4112679" cy="506769"/>
      </dsp:txXfrm>
    </dsp:sp>
    <dsp:sp modelId="{743A79BD-CBAB-4AC2-AF64-A599019D035B}">
      <dsp:nvSpPr>
        <dsp:cNvPr id="0" name=""/>
        <dsp:cNvSpPr/>
      </dsp:nvSpPr>
      <dsp:spPr>
        <a:xfrm>
          <a:off x="0" y="614735"/>
          <a:ext cx="4167509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18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900" b="0" i="0" kern="1200" dirty="0" smtClean="0"/>
            <a:t>JavaScript testing framework</a:t>
          </a:r>
          <a:endParaRPr lang="en-IN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900" b="1" i="0" kern="1200" dirty="0" smtClean="0"/>
            <a:t>Runs unit and integration tests</a:t>
          </a:r>
          <a:endParaRPr lang="en-IN" sz="1900" b="1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900" b="0" i="0" kern="1200" dirty="0" smtClean="0"/>
            <a:t>Supports mocks and snapshots</a:t>
          </a:r>
          <a:endParaRPr lang="en-IN" sz="1900" kern="1200" dirty="0"/>
        </a:p>
      </dsp:txBody>
      <dsp:txXfrm>
        <a:off x="0" y="614735"/>
        <a:ext cx="4167509" cy="943920"/>
      </dsp:txXfrm>
    </dsp:sp>
    <dsp:sp modelId="{C8ECE2DC-CFBB-4E67-AA17-85C44175B0B1}">
      <dsp:nvSpPr>
        <dsp:cNvPr id="0" name=""/>
        <dsp:cNvSpPr/>
      </dsp:nvSpPr>
      <dsp:spPr>
        <a:xfrm>
          <a:off x="0" y="1558655"/>
          <a:ext cx="4167509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b="1" i="0" kern="1200" smtClean="0"/>
            <a:t>Supertest:</a:t>
          </a:r>
          <a:endParaRPr lang="en-IN" sz="2400" kern="1200"/>
        </a:p>
      </dsp:txBody>
      <dsp:txXfrm>
        <a:off x="27415" y="1586070"/>
        <a:ext cx="4112679" cy="506769"/>
      </dsp:txXfrm>
    </dsp:sp>
    <dsp:sp modelId="{BAE2DDB1-AF15-4F29-9814-BA44CC9C3364}">
      <dsp:nvSpPr>
        <dsp:cNvPr id="0" name=""/>
        <dsp:cNvSpPr/>
      </dsp:nvSpPr>
      <dsp:spPr>
        <a:xfrm>
          <a:off x="0" y="2120255"/>
          <a:ext cx="4167509" cy="134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318" tIns="22860" rIns="128016" bIns="2286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800" b="0" i="0" kern="1200" dirty="0" smtClean="0"/>
            <a:t>Works with Jest for API testing</a:t>
          </a:r>
          <a:endParaRPr lang="en-I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800" b="0" i="0" kern="1200" dirty="0" smtClean="0"/>
            <a:t>Sends HTTP requests to server endpoints</a:t>
          </a:r>
          <a:endParaRPr lang="en-IN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1800" b="0" i="0" kern="1200" dirty="0" smtClean="0"/>
            <a:t>Validates responses programmatically</a:t>
          </a:r>
          <a:endParaRPr lang="en-IN" sz="1800" kern="1200" dirty="0"/>
        </a:p>
      </dsp:txBody>
      <dsp:txXfrm>
        <a:off x="0" y="2120255"/>
        <a:ext cx="4167509" cy="1341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F9E88-C7FD-4878-9887-9224BF1CEEBB}">
      <dsp:nvSpPr>
        <dsp:cNvPr id="0" name=""/>
        <dsp:cNvSpPr/>
      </dsp:nvSpPr>
      <dsp:spPr>
        <a:xfrm>
          <a:off x="4018" y="14787"/>
          <a:ext cx="1245691" cy="1097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smtClean="0"/>
            <a:t>Create Lambda function in AWS Console</a:t>
          </a:r>
          <a:endParaRPr lang="en-IN" sz="1400" kern="1200"/>
        </a:p>
      </dsp:txBody>
      <dsp:txXfrm>
        <a:off x="36170" y="46939"/>
        <a:ext cx="1181387" cy="1033461"/>
      </dsp:txXfrm>
    </dsp:sp>
    <dsp:sp modelId="{2C4AA3C3-4695-4E3E-BEF8-DFB9144BAC57}">
      <dsp:nvSpPr>
        <dsp:cNvPr id="0" name=""/>
        <dsp:cNvSpPr/>
      </dsp:nvSpPr>
      <dsp:spPr>
        <a:xfrm>
          <a:off x="1374278" y="409204"/>
          <a:ext cx="264086" cy="3089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1374278" y="470990"/>
        <a:ext cx="184860" cy="185359"/>
      </dsp:txXfrm>
    </dsp:sp>
    <dsp:sp modelId="{A3380FB0-1EEA-403E-95DA-AE93FA44B08C}">
      <dsp:nvSpPr>
        <dsp:cNvPr id="0" name=""/>
        <dsp:cNvSpPr/>
      </dsp:nvSpPr>
      <dsp:spPr>
        <a:xfrm>
          <a:off x="1747986" y="14787"/>
          <a:ext cx="1245691" cy="1097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dirty="0" smtClean="0"/>
            <a:t>Write API logic in Node.js, Python, etc.</a:t>
          </a:r>
          <a:endParaRPr lang="en-IN" sz="1400" kern="1200" dirty="0"/>
        </a:p>
      </dsp:txBody>
      <dsp:txXfrm>
        <a:off x="1780138" y="46939"/>
        <a:ext cx="1181387" cy="1033461"/>
      </dsp:txXfrm>
    </dsp:sp>
    <dsp:sp modelId="{2BAF8B80-3A69-4E18-822B-FF62698780FD}">
      <dsp:nvSpPr>
        <dsp:cNvPr id="0" name=""/>
        <dsp:cNvSpPr/>
      </dsp:nvSpPr>
      <dsp:spPr>
        <a:xfrm>
          <a:off x="3118246" y="409204"/>
          <a:ext cx="264086" cy="3089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3118246" y="470990"/>
        <a:ext cx="184860" cy="185359"/>
      </dsp:txXfrm>
    </dsp:sp>
    <dsp:sp modelId="{BCF6ACCE-C505-44A9-B697-E7F618A1627C}">
      <dsp:nvSpPr>
        <dsp:cNvPr id="0" name=""/>
        <dsp:cNvSpPr/>
      </dsp:nvSpPr>
      <dsp:spPr>
        <a:xfrm>
          <a:off x="3491954" y="14787"/>
          <a:ext cx="1245691" cy="1097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dirty="0" smtClean="0"/>
            <a:t>Set up API Gateway to route HTTP requests to Lambda</a:t>
          </a:r>
          <a:endParaRPr lang="en-IN" sz="1400" kern="1200" dirty="0"/>
        </a:p>
      </dsp:txBody>
      <dsp:txXfrm>
        <a:off x="3524106" y="46939"/>
        <a:ext cx="1181387" cy="1033461"/>
      </dsp:txXfrm>
    </dsp:sp>
    <dsp:sp modelId="{654C88A9-0211-4F09-AFD6-685FF727AC66}">
      <dsp:nvSpPr>
        <dsp:cNvPr id="0" name=""/>
        <dsp:cNvSpPr/>
      </dsp:nvSpPr>
      <dsp:spPr>
        <a:xfrm>
          <a:off x="4862214" y="409204"/>
          <a:ext cx="264086" cy="3089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4862214" y="470990"/>
        <a:ext cx="184860" cy="185359"/>
      </dsp:txXfrm>
    </dsp:sp>
    <dsp:sp modelId="{A0882F6A-8A34-4D89-A419-08713D993928}">
      <dsp:nvSpPr>
        <dsp:cNvPr id="0" name=""/>
        <dsp:cNvSpPr/>
      </dsp:nvSpPr>
      <dsp:spPr>
        <a:xfrm>
          <a:off x="5235922" y="14787"/>
          <a:ext cx="1245691" cy="1097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smtClean="0"/>
            <a:t>Deploy API</a:t>
          </a:r>
          <a:endParaRPr lang="en-IN" sz="1400" kern="1200"/>
        </a:p>
      </dsp:txBody>
      <dsp:txXfrm>
        <a:off x="5268074" y="46939"/>
        <a:ext cx="1181387" cy="1033461"/>
      </dsp:txXfrm>
    </dsp:sp>
    <dsp:sp modelId="{63E47AA2-64E3-4602-924A-15CF67352FBB}">
      <dsp:nvSpPr>
        <dsp:cNvPr id="0" name=""/>
        <dsp:cNvSpPr/>
      </dsp:nvSpPr>
      <dsp:spPr>
        <a:xfrm>
          <a:off x="6606182" y="409204"/>
          <a:ext cx="264086" cy="3089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100" kern="1200"/>
        </a:p>
      </dsp:txBody>
      <dsp:txXfrm>
        <a:off x="6606182" y="470990"/>
        <a:ext cx="184860" cy="185359"/>
      </dsp:txXfrm>
    </dsp:sp>
    <dsp:sp modelId="{BD39C7BB-1E12-4832-B9B2-DE262986F219}">
      <dsp:nvSpPr>
        <dsp:cNvPr id="0" name=""/>
        <dsp:cNvSpPr/>
      </dsp:nvSpPr>
      <dsp:spPr>
        <a:xfrm>
          <a:off x="6979890" y="14787"/>
          <a:ext cx="1245691" cy="10977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0" i="0" kern="1200" dirty="0" smtClean="0"/>
            <a:t>Test endpoint</a:t>
          </a:r>
          <a:endParaRPr lang="en-IN" sz="1400" kern="1200" dirty="0"/>
        </a:p>
      </dsp:txBody>
      <dsp:txXfrm>
        <a:off x="7012042" y="46939"/>
        <a:ext cx="1181387" cy="10334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4A6AD-01C7-4F75-A6A8-D03F5F28307C}">
      <dsp:nvSpPr>
        <dsp:cNvPr id="0" name=""/>
        <dsp:cNvSpPr/>
      </dsp:nvSpPr>
      <dsp:spPr>
        <a:xfrm>
          <a:off x="1632267" y="409"/>
          <a:ext cx="1119575" cy="1119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i="0" kern="1200" smtClean="0"/>
            <a:t>Create an Azure Function App</a:t>
          </a:r>
          <a:endParaRPr lang="en-IN" sz="1100" kern="1200"/>
        </a:p>
      </dsp:txBody>
      <dsp:txXfrm>
        <a:off x="1796225" y="164367"/>
        <a:ext cx="791659" cy="791659"/>
      </dsp:txXfrm>
    </dsp:sp>
    <dsp:sp modelId="{E3939552-E1E3-4DF5-BC6F-03BE6DD3982E}">
      <dsp:nvSpPr>
        <dsp:cNvPr id="0" name=""/>
        <dsp:cNvSpPr/>
      </dsp:nvSpPr>
      <dsp:spPr>
        <a:xfrm rot="2160000">
          <a:off x="2716486" y="860448"/>
          <a:ext cx="297733" cy="377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>
        <a:off x="2725015" y="909769"/>
        <a:ext cx="208413" cy="226714"/>
      </dsp:txXfrm>
    </dsp:sp>
    <dsp:sp modelId="{D6F8A64F-22B3-4224-BDB6-67E031AA4E4A}">
      <dsp:nvSpPr>
        <dsp:cNvPr id="0" name=""/>
        <dsp:cNvSpPr/>
      </dsp:nvSpPr>
      <dsp:spPr>
        <a:xfrm>
          <a:off x="2992497" y="988673"/>
          <a:ext cx="1119575" cy="1119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i="0" kern="1200" smtClean="0"/>
            <a:t>Choose runtime (Node.js, Python, C#, etc.)</a:t>
          </a:r>
          <a:endParaRPr lang="en-IN" sz="1100" kern="1200"/>
        </a:p>
      </dsp:txBody>
      <dsp:txXfrm>
        <a:off x="3156455" y="1152631"/>
        <a:ext cx="791659" cy="791659"/>
      </dsp:txXfrm>
    </dsp:sp>
    <dsp:sp modelId="{68811A08-62CA-4761-A7E6-22A805382012}">
      <dsp:nvSpPr>
        <dsp:cNvPr id="0" name=""/>
        <dsp:cNvSpPr/>
      </dsp:nvSpPr>
      <dsp:spPr>
        <a:xfrm rot="6480000">
          <a:off x="3146241" y="2151041"/>
          <a:ext cx="297733" cy="377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 rot="10800000">
        <a:off x="3204702" y="2184138"/>
        <a:ext cx="208413" cy="226714"/>
      </dsp:txXfrm>
    </dsp:sp>
    <dsp:sp modelId="{7C203CE9-CF4E-4BED-BE96-2CD044BA7C3F}">
      <dsp:nvSpPr>
        <dsp:cNvPr id="0" name=""/>
        <dsp:cNvSpPr/>
      </dsp:nvSpPr>
      <dsp:spPr>
        <a:xfrm>
          <a:off x="2472935" y="2587719"/>
          <a:ext cx="1119575" cy="1119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i="0" kern="1200" smtClean="0"/>
            <a:t>Write function logic</a:t>
          </a:r>
          <a:endParaRPr lang="en-IN" sz="1100" kern="1200"/>
        </a:p>
      </dsp:txBody>
      <dsp:txXfrm>
        <a:off x="2636893" y="2751677"/>
        <a:ext cx="791659" cy="791659"/>
      </dsp:txXfrm>
    </dsp:sp>
    <dsp:sp modelId="{75034681-BA93-475B-AD1A-0D61CB5342B7}">
      <dsp:nvSpPr>
        <dsp:cNvPr id="0" name=""/>
        <dsp:cNvSpPr/>
      </dsp:nvSpPr>
      <dsp:spPr>
        <a:xfrm rot="10800000">
          <a:off x="2051615" y="2958578"/>
          <a:ext cx="297733" cy="377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 rot="10800000">
        <a:off x="2140935" y="3034149"/>
        <a:ext cx="208413" cy="226714"/>
      </dsp:txXfrm>
    </dsp:sp>
    <dsp:sp modelId="{AA4388EE-EC68-49BE-A410-2A638FA2584E}">
      <dsp:nvSpPr>
        <dsp:cNvPr id="0" name=""/>
        <dsp:cNvSpPr/>
      </dsp:nvSpPr>
      <dsp:spPr>
        <a:xfrm>
          <a:off x="791599" y="2587719"/>
          <a:ext cx="1119575" cy="1119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i="0" kern="1200" smtClean="0"/>
            <a:t>Bind function to HTTP trigger</a:t>
          </a:r>
          <a:endParaRPr lang="en-IN" sz="1100" kern="1200"/>
        </a:p>
      </dsp:txBody>
      <dsp:txXfrm>
        <a:off x="955557" y="2751677"/>
        <a:ext cx="791659" cy="791659"/>
      </dsp:txXfrm>
    </dsp:sp>
    <dsp:sp modelId="{B47D6A40-6C9E-493B-8FDC-479B4CC793BF}">
      <dsp:nvSpPr>
        <dsp:cNvPr id="0" name=""/>
        <dsp:cNvSpPr/>
      </dsp:nvSpPr>
      <dsp:spPr>
        <a:xfrm rot="15120000">
          <a:off x="945344" y="2167069"/>
          <a:ext cx="297733" cy="377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 rot="10800000">
        <a:off x="1003805" y="2285114"/>
        <a:ext cx="208413" cy="226714"/>
      </dsp:txXfrm>
    </dsp:sp>
    <dsp:sp modelId="{171F09B6-3DAD-4DF0-93FD-CC9C90EA60A4}">
      <dsp:nvSpPr>
        <dsp:cNvPr id="0" name=""/>
        <dsp:cNvSpPr/>
      </dsp:nvSpPr>
      <dsp:spPr>
        <a:xfrm>
          <a:off x="272038" y="988673"/>
          <a:ext cx="1119575" cy="1119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100" b="0" i="0" kern="1200" smtClean="0"/>
            <a:t>Deploy &amp; test</a:t>
          </a:r>
          <a:endParaRPr lang="en-IN" sz="1100" kern="1200"/>
        </a:p>
      </dsp:txBody>
      <dsp:txXfrm>
        <a:off x="435996" y="1152631"/>
        <a:ext cx="791659" cy="791659"/>
      </dsp:txXfrm>
    </dsp:sp>
    <dsp:sp modelId="{EECCCE97-63B8-46FD-BD5B-ED61227B3337}">
      <dsp:nvSpPr>
        <dsp:cNvPr id="0" name=""/>
        <dsp:cNvSpPr/>
      </dsp:nvSpPr>
      <dsp:spPr>
        <a:xfrm rot="19440000">
          <a:off x="1356257" y="870353"/>
          <a:ext cx="297733" cy="3778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900" kern="1200"/>
        </a:p>
      </dsp:txBody>
      <dsp:txXfrm>
        <a:off x="1364786" y="972174"/>
        <a:ext cx="208413" cy="2267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333D2-6387-42F4-906B-B9BDD6F407B5}">
      <dsp:nvSpPr>
        <dsp:cNvPr id="0" name=""/>
        <dsp:cNvSpPr/>
      </dsp:nvSpPr>
      <dsp:spPr>
        <a:xfrm>
          <a:off x="0" y="75467"/>
          <a:ext cx="3626532" cy="146016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dirty="0" smtClean="0">
              <a:solidFill>
                <a:srgbClr val="262626"/>
              </a:solidFill>
              <a:latin typeface="Century Gothic" panose="020B0502020202020204"/>
              <a:ea typeface="+mn-ea"/>
              <a:cs typeface="+mn-cs"/>
            </a:rPr>
            <a:t>Stateless API:</a:t>
          </a:r>
          <a:br>
            <a:rPr lang="en-GB" sz="2200" b="1" kern="1200" dirty="0" smtClean="0">
              <a:solidFill>
                <a:srgbClr val="262626"/>
              </a:solidFill>
              <a:latin typeface="Century Gothic" panose="020B0502020202020204"/>
              <a:ea typeface="+mn-ea"/>
              <a:cs typeface="+mn-cs"/>
            </a:rPr>
          </a:br>
          <a:r>
            <a:rPr lang="en-GB" sz="2200" b="1" kern="1200" dirty="0" smtClean="0">
              <a:solidFill>
                <a:srgbClr val="262626"/>
              </a:solidFill>
              <a:latin typeface="Century Gothic" panose="020B0502020202020204"/>
              <a:ea typeface="+mn-ea"/>
              <a:cs typeface="+mn-cs"/>
            </a:rPr>
            <a:t>Does not store client context.</a:t>
          </a:r>
          <a:endParaRPr lang="en-GB" sz="2200" b="1" kern="1200" dirty="0">
            <a:solidFill>
              <a:srgbClr val="262626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71279" y="146746"/>
        <a:ext cx="3483974" cy="1317602"/>
      </dsp:txXfrm>
    </dsp:sp>
    <dsp:sp modelId="{597CCC94-8EF3-488D-9B5F-9775F84460BA}">
      <dsp:nvSpPr>
        <dsp:cNvPr id="0" name=""/>
        <dsp:cNvSpPr/>
      </dsp:nvSpPr>
      <dsp:spPr>
        <a:xfrm>
          <a:off x="0" y="1610507"/>
          <a:ext cx="3626532" cy="799948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46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dirty="0" smtClean="0">
              <a:solidFill>
                <a:srgbClr val="262626"/>
              </a:solidFill>
              <a:ea typeface="+mn-ea"/>
              <a:cs typeface="+mn-cs"/>
            </a:rPr>
            <a:t>Reduces</a:t>
          </a:r>
          <a:r>
            <a:rPr lang="en-GB" sz="2200" b="1" kern="1200" baseline="0" dirty="0" smtClean="0">
              <a:solidFill>
                <a:srgbClr val="262626"/>
              </a:solidFill>
              <a:ea typeface="+mn-ea"/>
              <a:cs typeface="+mn-cs"/>
            </a:rPr>
            <a:t> Memory usage.</a:t>
          </a:r>
          <a:endParaRPr lang="en-GB" sz="2200" b="1" kern="1200" dirty="0">
            <a:solidFill>
              <a:srgbClr val="262626"/>
            </a:solidFill>
            <a:ea typeface="+mn-ea"/>
            <a:cs typeface="+mn-cs"/>
          </a:endParaRPr>
        </a:p>
      </dsp:txBody>
      <dsp:txXfrm>
        <a:off x="39050" y="1649557"/>
        <a:ext cx="3548432" cy="721848"/>
      </dsp:txXfrm>
    </dsp:sp>
    <dsp:sp modelId="{5DC9BEC5-C021-4A47-88B6-C6E82F484497}">
      <dsp:nvSpPr>
        <dsp:cNvPr id="0" name=""/>
        <dsp:cNvSpPr/>
      </dsp:nvSpPr>
      <dsp:spPr>
        <a:xfrm>
          <a:off x="0" y="2473705"/>
          <a:ext cx="3626532" cy="146016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93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b="1" kern="1200" dirty="0" smtClean="0">
              <a:solidFill>
                <a:srgbClr val="262626"/>
              </a:solidFill>
              <a:ea typeface="+mn-ea"/>
              <a:cs typeface="+mn-cs"/>
            </a:rPr>
            <a:t>Improves scalability, reliability and reduces complexity.</a:t>
          </a:r>
          <a:endParaRPr lang="en-GB" sz="2200" kern="1200" dirty="0">
            <a:solidFill>
              <a:srgbClr val="262626"/>
            </a:solidFill>
            <a:ea typeface="+mn-ea"/>
            <a:cs typeface="+mn-cs"/>
          </a:endParaRPr>
        </a:p>
      </dsp:txBody>
      <dsp:txXfrm>
        <a:off x="71279" y="2544984"/>
        <a:ext cx="3483974" cy="13176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2B78CE-5BEE-4007-BE7A-EFC40540BDBF}">
      <dsp:nvSpPr>
        <dsp:cNvPr id="0" name=""/>
        <dsp:cNvSpPr/>
      </dsp:nvSpPr>
      <dsp:spPr>
        <a:xfrm>
          <a:off x="0" y="2912047"/>
          <a:ext cx="4158641" cy="6370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i="0" kern="1200" dirty="0" smtClean="0"/>
            <a:t>Generation</a:t>
          </a:r>
          <a:r>
            <a:rPr lang="en-IN" sz="1500" b="0" i="0" kern="1200" dirty="0" smtClean="0"/>
            <a:t> → LLM produces an informed, updated response</a:t>
          </a:r>
          <a:endParaRPr lang="en-IN" sz="1500" kern="1200" dirty="0"/>
        </a:p>
      </dsp:txBody>
      <dsp:txXfrm>
        <a:off x="0" y="2912047"/>
        <a:ext cx="4158641" cy="637084"/>
      </dsp:txXfrm>
    </dsp:sp>
    <dsp:sp modelId="{F25F4864-8683-48E6-846C-B97CFC5F1D27}">
      <dsp:nvSpPr>
        <dsp:cNvPr id="0" name=""/>
        <dsp:cNvSpPr/>
      </dsp:nvSpPr>
      <dsp:spPr>
        <a:xfrm rot="10800000">
          <a:off x="0" y="1941767"/>
          <a:ext cx="4158641" cy="97983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i="0" kern="1200" dirty="0" smtClean="0"/>
            <a:t>Augmentation</a:t>
          </a:r>
          <a:r>
            <a:rPr lang="en-IN" sz="1500" b="0" i="0" kern="1200" dirty="0" smtClean="0"/>
            <a:t> → Adds retrieved data to the prompt</a:t>
          </a:r>
          <a:endParaRPr lang="en-IN" sz="1500" kern="1200" dirty="0"/>
        </a:p>
      </dsp:txBody>
      <dsp:txXfrm rot="10800000">
        <a:off x="0" y="1941767"/>
        <a:ext cx="4158641" cy="636668"/>
      </dsp:txXfrm>
    </dsp:sp>
    <dsp:sp modelId="{E1F6C659-64F2-4B81-AF9E-C8A4D0F35A64}">
      <dsp:nvSpPr>
        <dsp:cNvPr id="0" name=""/>
        <dsp:cNvSpPr/>
      </dsp:nvSpPr>
      <dsp:spPr>
        <a:xfrm rot="10800000">
          <a:off x="0" y="971487"/>
          <a:ext cx="4158641" cy="97983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i="0" kern="1200" dirty="0" smtClean="0"/>
            <a:t>Retriever </a:t>
          </a:r>
          <a:r>
            <a:rPr lang="en-IN" sz="1500" b="0" i="0" kern="1200" dirty="0" smtClean="0"/>
            <a:t>→ Fetches relevant documents from a database/vector store</a:t>
          </a:r>
          <a:endParaRPr lang="en-IN" sz="1500" kern="1200" dirty="0"/>
        </a:p>
      </dsp:txBody>
      <dsp:txXfrm rot="10800000">
        <a:off x="0" y="971487"/>
        <a:ext cx="4158641" cy="636668"/>
      </dsp:txXfrm>
    </dsp:sp>
    <dsp:sp modelId="{AF0FEB9D-A873-4B7E-BA68-05D98FD1C5CB}">
      <dsp:nvSpPr>
        <dsp:cNvPr id="0" name=""/>
        <dsp:cNvSpPr/>
      </dsp:nvSpPr>
      <dsp:spPr>
        <a:xfrm rot="10800000">
          <a:off x="0" y="1206"/>
          <a:ext cx="4158641" cy="97983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b="1" i="0" kern="1200" dirty="0" smtClean="0"/>
            <a:t>User Query </a:t>
          </a:r>
          <a:r>
            <a:rPr lang="en-IN" sz="1500" b="0" i="0" kern="1200" dirty="0" smtClean="0"/>
            <a:t>→ Input request</a:t>
          </a:r>
          <a:endParaRPr lang="en-IN" sz="1500" kern="1200" dirty="0"/>
        </a:p>
      </dsp:txBody>
      <dsp:txXfrm rot="10800000">
        <a:off x="0" y="1206"/>
        <a:ext cx="4158641" cy="6366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74192-B203-4E53-ADC7-0DFD32BC8C77}">
      <dsp:nvSpPr>
        <dsp:cNvPr id="0" name=""/>
        <dsp:cNvSpPr/>
      </dsp:nvSpPr>
      <dsp:spPr>
        <a:xfrm>
          <a:off x="3237259" y="412024"/>
          <a:ext cx="3196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967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3388340" y="455993"/>
        <a:ext cx="17513" cy="3502"/>
      </dsp:txXfrm>
    </dsp:sp>
    <dsp:sp modelId="{B2DC77CC-37A7-4B6C-B928-4D3AE7025BD5}">
      <dsp:nvSpPr>
        <dsp:cNvPr id="0" name=""/>
        <dsp:cNvSpPr/>
      </dsp:nvSpPr>
      <dsp:spPr>
        <a:xfrm>
          <a:off x="842926" y="862"/>
          <a:ext cx="2396132" cy="9137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i="0" kern="1200" dirty="0" smtClean="0"/>
            <a:t>Collect &amp; pre-process data </a:t>
          </a:r>
          <a:r>
            <a:rPr lang="en-IN" sz="1200" b="0" i="0" kern="1200" dirty="0" smtClean="0"/>
            <a:t>→ store in vector DB</a:t>
          </a:r>
          <a:endParaRPr lang="en-IN" sz="1200" kern="1200" dirty="0"/>
        </a:p>
      </dsp:txBody>
      <dsp:txXfrm>
        <a:off x="842926" y="862"/>
        <a:ext cx="2396132" cy="913763"/>
      </dsp:txXfrm>
    </dsp:sp>
    <dsp:sp modelId="{546C7BB1-BF9D-4858-BCBB-0E773135BC16}">
      <dsp:nvSpPr>
        <dsp:cNvPr id="0" name=""/>
        <dsp:cNvSpPr/>
      </dsp:nvSpPr>
      <dsp:spPr>
        <a:xfrm>
          <a:off x="5110475" y="412024"/>
          <a:ext cx="553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47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5372612" y="455993"/>
        <a:ext cx="29203" cy="3502"/>
      </dsp:txXfrm>
    </dsp:sp>
    <dsp:sp modelId="{954DE29D-6E3F-449E-831E-629766B8B0EF}">
      <dsp:nvSpPr>
        <dsp:cNvPr id="0" name=""/>
        <dsp:cNvSpPr/>
      </dsp:nvSpPr>
      <dsp:spPr>
        <a:xfrm>
          <a:off x="3589335" y="862"/>
          <a:ext cx="1522939" cy="9137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i="0" kern="1200" dirty="0" smtClean="0"/>
            <a:t>Embed </a:t>
          </a:r>
          <a:r>
            <a:rPr lang="en-IN" sz="1200" b="0" i="0" kern="1200" dirty="0" smtClean="0"/>
            <a:t>documents using LLM embedding's API</a:t>
          </a:r>
          <a:endParaRPr lang="en-IN" sz="1200" kern="1200" dirty="0"/>
        </a:p>
      </dsp:txBody>
      <dsp:txXfrm>
        <a:off x="3589335" y="862"/>
        <a:ext cx="1522939" cy="913763"/>
      </dsp:txXfrm>
    </dsp:sp>
    <dsp:sp modelId="{8A6ACD0C-4582-4509-8E0E-C58280CA8FD4}">
      <dsp:nvSpPr>
        <dsp:cNvPr id="0" name=""/>
        <dsp:cNvSpPr/>
      </dsp:nvSpPr>
      <dsp:spPr>
        <a:xfrm>
          <a:off x="1604396" y="912826"/>
          <a:ext cx="5097858" cy="319676"/>
        </a:xfrm>
        <a:custGeom>
          <a:avLst/>
          <a:gdLst/>
          <a:ahLst/>
          <a:cxnLst/>
          <a:rect l="0" t="0" r="0" b="0"/>
          <a:pathLst>
            <a:path>
              <a:moveTo>
                <a:pt x="5097858" y="0"/>
              </a:moveTo>
              <a:lnTo>
                <a:pt x="5097858" y="176938"/>
              </a:lnTo>
              <a:lnTo>
                <a:pt x="0" y="176938"/>
              </a:lnTo>
              <a:lnTo>
                <a:pt x="0" y="31967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4025578" y="1070913"/>
        <a:ext cx="255493" cy="3502"/>
      </dsp:txXfrm>
    </dsp:sp>
    <dsp:sp modelId="{EF8CAE14-AC06-4600-918A-8447987F8CC4}">
      <dsp:nvSpPr>
        <dsp:cNvPr id="0" name=""/>
        <dsp:cNvSpPr/>
      </dsp:nvSpPr>
      <dsp:spPr>
        <a:xfrm>
          <a:off x="5696353" y="862"/>
          <a:ext cx="2011803" cy="9137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i="0" kern="1200" dirty="0" smtClean="0"/>
            <a:t>Implement retriever 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kern="1200" dirty="0" smtClean="0"/>
            <a:t>logic to find relevant context</a:t>
          </a:r>
          <a:endParaRPr lang="en-IN" sz="1200" kern="1200" dirty="0"/>
        </a:p>
      </dsp:txBody>
      <dsp:txXfrm>
        <a:off x="5696353" y="862"/>
        <a:ext cx="2011803" cy="913763"/>
      </dsp:txXfrm>
    </dsp:sp>
    <dsp:sp modelId="{6A4DC41F-F15C-48BA-AD9B-19097BF5DEC3}">
      <dsp:nvSpPr>
        <dsp:cNvPr id="0" name=""/>
        <dsp:cNvSpPr/>
      </dsp:nvSpPr>
      <dsp:spPr>
        <a:xfrm>
          <a:off x="2364066" y="1676064"/>
          <a:ext cx="71288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1288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500" kern="1200"/>
        </a:p>
      </dsp:txBody>
      <dsp:txXfrm>
        <a:off x="2701921" y="1720033"/>
        <a:ext cx="37174" cy="3502"/>
      </dsp:txXfrm>
    </dsp:sp>
    <dsp:sp modelId="{1A902A12-F3B9-4957-835C-545E37EC5C13}">
      <dsp:nvSpPr>
        <dsp:cNvPr id="0" name=""/>
        <dsp:cNvSpPr/>
      </dsp:nvSpPr>
      <dsp:spPr>
        <a:xfrm>
          <a:off x="842926" y="1264902"/>
          <a:ext cx="1522939" cy="9137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i="0" kern="1200" dirty="0" smtClean="0"/>
            <a:t>Send context </a:t>
          </a:r>
          <a:r>
            <a:rPr lang="en-IN" sz="1200" b="0" i="0" kern="1200" dirty="0" smtClean="0"/>
            <a:t>+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kern="1200" dirty="0" smtClean="0"/>
            <a:t> query to LLM API for generation</a:t>
          </a:r>
          <a:endParaRPr lang="en-IN" sz="1200" kern="1200" dirty="0"/>
        </a:p>
      </dsp:txBody>
      <dsp:txXfrm>
        <a:off x="842926" y="1264902"/>
        <a:ext cx="1522939" cy="913763"/>
      </dsp:txXfrm>
    </dsp:sp>
    <dsp:sp modelId="{7B67E4CC-27D4-498B-A122-99E01CA87243}">
      <dsp:nvSpPr>
        <dsp:cNvPr id="0" name=""/>
        <dsp:cNvSpPr/>
      </dsp:nvSpPr>
      <dsp:spPr>
        <a:xfrm>
          <a:off x="3109350" y="1264902"/>
          <a:ext cx="2649443" cy="9137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i="0" kern="1200" dirty="0" smtClean="0"/>
            <a:t>Return output </a:t>
          </a:r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0" i="0" kern="1200" dirty="0" smtClean="0"/>
            <a:t>via REST API or chatbot interface</a:t>
          </a:r>
          <a:endParaRPr lang="en-IN" sz="1200" kern="1200" dirty="0"/>
        </a:p>
      </dsp:txBody>
      <dsp:txXfrm>
        <a:off x="3109350" y="1264902"/>
        <a:ext cx="2649443" cy="913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39737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5" name="Google Shape;334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6" name="Google Shape;334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2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" name="Google Shape;3715;g20f4d7b453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6" name="Google Shape;3716;g20f4d7b453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428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" name="Google Shape;3715;g20f4d7b453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6" name="Google Shape;3716;g20f4d7b453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4448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" name="Google Shape;3715;g20f4d7b453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6" name="Google Shape;3716;g20f4d7b453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8273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1" name="Google Shape;3951;gec9722e16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2" name="Google Shape;3952;gec9722e16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750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gec9722e163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3" name="Google Shape;3933;gec9722e163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194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5" name="Google Shape;3895;gec9722e163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6" name="Google Shape;3896;gec9722e163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00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6" name="Google Shape;3366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7" name="Google Shape;3367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562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3" name="Google Shape;33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58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0" name="Google Shape;340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951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2" name="Google Shape;3482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36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0" name="Google Shape;362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398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0" name="Google Shape;3630;gec9722e163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1" name="Google Shape;3631;gec9722e163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591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2" name="Google Shape;3502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50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4" name="Google Shape;352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1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48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22558" y="144464"/>
            <a:ext cx="8698884" cy="5140446"/>
            <a:chOff x="222558" y="144464"/>
            <a:chExt cx="8698884" cy="5140446"/>
          </a:xfrm>
        </p:grpSpPr>
        <p:grpSp>
          <p:nvGrpSpPr>
            <p:cNvPr id="11" name="Google Shape;11;p2"/>
            <p:cNvGrpSpPr/>
            <p:nvPr/>
          </p:nvGrpSpPr>
          <p:grpSpPr>
            <a:xfrm rot="-5400000">
              <a:off x="5880085" y="2734232"/>
              <a:ext cx="285875" cy="4815482"/>
              <a:chOff x="8931625" y="104376"/>
              <a:chExt cx="285875" cy="4868057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222558" y="144464"/>
              <a:ext cx="8698884" cy="4854572"/>
              <a:chOff x="222558" y="144464"/>
              <a:chExt cx="8698884" cy="4854572"/>
            </a:xfrm>
          </p:grpSpPr>
          <p:sp>
            <p:nvSpPr>
              <p:cNvPr id="86" name="Google Shape;86;p2"/>
              <p:cNvSpPr/>
              <p:nvPr/>
            </p:nvSpPr>
            <p:spPr>
              <a:xfrm>
                <a:off x="222558" y="144464"/>
                <a:ext cx="8698884" cy="4854572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4060" extrusionOk="0">
                    <a:moveTo>
                      <a:pt x="7214" y="584"/>
                    </a:moveTo>
                    <a:cubicBezTo>
                      <a:pt x="7150" y="584"/>
                      <a:pt x="7150" y="584"/>
                      <a:pt x="7150" y="584"/>
                    </a:cubicBezTo>
                    <a:cubicBezTo>
                      <a:pt x="7150" y="263"/>
                      <a:pt x="7150" y="263"/>
                      <a:pt x="7150" y="263"/>
                    </a:cubicBezTo>
                    <a:cubicBezTo>
                      <a:pt x="6899" y="263"/>
                      <a:pt x="6899" y="263"/>
                      <a:pt x="6899" y="263"/>
                    </a:cubicBezTo>
                    <a:cubicBezTo>
                      <a:pt x="6899" y="0"/>
                      <a:pt x="6899" y="0"/>
                      <a:pt x="6899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263"/>
                      <a:pt x="366" y="263"/>
                      <a:pt x="366" y="263"/>
                    </a:cubicBezTo>
                    <a:cubicBezTo>
                      <a:pt x="132" y="263"/>
                      <a:pt x="132" y="263"/>
                      <a:pt x="132" y="263"/>
                    </a:cubicBezTo>
                    <a:cubicBezTo>
                      <a:pt x="132" y="584"/>
                      <a:pt x="132" y="584"/>
                      <a:pt x="132" y="584"/>
                    </a:cubicBezTo>
                    <a:cubicBezTo>
                      <a:pt x="64" y="584"/>
                      <a:pt x="64" y="584"/>
                      <a:pt x="64" y="584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3401"/>
                      <a:pt x="0" y="3401"/>
                      <a:pt x="0" y="3401"/>
                    </a:cubicBezTo>
                    <a:cubicBezTo>
                      <a:pt x="73" y="3474"/>
                      <a:pt x="73" y="3474"/>
                      <a:pt x="73" y="3474"/>
                    </a:cubicBezTo>
                    <a:cubicBezTo>
                      <a:pt x="132" y="3474"/>
                      <a:pt x="132" y="3474"/>
                      <a:pt x="132" y="3474"/>
                    </a:cubicBezTo>
                    <a:cubicBezTo>
                      <a:pt x="132" y="3827"/>
                      <a:pt x="132" y="3827"/>
                      <a:pt x="132" y="3827"/>
                    </a:cubicBezTo>
                    <a:cubicBezTo>
                      <a:pt x="365" y="3827"/>
                      <a:pt x="365" y="3827"/>
                      <a:pt x="365" y="3827"/>
                    </a:cubicBezTo>
                    <a:cubicBezTo>
                      <a:pt x="365" y="4059"/>
                      <a:pt x="365" y="4059"/>
                      <a:pt x="365" y="4059"/>
                    </a:cubicBezTo>
                    <a:cubicBezTo>
                      <a:pt x="3048" y="4059"/>
                      <a:pt x="3048" y="4059"/>
                      <a:pt x="3048" y="4059"/>
                    </a:cubicBezTo>
                    <a:cubicBezTo>
                      <a:pt x="3048" y="4060"/>
                      <a:pt x="3048" y="4060"/>
                      <a:pt x="3048" y="4060"/>
                    </a:cubicBezTo>
                    <a:cubicBezTo>
                      <a:pt x="3068" y="4060"/>
                      <a:pt x="3068" y="4060"/>
                      <a:pt x="3068" y="4060"/>
                    </a:cubicBezTo>
                    <a:cubicBezTo>
                      <a:pt x="3068" y="4059"/>
                      <a:pt x="3068" y="4059"/>
                      <a:pt x="3068" y="4059"/>
                    </a:cubicBezTo>
                    <a:cubicBezTo>
                      <a:pt x="3332" y="4059"/>
                      <a:pt x="3332" y="4059"/>
                      <a:pt x="3332" y="4059"/>
                    </a:cubicBezTo>
                    <a:cubicBezTo>
                      <a:pt x="3332" y="4060"/>
                      <a:pt x="3332" y="4060"/>
                      <a:pt x="3332" y="4060"/>
                    </a:cubicBezTo>
                    <a:cubicBezTo>
                      <a:pt x="3352" y="4060"/>
                      <a:pt x="3352" y="4060"/>
                      <a:pt x="3352" y="4060"/>
                    </a:cubicBezTo>
                    <a:cubicBezTo>
                      <a:pt x="3352" y="4059"/>
                      <a:pt x="3352" y="4059"/>
                      <a:pt x="3352" y="4059"/>
                    </a:cubicBezTo>
                    <a:cubicBezTo>
                      <a:pt x="6911" y="4059"/>
                      <a:pt x="6911" y="4059"/>
                      <a:pt x="6911" y="4059"/>
                    </a:cubicBezTo>
                    <a:cubicBezTo>
                      <a:pt x="6911" y="3839"/>
                      <a:pt x="6911" y="3839"/>
                      <a:pt x="6911" y="3839"/>
                    </a:cubicBezTo>
                    <a:cubicBezTo>
                      <a:pt x="7150" y="3839"/>
                      <a:pt x="7150" y="3839"/>
                      <a:pt x="7150" y="3839"/>
                    </a:cubicBezTo>
                    <a:cubicBezTo>
                      <a:pt x="7150" y="3474"/>
                      <a:pt x="7150" y="3474"/>
                      <a:pt x="7150" y="3474"/>
                    </a:cubicBezTo>
                    <a:cubicBezTo>
                      <a:pt x="7205" y="3474"/>
                      <a:pt x="7205" y="3474"/>
                      <a:pt x="7205" y="3474"/>
                    </a:cubicBezTo>
                    <a:cubicBezTo>
                      <a:pt x="7278" y="3401"/>
                      <a:pt x="7278" y="3401"/>
                      <a:pt x="7278" y="3401"/>
                    </a:cubicBezTo>
                    <a:cubicBezTo>
                      <a:pt x="7278" y="648"/>
                      <a:pt x="7278" y="648"/>
                      <a:pt x="7278" y="648"/>
                    </a:cubicBezTo>
                    <a:lnTo>
                      <a:pt x="7214" y="584"/>
                    </a:lnTo>
                    <a:close/>
                    <a:moveTo>
                      <a:pt x="7130" y="584"/>
                    </a:moveTo>
                    <a:cubicBezTo>
                      <a:pt x="7130" y="642"/>
                      <a:pt x="7130" y="642"/>
                      <a:pt x="7130" y="642"/>
                    </a:cubicBezTo>
                    <a:cubicBezTo>
                      <a:pt x="7060" y="642"/>
                      <a:pt x="7060" y="642"/>
                      <a:pt x="7060" y="642"/>
                    </a:cubicBezTo>
                    <a:cubicBezTo>
                      <a:pt x="6971" y="554"/>
                      <a:pt x="6971" y="554"/>
                      <a:pt x="6971" y="554"/>
                    </a:cubicBezTo>
                    <a:cubicBezTo>
                      <a:pt x="6971" y="500"/>
                      <a:pt x="6971" y="500"/>
                      <a:pt x="6971" y="500"/>
                    </a:cubicBezTo>
                    <a:cubicBezTo>
                      <a:pt x="6981" y="497"/>
                      <a:pt x="6988" y="488"/>
                      <a:pt x="6988" y="477"/>
                    </a:cubicBezTo>
                    <a:cubicBezTo>
                      <a:pt x="6988" y="463"/>
                      <a:pt x="6977" y="452"/>
                      <a:pt x="6963" y="452"/>
                    </a:cubicBezTo>
                    <a:cubicBezTo>
                      <a:pt x="6949" y="452"/>
                      <a:pt x="6939" y="463"/>
                      <a:pt x="6939" y="477"/>
                    </a:cubicBezTo>
                    <a:cubicBezTo>
                      <a:pt x="6939" y="486"/>
                      <a:pt x="6943" y="494"/>
                      <a:pt x="6951" y="498"/>
                    </a:cubicBezTo>
                    <a:cubicBezTo>
                      <a:pt x="6951" y="562"/>
                      <a:pt x="6951" y="562"/>
                      <a:pt x="6951" y="562"/>
                    </a:cubicBezTo>
                    <a:cubicBezTo>
                      <a:pt x="7051" y="662"/>
                      <a:pt x="7051" y="662"/>
                      <a:pt x="7051" y="662"/>
                    </a:cubicBezTo>
                    <a:cubicBezTo>
                      <a:pt x="7130" y="662"/>
                      <a:pt x="7130" y="662"/>
                      <a:pt x="7130" y="662"/>
                    </a:cubicBezTo>
                    <a:cubicBezTo>
                      <a:pt x="7130" y="1825"/>
                      <a:pt x="7130" y="1825"/>
                      <a:pt x="7130" y="1825"/>
                    </a:cubicBezTo>
                    <a:cubicBezTo>
                      <a:pt x="7052" y="1825"/>
                      <a:pt x="7052" y="1825"/>
                      <a:pt x="7052" y="1825"/>
                    </a:cubicBezTo>
                    <a:cubicBezTo>
                      <a:pt x="6964" y="1737"/>
                      <a:pt x="6964" y="1737"/>
                      <a:pt x="6964" y="1737"/>
                    </a:cubicBezTo>
                    <a:cubicBezTo>
                      <a:pt x="6964" y="1502"/>
                      <a:pt x="6964" y="1502"/>
                      <a:pt x="6964" y="1502"/>
                    </a:cubicBezTo>
                    <a:cubicBezTo>
                      <a:pt x="6972" y="1498"/>
                      <a:pt x="6978" y="1490"/>
                      <a:pt x="6978" y="1480"/>
                    </a:cubicBezTo>
                    <a:cubicBezTo>
                      <a:pt x="6978" y="1466"/>
                      <a:pt x="6967" y="1455"/>
                      <a:pt x="6954" y="1455"/>
                    </a:cubicBezTo>
                    <a:cubicBezTo>
                      <a:pt x="6940" y="1455"/>
                      <a:pt x="6929" y="1466"/>
                      <a:pt x="6929" y="1480"/>
                    </a:cubicBezTo>
                    <a:cubicBezTo>
                      <a:pt x="6929" y="1490"/>
                      <a:pt x="6935" y="1498"/>
                      <a:pt x="6944" y="1502"/>
                    </a:cubicBezTo>
                    <a:cubicBezTo>
                      <a:pt x="6944" y="1745"/>
                      <a:pt x="6944" y="1745"/>
                      <a:pt x="6944" y="1745"/>
                    </a:cubicBezTo>
                    <a:cubicBezTo>
                      <a:pt x="7043" y="1845"/>
                      <a:pt x="7043" y="1845"/>
                      <a:pt x="7043" y="1845"/>
                    </a:cubicBezTo>
                    <a:cubicBezTo>
                      <a:pt x="7130" y="1845"/>
                      <a:pt x="7130" y="1845"/>
                      <a:pt x="7130" y="1845"/>
                    </a:cubicBezTo>
                    <a:cubicBezTo>
                      <a:pt x="7130" y="1929"/>
                      <a:pt x="7130" y="1929"/>
                      <a:pt x="7130" y="1929"/>
                    </a:cubicBezTo>
                    <a:cubicBezTo>
                      <a:pt x="7013" y="1929"/>
                      <a:pt x="7013" y="1929"/>
                      <a:pt x="7013" y="1929"/>
                    </a:cubicBezTo>
                    <a:cubicBezTo>
                      <a:pt x="7009" y="1921"/>
                      <a:pt x="7001" y="1915"/>
                      <a:pt x="6991" y="1915"/>
                    </a:cubicBezTo>
                    <a:cubicBezTo>
                      <a:pt x="6977" y="1915"/>
                      <a:pt x="6966" y="1926"/>
                      <a:pt x="6966" y="1939"/>
                    </a:cubicBezTo>
                    <a:cubicBezTo>
                      <a:pt x="6966" y="1953"/>
                      <a:pt x="6977" y="1964"/>
                      <a:pt x="6991" y="1964"/>
                    </a:cubicBezTo>
                    <a:cubicBezTo>
                      <a:pt x="7001" y="1964"/>
                      <a:pt x="7009" y="1958"/>
                      <a:pt x="7013" y="1949"/>
                    </a:cubicBezTo>
                    <a:cubicBezTo>
                      <a:pt x="7130" y="1949"/>
                      <a:pt x="7130" y="1949"/>
                      <a:pt x="7130" y="1949"/>
                    </a:cubicBezTo>
                    <a:cubicBezTo>
                      <a:pt x="7130" y="2120"/>
                      <a:pt x="7130" y="2120"/>
                      <a:pt x="7130" y="2120"/>
                    </a:cubicBezTo>
                    <a:cubicBezTo>
                      <a:pt x="7013" y="2120"/>
                      <a:pt x="7013" y="2120"/>
                      <a:pt x="7013" y="2120"/>
                    </a:cubicBezTo>
                    <a:cubicBezTo>
                      <a:pt x="7010" y="2111"/>
                      <a:pt x="7001" y="2106"/>
                      <a:pt x="6991" y="2106"/>
                    </a:cubicBezTo>
                    <a:cubicBezTo>
                      <a:pt x="6978" y="2106"/>
                      <a:pt x="6967" y="2116"/>
                      <a:pt x="6967" y="2130"/>
                    </a:cubicBezTo>
                    <a:cubicBezTo>
                      <a:pt x="6967" y="2144"/>
                      <a:pt x="6978" y="2155"/>
                      <a:pt x="6991" y="2155"/>
                    </a:cubicBezTo>
                    <a:cubicBezTo>
                      <a:pt x="7001" y="2155"/>
                      <a:pt x="7010" y="2149"/>
                      <a:pt x="7013" y="2140"/>
                    </a:cubicBezTo>
                    <a:cubicBezTo>
                      <a:pt x="7130" y="2140"/>
                      <a:pt x="7130" y="2140"/>
                      <a:pt x="7130" y="2140"/>
                    </a:cubicBezTo>
                    <a:cubicBezTo>
                      <a:pt x="7130" y="2224"/>
                      <a:pt x="7130" y="2224"/>
                      <a:pt x="7130" y="2224"/>
                    </a:cubicBezTo>
                    <a:cubicBezTo>
                      <a:pt x="7044" y="2224"/>
                      <a:pt x="7044" y="2224"/>
                      <a:pt x="7044" y="2224"/>
                    </a:cubicBezTo>
                    <a:cubicBezTo>
                      <a:pt x="6944" y="2324"/>
                      <a:pt x="6944" y="2324"/>
                      <a:pt x="6944" y="2324"/>
                    </a:cubicBezTo>
                    <a:cubicBezTo>
                      <a:pt x="6944" y="2567"/>
                      <a:pt x="6944" y="2567"/>
                      <a:pt x="6944" y="2567"/>
                    </a:cubicBezTo>
                    <a:cubicBezTo>
                      <a:pt x="6936" y="2571"/>
                      <a:pt x="6930" y="2580"/>
                      <a:pt x="6930" y="2590"/>
                    </a:cubicBezTo>
                    <a:cubicBezTo>
                      <a:pt x="6930" y="2603"/>
                      <a:pt x="6941" y="2614"/>
                      <a:pt x="6954" y="2614"/>
                    </a:cubicBezTo>
                    <a:cubicBezTo>
                      <a:pt x="6968" y="2614"/>
                      <a:pt x="6979" y="2603"/>
                      <a:pt x="6979" y="2590"/>
                    </a:cubicBezTo>
                    <a:cubicBezTo>
                      <a:pt x="6979" y="2580"/>
                      <a:pt x="6973" y="2571"/>
                      <a:pt x="6964" y="2567"/>
                    </a:cubicBezTo>
                    <a:cubicBezTo>
                      <a:pt x="6964" y="2332"/>
                      <a:pt x="6964" y="2332"/>
                      <a:pt x="6964" y="2332"/>
                    </a:cubicBezTo>
                    <a:cubicBezTo>
                      <a:pt x="7052" y="2244"/>
                      <a:pt x="7052" y="2244"/>
                      <a:pt x="7052" y="2244"/>
                    </a:cubicBezTo>
                    <a:cubicBezTo>
                      <a:pt x="7130" y="2244"/>
                      <a:pt x="7130" y="2244"/>
                      <a:pt x="7130" y="2244"/>
                    </a:cubicBezTo>
                    <a:cubicBezTo>
                      <a:pt x="7130" y="3407"/>
                      <a:pt x="7130" y="3407"/>
                      <a:pt x="7130" y="3407"/>
                    </a:cubicBezTo>
                    <a:cubicBezTo>
                      <a:pt x="7052" y="3407"/>
                      <a:pt x="7052" y="3407"/>
                      <a:pt x="7052" y="3407"/>
                    </a:cubicBezTo>
                    <a:cubicBezTo>
                      <a:pt x="6951" y="3508"/>
                      <a:pt x="6951" y="3508"/>
                      <a:pt x="6951" y="3508"/>
                    </a:cubicBezTo>
                    <a:cubicBezTo>
                      <a:pt x="6951" y="3561"/>
                      <a:pt x="6951" y="3561"/>
                      <a:pt x="6951" y="3561"/>
                    </a:cubicBezTo>
                    <a:cubicBezTo>
                      <a:pt x="6944" y="3565"/>
                      <a:pt x="6939" y="3573"/>
                      <a:pt x="6939" y="3582"/>
                    </a:cubicBezTo>
                    <a:cubicBezTo>
                      <a:pt x="6939" y="3596"/>
                      <a:pt x="6949" y="3607"/>
                      <a:pt x="6963" y="3607"/>
                    </a:cubicBezTo>
                    <a:cubicBezTo>
                      <a:pt x="6977" y="3607"/>
                      <a:pt x="6988" y="3596"/>
                      <a:pt x="6988" y="3582"/>
                    </a:cubicBezTo>
                    <a:cubicBezTo>
                      <a:pt x="6988" y="3572"/>
                      <a:pt x="6981" y="3563"/>
                      <a:pt x="6971" y="3559"/>
                    </a:cubicBezTo>
                    <a:cubicBezTo>
                      <a:pt x="6971" y="3516"/>
                      <a:pt x="6971" y="3516"/>
                      <a:pt x="6971" y="3516"/>
                    </a:cubicBezTo>
                    <a:cubicBezTo>
                      <a:pt x="7060" y="3427"/>
                      <a:pt x="7060" y="3427"/>
                      <a:pt x="7060" y="3427"/>
                    </a:cubicBezTo>
                    <a:cubicBezTo>
                      <a:pt x="7130" y="3427"/>
                      <a:pt x="7130" y="3427"/>
                      <a:pt x="7130" y="3427"/>
                    </a:cubicBezTo>
                    <a:cubicBezTo>
                      <a:pt x="7130" y="3474"/>
                      <a:pt x="7130" y="3474"/>
                      <a:pt x="7130" y="3474"/>
                    </a:cubicBezTo>
                    <a:cubicBezTo>
                      <a:pt x="7130" y="3819"/>
                      <a:pt x="7130" y="3819"/>
                      <a:pt x="7130" y="3819"/>
                    </a:cubicBezTo>
                    <a:cubicBezTo>
                      <a:pt x="6891" y="3819"/>
                      <a:pt x="6891" y="3819"/>
                      <a:pt x="6891" y="3819"/>
                    </a:cubicBezTo>
                    <a:cubicBezTo>
                      <a:pt x="6891" y="4039"/>
                      <a:pt x="6891" y="4039"/>
                      <a:pt x="6891" y="4039"/>
                    </a:cubicBezTo>
                    <a:cubicBezTo>
                      <a:pt x="4234" y="4039"/>
                      <a:pt x="4234" y="4039"/>
                      <a:pt x="4234" y="4039"/>
                    </a:cubicBezTo>
                    <a:cubicBezTo>
                      <a:pt x="4234" y="4024"/>
                      <a:pt x="4234" y="4024"/>
                      <a:pt x="4234" y="4024"/>
                    </a:cubicBezTo>
                    <a:cubicBezTo>
                      <a:pt x="4259" y="3999"/>
                      <a:pt x="4259" y="3999"/>
                      <a:pt x="4259" y="3999"/>
                    </a:cubicBezTo>
                    <a:cubicBezTo>
                      <a:pt x="4500" y="3999"/>
                      <a:pt x="4500" y="3999"/>
                      <a:pt x="4500" y="3999"/>
                    </a:cubicBezTo>
                    <a:cubicBezTo>
                      <a:pt x="4545" y="3954"/>
                      <a:pt x="4545" y="3954"/>
                      <a:pt x="4545" y="3954"/>
                    </a:cubicBezTo>
                    <a:cubicBezTo>
                      <a:pt x="4919" y="3954"/>
                      <a:pt x="4919" y="3954"/>
                      <a:pt x="4919" y="3954"/>
                    </a:cubicBezTo>
                    <a:cubicBezTo>
                      <a:pt x="4923" y="3963"/>
                      <a:pt x="4932" y="3969"/>
                      <a:pt x="4942" y="3969"/>
                    </a:cubicBezTo>
                    <a:cubicBezTo>
                      <a:pt x="4955" y="3969"/>
                      <a:pt x="4966" y="3958"/>
                      <a:pt x="4966" y="3944"/>
                    </a:cubicBezTo>
                    <a:cubicBezTo>
                      <a:pt x="4966" y="3930"/>
                      <a:pt x="4955" y="3920"/>
                      <a:pt x="4942" y="3920"/>
                    </a:cubicBezTo>
                    <a:cubicBezTo>
                      <a:pt x="4932" y="3920"/>
                      <a:pt x="4923" y="3925"/>
                      <a:pt x="4919" y="3934"/>
                    </a:cubicBezTo>
                    <a:cubicBezTo>
                      <a:pt x="4537" y="3934"/>
                      <a:pt x="4537" y="3934"/>
                      <a:pt x="4537" y="3934"/>
                    </a:cubicBezTo>
                    <a:cubicBezTo>
                      <a:pt x="4492" y="3979"/>
                      <a:pt x="4492" y="3979"/>
                      <a:pt x="4492" y="3979"/>
                    </a:cubicBezTo>
                    <a:cubicBezTo>
                      <a:pt x="4251" y="3979"/>
                      <a:pt x="4251" y="3979"/>
                      <a:pt x="4251" y="3979"/>
                    </a:cubicBezTo>
                    <a:cubicBezTo>
                      <a:pt x="4214" y="4016"/>
                      <a:pt x="4214" y="4016"/>
                      <a:pt x="4214" y="4016"/>
                    </a:cubicBezTo>
                    <a:cubicBezTo>
                      <a:pt x="4214" y="4039"/>
                      <a:pt x="4214" y="4039"/>
                      <a:pt x="4214" y="4039"/>
                    </a:cubicBezTo>
                    <a:cubicBezTo>
                      <a:pt x="3950" y="4039"/>
                      <a:pt x="3950" y="4039"/>
                      <a:pt x="3950" y="4039"/>
                    </a:cubicBezTo>
                    <a:cubicBezTo>
                      <a:pt x="3950" y="3909"/>
                      <a:pt x="3950" y="3909"/>
                      <a:pt x="3950" y="3909"/>
                    </a:cubicBezTo>
                    <a:cubicBezTo>
                      <a:pt x="4062" y="3797"/>
                      <a:pt x="4062" y="3797"/>
                      <a:pt x="4062" y="3797"/>
                    </a:cubicBezTo>
                    <a:cubicBezTo>
                      <a:pt x="5365" y="3797"/>
                      <a:pt x="5365" y="3797"/>
                      <a:pt x="5365" y="3797"/>
                    </a:cubicBezTo>
                    <a:cubicBezTo>
                      <a:pt x="5524" y="3957"/>
                      <a:pt x="5524" y="3957"/>
                      <a:pt x="5524" y="3957"/>
                    </a:cubicBezTo>
                    <a:cubicBezTo>
                      <a:pt x="6303" y="3957"/>
                      <a:pt x="6303" y="3957"/>
                      <a:pt x="6303" y="3957"/>
                    </a:cubicBezTo>
                    <a:cubicBezTo>
                      <a:pt x="6307" y="3964"/>
                      <a:pt x="6315" y="3969"/>
                      <a:pt x="6324" y="3969"/>
                    </a:cubicBezTo>
                    <a:cubicBezTo>
                      <a:pt x="6337" y="3969"/>
                      <a:pt x="6348" y="3958"/>
                      <a:pt x="6348" y="3944"/>
                    </a:cubicBezTo>
                    <a:cubicBezTo>
                      <a:pt x="6348" y="3930"/>
                      <a:pt x="6337" y="3920"/>
                      <a:pt x="6324" y="3920"/>
                    </a:cubicBezTo>
                    <a:cubicBezTo>
                      <a:pt x="6313" y="3920"/>
                      <a:pt x="6304" y="3927"/>
                      <a:pt x="6301" y="3937"/>
                    </a:cubicBezTo>
                    <a:cubicBezTo>
                      <a:pt x="5532" y="3937"/>
                      <a:pt x="5532" y="3937"/>
                      <a:pt x="5532" y="3937"/>
                    </a:cubicBezTo>
                    <a:cubicBezTo>
                      <a:pt x="5373" y="3777"/>
                      <a:pt x="5373" y="3777"/>
                      <a:pt x="5373" y="3777"/>
                    </a:cubicBezTo>
                    <a:cubicBezTo>
                      <a:pt x="4053" y="3777"/>
                      <a:pt x="4053" y="3777"/>
                      <a:pt x="4053" y="3777"/>
                    </a:cubicBezTo>
                    <a:cubicBezTo>
                      <a:pt x="3930" y="3900"/>
                      <a:pt x="3930" y="3900"/>
                      <a:pt x="3930" y="3900"/>
                    </a:cubicBezTo>
                    <a:cubicBezTo>
                      <a:pt x="3930" y="4039"/>
                      <a:pt x="3930" y="4039"/>
                      <a:pt x="3930" y="4039"/>
                    </a:cubicBezTo>
                    <a:cubicBezTo>
                      <a:pt x="3352" y="4039"/>
                      <a:pt x="3352" y="4039"/>
                      <a:pt x="3352" y="4039"/>
                    </a:cubicBezTo>
                    <a:cubicBezTo>
                      <a:pt x="3352" y="3903"/>
                      <a:pt x="3352" y="3903"/>
                      <a:pt x="3352" y="3903"/>
                    </a:cubicBezTo>
                    <a:cubicBezTo>
                      <a:pt x="3229" y="3780"/>
                      <a:pt x="3229" y="3780"/>
                      <a:pt x="3229" y="3780"/>
                    </a:cubicBezTo>
                    <a:cubicBezTo>
                      <a:pt x="1909" y="3780"/>
                      <a:pt x="1909" y="3780"/>
                      <a:pt x="1909" y="3780"/>
                    </a:cubicBezTo>
                    <a:cubicBezTo>
                      <a:pt x="1750" y="3939"/>
                      <a:pt x="1750" y="3939"/>
                      <a:pt x="1750" y="3939"/>
                    </a:cubicBezTo>
                    <a:cubicBezTo>
                      <a:pt x="981" y="3939"/>
                      <a:pt x="981" y="3939"/>
                      <a:pt x="981" y="3939"/>
                    </a:cubicBezTo>
                    <a:cubicBezTo>
                      <a:pt x="978" y="3929"/>
                      <a:pt x="969" y="3922"/>
                      <a:pt x="958" y="3922"/>
                    </a:cubicBezTo>
                    <a:cubicBezTo>
                      <a:pt x="944" y="3922"/>
                      <a:pt x="933" y="3933"/>
                      <a:pt x="933" y="3947"/>
                    </a:cubicBezTo>
                    <a:cubicBezTo>
                      <a:pt x="933" y="3960"/>
                      <a:pt x="944" y="3971"/>
                      <a:pt x="958" y="3971"/>
                    </a:cubicBezTo>
                    <a:cubicBezTo>
                      <a:pt x="967" y="3971"/>
                      <a:pt x="975" y="3967"/>
                      <a:pt x="979" y="3959"/>
                    </a:cubicBezTo>
                    <a:cubicBezTo>
                      <a:pt x="1758" y="3959"/>
                      <a:pt x="1758" y="3959"/>
                      <a:pt x="1758" y="3959"/>
                    </a:cubicBezTo>
                    <a:cubicBezTo>
                      <a:pt x="1917" y="3800"/>
                      <a:pt x="1917" y="3800"/>
                      <a:pt x="1917" y="3800"/>
                    </a:cubicBezTo>
                    <a:cubicBezTo>
                      <a:pt x="3220" y="3800"/>
                      <a:pt x="3220" y="3800"/>
                      <a:pt x="3220" y="3800"/>
                    </a:cubicBezTo>
                    <a:cubicBezTo>
                      <a:pt x="3332" y="3911"/>
                      <a:pt x="3332" y="3911"/>
                      <a:pt x="3332" y="3911"/>
                    </a:cubicBezTo>
                    <a:cubicBezTo>
                      <a:pt x="3332" y="4039"/>
                      <a:pt x="3332" y="4039"/>
                      <a:pt x="3332" y="4039"/>
                    </a:cubicBezTo>
                    <a:cubicBezTo>
                      <a:pt x="3068" y="4039"/>
                      <a:pt x="3068" y="4039"/>
                      <a:pt x="3068" y="4039"/>
                    </a:cubicBezTo>
                    <a:cubicBezTo>
                      <a:pt x="3068" y="4019"/>
                      <a:pt x="3068" y="4019"/>
                      <a:pt x="3068" y="4019"/>
                    </a:cubicBezTo>
                    <a:cubicBezTo>
                      <a:pt x="3031" y="3982"/>
                      <a:pt x="3031" y="3982"/>
                      <a:pt x="3031" y="3982"/>
                    </a:cubicBezTo>
                    <a:cubicBezTo>
                      <a:pt x="2790" y="3982"/>
                      <a:pt x="2790" y="3982"/>
                      <a:pt x="2790" y="3982"/>
                    </a:cubicBezTo>
                    <a:cubicBezTo>
                      <a:pt x="2745" y="3937"/>
                      <a:pt x="2745" y="3937"/>
                      <a:pt x="2745" y="3937"/>
                    </a:cubicBezTo>
                    <a:cubicBezTo>
                      <a:pt x="2362" y="3937"/>
                      <a:pt x="2362" y="3937"/>
                      <a:pt x="2362" y="3937"/>
                    </a:cubicBezTo>
                    <a:cubicBezTo>
                      <a:pt x="2359" y="3928"/>
                      <a:pt x="2350" y="3922"/>
                      <a:pt x="2340" y="3922"/>
                    </a:cubicBezTo>
                    <a:cubicBezTo>
                      <a:pt x="2326" y="3922"/>
                      <a:pt x="2316" y="3933"/>
                      <a:pt x="2316" y="3947"/>
                    </a:cubicBezTo>
                    <a:cubicBezTo>
                      <a:pt x="2316" y="3960"/>
                      <a:pt x="2326" y="3971"/>
                      <a:pt x="2340" y="3971"/>
                    </a:cubicBezTo>
                    <a:cubicBezTo>
                      <a:pt x="2350" y="3971"/>
                      <a:pt x="2359" y="3965"/>
                      <a:pt x="2362" y="3957"/>
                    </a:cubicBezTo>
                    <a:cubicBezTo>
                      <a:pt x="2737" y="3957"/>
                      <a:pt x="2737" y="3957"/>
                      <a:pt x="2737" y="3957"/>
                    </a:cubicBezTo>
                    <a:cubicBezTo>
                      <a:pt x="2782" y="4002"/>
                      <a:pt x="2782" y="4002"/>
                      <a:pt x="2782" y="4002"/>
                    </a:cubicBezTo>
                    <a:cubicBezTo>
                      <a:pt x="3023" y="4002"/>
                      <a:pt x="3023" y="4002"/>
                      <a:pt x="3023" y="4002"/>
                    </a:cubicBezTo>
                    <a:cubicBezTo>
                      <a:pt x="3048" y="4027"/>
                      <a:pt x="3048" y="4027"/>
                      <a:pt x="3048" y="4027"/>
                    </a:cubicBezTo>
                    <a:cubicBezTo>
                      <a:pt x="3048" y="4039"/>
                      <a:pt x="3048" y="4039"/>
                      <a:pt x="3048" y="4039"/>
                    </a:cubicBezTo>
                    <a:cubicBezTo>
                      <a:pt x="385" y="4039"/>
                      <a:pt x="385" y="4039"/>
                      <a:pt x="385" y="4039"/>
                    </a:cubicBezTo>
                    <a:cubicBezTo>
                      <a:pt x="385" y="3807"/>
                      <a:pt x="385" y="3807"/>
                      <a:pt x="385" y="3807"/>
                    </a:cubicBezTo>
                    <a:cubicBezTo>
                      <a:pt x="152" y="3807"/>
                      <a:pt x="152" y="3807"/>
                      <a:pt x="152" y="3807"/>
                    </a:cubicBezTo>
                    <a:cubicBezTo>
                      <a:pt x="152" y="3422"/>
                      <a:pt x="152" y="3422"/>
                      <a:pt x="152" y="3422"/>
                    </a:cubicBezTo>
                    <a:cubicBezTo>
                      <a:pt x="229" y="3422"/>
                      <a:pt x="229" y="3422"/>
                      <a:pt x="229" y="3422"/>
                    </a:cubicBezTo>
                    <a:cubicBezTo>
                      <a:pt x="318" y="3511"/>
                      <a:pt x="318" y="3511"/>
                      <a:pt x="318" y="3511"/>
                    </a:cubicBezTo>
                    <a:cubicBezTo>
                      <a:pt x="318" y="3564"/>
                      <a:pt x="318" y="3564"/>
                      <a:pt x="318" y="3564"/>
                    </a:cubicBezTo>
                    <a:cubicBezTo>
                      <a:pt x="308" y="3567"/>
                      <a:pt x="301" y="3577"/>
                      <a:pt x="301" y="3587"/>
                    </a:cubicBezTo>
                    <a:cubicBezTo>
                      <a:pt x="301" y="3601"/>
                      <a:pt x="312" y="3612"/>
                      <a:pt x="326" y="3612"/>
                    </a:cubicBezTo>
                    <a:cubicBezTo>
                      <a:pt x="339" y="3612"/>
                      <a:pt x="350" y="3601"/>
                      <a:pt x="350" y="3587"/>
                    </a:cubicBezTo>
                    <a:cubicBezTo>
                      <a:pt x="350" y="3578"/>
                      <a:pt x="345" y="3570"/>
                      <a:pt x="338" y="3566"/>
                    </a:cubicBezTo>
                    <a:cubicBezTo>
                      <a:pt x="338" y="3502"/>
                      <a:pt x="338" y="3502"/>
                      <a:pt x="338" y="3502"/>
                    </a:cubicBezTo>
                    <a:cubicBezTo>
                      <a:pt x="237" y="3402"/>
                      <a:pt x="237" y="3402"/>
                      <a:pt x="237" y="3402"/>
                    </a:cubicBezTo>
                    <a:cubicBezTo>
                      <a:pt x="152" y="3402"/>
                      <a:pt x="152" y="3402"/>
                      <a:pt x="152" y="3402"/>
                    </a:cubicBezTo>
                    <a:cubicBezTo>
                      <a:pt x="152" y="2239"/>
                      <a:pt x="152" y="2239"/>
                      <a:pt x="152" y="2239"/>
                    </a:cubicBezTo>
                    <a:cubicBezTo>
                      <a:pt x="237" y="2239"/>
                      <a:pt x="237" y="2239"/>
                      <a:pt x="237" y="2239"/>
                    </a:cubicBezTo>
                    <a:cubicBezTo>
                      <a:pt x="325" y="2327"/>
                      <a:pt x="325" y="2327"/>
                      <a:pt x="325" y="2327"/>
                    </a:cubicBezTo>
                    <a:cubicBezTo>
                      <a:pt x="325" y="2562"/>
                      <a:pt x="325" y="2562"/>
                      <a:pt x="325" y="2562"/>
                    </a:cubicBezTo>
                    <a:cubicBezTo>
                      <a:pt x="317" y="2566"/>
                      <a:pt x="311" y="2575"/>
                      <a:pt x="311" y="2584"/>
                    </a:cubicBezTo>
                    <a:cubicBezTo>
                      <a:pt x="311" y="2598"/>
                      <a:pt x="322" y="2609"/>
                      <a:pt x="335" y="2609"/>
                    </a:cubicBezTo>
                    <a:cubicBezTo>
                      <a:pt x="349" y="2609"/>
                      <a:pt x="360" y="2598"/>
                      <a:pt x="360" y="2584"/>
                    </a:cubicBezTo>
                    <a:cubicBezTo>
                      <a:pt x="360" y="2575"/>
                      <a:pt x="354" y="2566"/>
                      <a:pt x="345" y="2562"/>
                    </a:cubicBezTo>
                    <a:cubicBezTo>
                      <a:pt x="345" y="2319"/>
                      <a:pt x="345" y="2319"/>
                      <a:pt x="345" y="2319"/>
                    </a:cubicBezTo>
                    <a:cubicBezTo>
                      <a:pt x="245" y="2219"/>
                      <a:pt x="245" y="2219"/>
                      <a:pt x="245" y="2219"/>
                    </a:cubicBezTo>
                    <a:cubicBezTo>
                      <a:pt x="152" y="2219"/>
                      <a:pt x="152" y="2219"/>
                      <a:pt x="152" y="2219"/>
                    </a:cubicBezTo>
                    <a:cubicBezTo>
                      <a:pt x="152" y="2135"/>
                      <a:pt x="152" y="2135"/>
                      <a:pt x="152" y="2135"/>
                    </a:cubicBezTo>
                    <a:cubicBezTo>
                      <a:pt x="276" y="2135"/>
                      <a:pt x="276" y="2135"/>
                      <a:pt x="276" y="2135"/>
                    </a:cubicBezTo>
                    <a:cubicBezTo>
                      <a:pt x="280" y="2143"/>
                      <a:pt x="288" y="2149"/>
                      <a:pt x="298" y="2149"/>
                    </a:cubicBezTo>
                    <a:cubicBezTo>
                      <a:pt x="312" y="2149"/>
                      <a:pt x="323" y="2138"/>
                      <a:pt x="323" y="2125"/>
                    </a:cubicBezTo>
                    <a:cubicBezTo>
                      <a:pt x="323" y="2111"/>
                      <a:pt x="312" y="2100"/>
                      <a:pt x="298" y="2100"/>
                    </a:cubicBezTo>
                    <a:cubicBezTo>
                      <a:pt x="288" y="2100"/>
                      <a:pt x="280" y="2106"/>
                      <a:pt x="276" y="2115"/>
                    </a:cubicBezTo>
                    <a:cubicBezTo>
                      <a:pt x="152" y="2115"/>
                      <a:pt x="152" y="2115"/>
                      <a:pt x="152" y="2115"/>
                    </a:cubicBezTo>
                    <a:cubicBezTo>
                      <a:pt x="152" y="1944"/>
                      <a:pt x="152" y="1944"/>
                      <a:pt x="152" y="1944"/>
                    </a:cubicBezTo>
                    <a:cubicBezTo>
                      <a:pt x="276" y="1944"/>
                      <a:pt x="276" y="1944"/>
                      <a:pt x="276" y="1944"/>
                    </a:cubicBezTo>
                    <a:cubicBezTo>
                      <a:pt x="280" y="1953"/>
                      <a:pt x="289" y="1959"/>
                      <a:pt x="299" y="1959"/>
                    </a:cubicBezTo>
                    <a:cubicBezTo>
                      <a:pt x="312" y="1959"/>
                      <a:pt x="323" y="1948"/>
                      <a:pt x="323" y="1934"/>
                    </a:cubicBezTo>
                    <a:cubicBezTo>
                      <a:pt x="323" y="1921"/>
                      <a:pt x="312" y="1910"/>
                      <a:pt x="299" y="1910"/>
                    </a:cubicBezTo>
                    <a:cubicBezTo>
                      <a:pt x="289" y="1910"/>
                      <a:pt x="280" y="1916"/>
                      <a:pt x="276" y="1924"/>
                    </a:cubicBezTo>
                    <a:cubicBezTo>
                      <a:pt x="152" y="1924"/>
                      <a:pt x="152" y="1924"/>
                      <a:pt x="152" y="1924"/>
                    </a:cubicBezTo>
                    <a:cubicBezTo>
                      <a:pt x="152" y="1840"/>
                      <a:pt x="152" y="1840"/>
                      <a:pt x="152" y="1840"/>
                    </a:cubicBezTo>
                    <a:cubicBezTo>
                      <a:pt x="246" y="1840"/>
                      <a:pt x="246" y="1840"/>
                      <a:pt x="246" y="1840"/>
                    </a:cubicBezTo>
                    <a:cubicBezTo>
                      <a:pt x="346" y="1740"/>
                      <a:pt x="346" y="1740"/>
                      <a:pt x="346" y="1740"/>
                    </a:cubicBezTo>
                    <a:cubicBezTo>
                      <a:pt x="346" y="1497"/>
                      <a:pt x="346" y="1497"/>
                      <a:pt x="346" y="1497"/>
                    </a:cubicBezTo>
                    <a:cubicBezTo>
                      <a:pt x="354" y="1493"/>
                      <a:pt x="360" y="1485"/>
                      <a:pt x="360" y="1475"/>
                    </a:cubicBezTo>
                    <a:cubicBezTo>
                      <a:pt x="360" y="1461"/>
                      <a:pt x="349" y="1450"/>
                      <a:pt x="336" y="1450"/>
                    </a:cubicBezTo>
                    <a:cubicBezTo>
                      <a:pt x="322" y="1450"/>
                      <a:pt x="311" y="1461"/>
                      <a:pt x="311" y="1475"/>
                    </a:cubicBezTo>
                    <a:cubicBezTo>
                      <a:pt x="311" y="1485"/>
                      <a:pt x="317" y="1493"/>
                      <a:pt x="326" y="1497"/>
                    </a:cubicBezTo>
                    <a:cubicBezTo>
                      <a:pt x="326" y="1732"/>
                      <a:pt x="326" y="1732"/>
                      <a:pt x="326" y="1732"/>
                    </a:cubicBezTo>
                    <a:cubicBezTo>
                      <a:pt x="238" y="1820"/>
                      <a:pt x="238" y="1820"/>
                      <a:pt x="238" y="1820"/>
                    </a:cubicBezTo>
                    <a:cubicBezTo>
                      <a:pt x="152" y="1820"/>
                      <a:pt x="152" y="1820"/>
                      <a:pt x="152" y="1820"/>
                    </a:cubicBezTo>
                    <a:cubicBezTo>
                      <a:pt x="152" y="657"/>
                      <a:pt x="152" y="657"/>
                      <a:pt x="152" y="657"/>
                    </a:cubicBezTo>
                    <a:cubicBezTo>
                      <a:pt x="238" y="657"/>
                      <a:pt x="238" y="657"/>
                      <a:pt x="238" y="657"/>
                    </a:cubicBezTo>
                    <a:cubicBezTo>
                      <a:pt x="338" y="557"/>
                      <a:pt x="338" y="557"/>
                      <a:pt x="338" y="557"/>
                    </a:cubicBezTo>
                    <a:cubicBezTo>
                      <a:pt x="338" y="493"/>
                      <a:pt x="338" y="493"/>
                      <a:pt x="338" y="493"/>
                    </a:cubicBezTo>
                    <a:cubicBezTo>
                      <a:pt x="346" y="489"/>
                      <a:pt x="351" y="481"/>
                      <a:pt x="351" y="472"/>
                    </a:cubicBezTo>
                    <a:cubicBezTo>
                      <a:pt x="351" y="458"/>
                      <a:pt x="340" y="447"/>
                      <a:pt x="326" y="447"/>
                    </a:cubicBezTo>
                    <a:cubicBezTo>
                      <a:pt x="313" y="447"/>
                      <a:pt x="302" y="458"/>
                      <a:pt x="302" y="472"/>
                    </a:cubicBezTo>
                    <a:cubicBezTo>
                      <a:pt x="302" y="483"/>
                      <a:pt x="309" y="492"/>
                      <a:pt x="318" y="495"/>
                    </a:cubicBezTo>
                    <a:cubicBezTo>
                      <a:pt x="318" y="548"/>
                      <a:pt x="318" y="548"/>
                      <a:pt x="318" y="548"/>
                    </a:cubicBezTo>
                    <a:cubicBezTo>
                      <a:pt x="229" y="637"/>
                      <a:pt x="229" y="637"/>
                      <a:pt x="229" y="637"/>
                    </a:cubicBezTo>
                    <a:cubicBezTo>
                      <a:pt x="152" y="637"/>
                      <a:pt x="152" y="637"/>
                      <a:pt x="152" y="637"/>
                    </a:cubicBezTo>
                    <a:cubicBezTo>
                      <a:pt x="152" y="283"/>
                      <a:pt x="152" y="283"/>
                      <a:pt x="152" y="283"/>
                    </a:cubicBezTo>
                    <a:cubicBezTo>
                      <a:pt x="386" y="283"/>
                      <a:pt x="386" y="283"/>
                      <a:pt x="386" y="283"/>
                    </a:cubicBezTo>
                    <a:cubicBezTo>
                      <a:pt x="386" y="20"/>
                      <a:pt x="386" y="20"/>
                      <a:pt x="386" y="20"/>
                    </a:cubicBezTo>
                    <a:cubicBezTo>
                      <a:pt x="3528" y="20"/>
                      <a:pt x="3528" y="20"/>
                      <a:pt x="3528" y="20"/>
                    </a:cubicBezTo>
                    <a:cubicBezTo>
                      <a:pt x="3528" y="154"/>
                      <a:pt x="3528" y="154"/>
                      <a:pt x="3528" y="154"/>
                    </a:cubicBezTo>
                    <a:cubicBezTo>
                      <a:pt x="3520" y="158"/>
                      <a:pt x="3514" y="167"/>
                      <a:pt x="3514" y="177"/>
                    </a:cubicBezTo>
                    <a:cubicBezTo>
                      <a:pt x="3514" y="190"/>
                      <a:pt x="3525" y="201"/>
                      <a:pt x="3538" y="201"/>
                    </a:cubicBezTo>
                    <a:cubicBezTo>
                      <a:pt x="3552" y="201"/>
                      <a:pt x="3563" y="190"/>
                      <a:pt x="3563" y="177"/>
                    </a:cubicBezTo>
                    <a:cubicBezTo>
                      <a:pt x="3563" y="167"/>
                      <a:pt x="3557" y="158"/>
                      <a:pt x="3548" y="154"/>
                    </a:cubicBezTo>
                    <a:cubicBezTo>
                      <a:pt x="3548" y="20"/>
                      <a:pt x="3548" y="20"/>
                      <a:pt x="3548" y="20"/>
                    </a:cubicBezTo>
                    <a:cubicBezTo>
                      <a:pt x="3734" y="20"/>
                      <a:pt x="3734" y="20"/>
                      <a:pt x="3734" y="20"/>
                    </a:cubicBezTo>
                    <a:cubicBezTo>
                      <a:pt x="3734" y="146"/>
                      <a:pt x="3734" y="146"/>
                      <a:pt x="3734" y="146"/>
                    </a:cubicBezTo>
                    <a:cubicBezTo>
                      <a:pt x="3725" y="150"/>
                      <a:pt x="3719" y="159"/>
                      <a:pt x="3719" y="169"/>
                    </a:cubicBezTo>
                    <a:cubicBezTo>
                      <a:pt x="3719" y="182"/>
                      <a:pt x="3730" y="193"/>
                      <a:pt x="3744" y="193"/>
                    </a:cubicBezTo>
                    <a:cubicBezTo>
                      <a:pt x="3757" y="193"/>
                      <a:pt x="3768" y="182"/>
                      <a:pt x="3768" y="169"/>
                    </a:cubicBezTo>
                    <a:cubicBezTo>
                      <a:pt x="3768" y="159"/>
                      <a:pt x="3762" y="150"/>
                      <a:pt x="3754" y="146"/>
                    </a:cubicBezTo>
                    <a:cubicBezTo>
                      <a:pt x="3754" y="20"/>
                      <a:pt x="3754" y="20"/>
                      <a:pt x="3754" y="20"/>
                    </a:cubicBezTo>
                    <a:cubicBezTo>
                      <a:pt x="3912" y="20"/>
                      <a:pt x="3912" y="20"/>
                      <a:pt x="3912" y="20"/>
                    </a:cubicBezTo>
                    <a:cubicBezTo>
                      <a:pt x="3912" y="168"/>
                      <a:pt x="3912" y="168"/>
                      <a:pt x="3912" y="168"/>
                    </a:cubicBezTo>
                    <a:cubicBezTo>
                      <a:pt x="4047" y="286"/>
                      <a:pt x="4047" y="286"/>
                      <a:pt x="4047" y="286"/>
                    </a:cubicBezTo>
                    <a:cubicBezTo>
                      <a:pt x="5335" y="286"/>
                      <a:pt x="5335" y="286"/>
                      <a:pt x="5335" y="286"/>
                    </a:cubicBezTo>
                    <a:cubicBezTo>
                      <a:pt x="5521" y="129"/>
                      <a:pt x="5521" y="129"/>
                      <a:pt x="5521" y="129"/>
                    </a:cubicBezTo>
                    <a:cubicBezTo>
                      <a:pt x="6300" y="129"/>
                      <a:pt x="6300" y="129"/>
                      <a:pt x="6300" y="129"/>
                    </a:cubicBezTo>
                    <a:cubicBezTo>
                      <a:pt x="6300" y="109"/>
                      <a:pt x="6300" y="109"/>
                      <a:pt x="6300" y="109"/>
                    </a:cubicBezTo>
                    <a:cubicBezTo>
                      <a:pt x="5514" y="109"/>
                      <a:pt x="5514" y="109"/>
                      <a:pt x="5514" y="109"/>
                    </a:cubicBezTo>
                    <a:cubicBezTo>
                      <a:pt x="5328" y="266"/>
                      <a:pt x="5328" y="266"/>
                      <a:pt x="5328" y="266"/>
                    </a:cubicBezTo>
                    <a:cubicBezTo>
                      <a:pt x="4054" y="266"/>
                      <a:pt x="4054" y="266"/>
                      <a:pt x="4054" y="266"/>
                    </a:cubicBezTo>
                    <a:cubicBezTo>
                      <a:pt x="3932" y="159"/>
                      <a:pt x="3932" y="159"/>
                      <a:pt x="3932" y="159"/>
                    </a:cubicBezTo>
                    <a:cubicBezTo>
                      <a:pt x="3932" y="20"/>
                      <a:pt x="3932" y="20"/>
                      <a:pt x="3932" y="20"/>
                    </a:cubicBezTo>
                    <a:cubicBezTo>
                      <a:pt x="4212" y="20"/>
                      <a:pt x="4212" y="20"/>
                      <a:pt x="4212" y="20"/>
                    </a:cubicBezTo>
                    <a:cubicBezTo>
                      <a:pt x="4212" y="49"/>
                      <a:pt x="4212" y="49"/>
                      <a:pt x="4212" y="49"/>
                    </a:cubicBezTo>
                    <a:cubicBezTo>
                      <a:pt x="4247" y="84"/>
                      <a:pt x="4247" y="84"/>
                      <a:pt x="4247" y="84"/>
                    </a:cubicBezTo>
                    <a:cubicBezTo>
                      <a:pt x="4500" y="84"/>
                      <a:pt x="4500" y="84"/>
                      <a:pt x="4500" y="84"/>
                    </a:cubicBezTo>
                    <a:cubicBezTo>
                      <a:pt x="4551" y="135"/>
                      <a:pt x="4551" y="135"/>
                      <a:pt x="4551" y="135"/>
                    </a:cubicBezTo>
                    <a:cubicBezTo>
                      <a:pt x="4918" y="135"/>
                      <a:pt x="4918" y="135"/>
                      <a:pt x="4918" y="135"/>
                    </a:cubicBezTo>
                    <a:cubicBezTo>
                      <a:pt x="4922" y="143"/>
                      <a:pt x="4930" y="149"/>
                      <a:pt x="4940" y="149"/>
                    </a:cubicBezTo>
                    <a:cubicBezTo>
                      <a:pt x="4954" y="149"/>
                      <a:pt x="4965" y="138"/>
                      <a:pt x="4965" y="125"/>
                    </a:cubicBezTo>
                    <a:cubicBezTo>
                      <a:pt x="4965" y="111"/>
                      <a:pt x="4954" y="100"/>
                      <a:pt x="4940" y="100"/>
                    </a:cubicBezTo>
                    <a:cubicBezTo>
                      <a:pt x="4930" y="100"/>
                      <a:pt x="4922" y="106"/>
                      <a:pt x="4918" y="115"/>
                    </a:cubicBezTo>
                    <a:cubicBezTo>
                      <a:pt x="4559" y="115"/>
                      <a:pt x="4559" y="115"/>
                      <a:pt x="4559" y="115"/>
                    </a:cubicBezTo>
                    <a:cubicBezTo>
                      <a:pt x="4508" y="64"/>
                      <a:pt x="4508" y="64"/>
                      <a:pt x="4508" y="64"/>
                    </a:cubicBezTo>
                    <a:cubicBezTo>
                      <a:pt x="4255" y="64"/>
                      <a:pt x="4255" y="64"/>
                      <a:pt x="4255" y="64"/>
                    </a:cubicBezTo>
                    <a:cubicBezTo>
                      <a:pt x="4232" y="41"/>
                      <a:pt x="4232" y="41"/>
                      <a:pt x="4232" y="41"/>
                    </a:cubicBezTo>
                    <a:cubicBezTo>
                      <a:pt x="4232" y="20"/>
                      <a:pt x="4232" y="20"/>
                      <a:pt x="4232" y="20"/>
                    </a:cubicBezTo>
                    <a:cubicBezTo>
                      <a:pt x="6879" y="20"/>
                      <a:pt x="6879" y="20"/>
                      <a:pt x="6879" y="20"/>
                    </a:cubicBezTo>
                    <a:cubicBezTo>
                      <a:pt x="6879" y="283"/>
                      <a:pt x="6879" y="283"/>
                      <a:pt x="6879" y="283"/>
                    </a:cubicBezTo>
                    <a:cubicBezTo>
                      <a:pt x="7130" y="283"/>
                      <a:pt x="7130" y="283"/>
                      <a:pt x="7130" y="283"/>
                    </a:cubicBezTo>
                    <a:lnTo>
                      <a:pt x="7130" y="584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395998" y="168249"/>
                <a:ext cx="2854316" cy="327339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289" extrusionOk="0">
                    <a:moveTo>
                      <a:pt x="2499" y="155"/>
                    </a:moveTo>
                    <a:lnTo>
                      <a:pt x="2369" y="268"/>
                    </a:lnTo>
                    <a:lnTo>
                      <a:pt x="1026" y="268"/>
                    </a:lnTo>
                    <a:lnTo>
                      <a:pt x="830" y="102"/>
                    </a:lnTo>
                    <a:lnTo>
                      <a:pt x="0" y="102"/>
                    </a:lnTo>
                    <a:lnTo>
                      <a:pt x="0" y="108"/>
                    </a:lnTo>
                    <a:lnTo>
                      <a:pt x="0" y="123"/>
                    </a:lnTo>
                    <a:lnTo>
                      <a:pt x="822" y="123"/>
                    </a:lnTo>
                    <a:lnTo>
                      <a:pt x="1019" y="289"/>
                    </a:lnTo>
                    <a:lnTo>
                      <a:pt x="2378" y="289"/>
                    </a:lnTo>
                    <a:lnTo>
                      <a:pt x="2520" y="165"/>
                    </a:lnTo>
                    <a:lnTo>
                      <a:pt x="2520" y="0"/>
                    </a:lnTo>
                    <a:lnTo>
                      <a:pt x="2499" y="0"/>
                    </a:lnTo>
                    <a:lnTo>
                      <a:pt x="2499" y="155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338232" y="262260"/>
                <a:ext cx="57600" cy="573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991921" y="168249"/>
                <a:ext cx="900469" cy="164236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37" extrusionOk="0">
                    <a:moveTo>
                      <a:pt x="25" y="137"/>
                    </a:moveTo>
                    <a:cubicBezTo>
                      <a:pt x="35" y="137"/>
                      <a:pt x="43" y="131"/>
                      <a:pt x="47" y="123"/>
                    </a:cubicBezTo>
                    <a:cubicBezTo>
                      <a:pt x="414" y="123"/>
                      <a:pt x="414" y="123"/>
                      <a:pt x="414" y="123"/>
                    </a:cubicBezTo>
                    <a:cubicBezTo>
                      <a:pt x="465" y="72"/>
                      <a:pt x="465" y="72"/>
                      <a:pt x="465" y="72"/>
                    </a:cubicBezTo>
                    <a:cubicBezTo>
                      <a:pt x="718" y="72"/>
                      <a:pt x="718" y="72"/>
                      <a:pt x="718" y="72"/>
                    </a:cubicBezTo>
                    <a:cubicBezTo>
                      <a:pt x="753" y="37"/>
                      <a:pt x="753" y="37"/>
                      <a:pt x="753" y="37"/>
                    </a:cubicBezTo>
                    <a:cubicBezTo>
                      <a:pt x="753" y="0"/>
                      <a:pt x="753" y="0"/>
                      <a:pt x="753" y="0"/>
                    </a:cubicBezTo>
                    <a:cubicBezTo>
                      <a:pt x="733" y="0"/>
                      <a:pt x="733" y="0"/>
                      <a:pt x="733" y="0"/>
                    </a:cubicBezTo>
                    <a:cubicBezTo>
                      <a:pt x="733" y="29"/>
                      <a:pt x="733" y="29"/>
                      <a:pt x="733" y="29"/>
                    </a:cubicBezTo>
                    <a:cubicBezTo>
                      <a:pt x="710" y="52"/>
                      <a:pt x="710" y="52"/>
                      <a:pt x="710" y="52"/>
                    </a:cubicBezTo>
                    <a:cubicBezTo>
                      <a:pt x="457" y="52"/>
                      <a:pt x="457" y="52"/>
                      <a:pt x="457" y="52"/>
                    </a:cubicBezTo>
                    <a:cubicBezTo>
                      <a:pt x="406" y="103"/>
                      <a:pt x="406" y="103"/>
                      <a:pt x="406" y="103"/>
                    </a:cubicBezTo>
                    <a:cubicBezTo>
                      <a:pt x="47" y="103"/>
                      <a:pt x="47" y="103"/>
                      <a:pt x="47" y="103"/>
                    </a:cubicBezTo>
                    <a:cubicBezTo>
                      <a:pt x="43" y="94"/>
                      <a:pt x="35" y="88"/>
                      <a:pt x="25" y="88"/>
                    </a:cubicBezTo>
                    <a:cubicBezTo>
                      <a:pt x="11" y="88"/>
                      <a:pt x="0" y="99"/>
                      <a:pt x="0" y="113"/>
                    </a:cubicBezTo>
                    <a:cubicBezTo>
                      <a:pt x="0" y="126"/>
                      <a:pt x="11" y="137"/>
                      <a:pt x="25" y="137"/>
                    </a:cubicBez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851471" y="273587"/>
                <a:ext cx="576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715552" y="273587"/>
                <a:ext cx="603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575101" y="273587"/>
                <a:ext cx="576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7752507" y="252066"/>
                <a:ext cx="591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6239268" y="264525"/>
                <a:ext cx="59100" cy="573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372923" y="264525"/>
                <a:ext cx="59100" cy="573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514506" y="264525"/>
                <a:ext cx="57600" cy="573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44675" y="4833665"/>
                <a:ext cx="591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707623" y="4833665"/>
                <a:ext cx="591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562642" y="4833665"/>
                <a:ext cx="591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6243799" y="4831400"/>
                <a:ext cx="603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6383117" y="4831400"/>
                <a:ext cx="576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6526965" y="4831400"/>
                <a:ext cx="591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441163" y="979232"/>
                <a:ext cx="171033" cy="106130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88" extrusionOk="0">
                    <a:moveTo>
                      <a:pt x="119" y="0"/>
                    </a:moveTo>
                    <a:cubicBezTo>
                      <a:pt x="109" y="0"/>
                      <a:pt x="100" y="6"/>
                      <a:pt x="96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114" y="506"/>
                      <a:pt x="114" y="506"/>
                      <a:pt x="114" y="506"/>
                    </a:cubicBezTo>
                    <a:cubicBezTo>
                      <a:pt x="114" y="656"/>
                      <a:pt x="114" y="656"/>
                      <a:pt x="114" y="656"/>
                    </a:cubicBezTo>
                    <a:cubicBezTo>
                      <a:pt x="59" y="710"/>
                      <a:pt x="59" y="710"/>
                      <a:pt x="59" y="710"/>
                    </a:cubicBezTo>
                    <a:cubicBezTo>
                      <a:pt x="59" y="840"/>
                      <a:pt x="59" y="840"/>
                      <a:pt x="59" y="840"/>
                    </a:cubicBezTo>
                    <a:cubicBezTo>
                      <a:pt x="49" y="843"/>
                      <a:pt x="42" y="852"/>
                      <a:pt x="42" y="863"/>
                    </a:cubicBezTo>
                    <a:cubicBezTo>
                      <a:pt x="42" y="877"/>
                      <a:pt x="53" y="888"/>
                      <a:pt x="67" y="888"/>
                    </a:cubicBezTo>
                    <a:cubicBezTo>
                      <a:pt x="80" y="888"/>
                      <a:pt x="91" y="877"/>
                      <a:pt x="91" y="863"/>
                    </a:cubicBezTo>
                    <a:cubicBezTo>
                      <a:pt x="91" y="855"/>
                      <a:pt x="86" y="847"/>
                      <a:pt x="79" y="843"/>
                    </a:cubicBezTo>
                    <a:cubicBezTo>
                      <a:pt x="79" y="718"/>
                      <a:pt x="79" y="718"/>
                      <a:pt x="79" y="718"/>
                    </a:cubicBezTo>
                    <a:cubicBezTo>
                      <a:pt x="134" y="664"/>
                      <a:pt x="134" y="664"/>
                      <a:pt x="134" y="664"/>
                    </a:cubicBezTo>
                    <a:cubicBezTo>
                      <a:pt x="134" y="498"/>
                      <a:pt x="134" y="498"/>
                      <a:pt x="134" y="498"/>
                    </a:cubicBezTo>
                    <a:cubicBezTo>
                      <a:pt x="20" y="384"/>
                      <a:pt x="20" y="384"/>
                      <a:pt x="20" y="384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96" y="35"/>
                      <a:pt x="96" y="35"/>
                      <a:pt x="96" y="35"/>
                    </a:cubicBezTo>
                    <a:cubicBezTo>
                      <a:pt x="100" y="43"/>
                      <a:pt x="109" y="49"/>
                      <a:pt x="119" y="49"/>
                    </a:cubicBezTo>
                    <a:cubicBezTo>
                      <a:pt x="132" y="49"/>
                      <a:pt x="143" y="38"/>
                      <a:pt x="143" y="25"/>
                    </a:cubicBezTo>
                    <a:cubicBezTo>
                      <a:pt x="143" y="11"/>
                      <a:pt x="132" y="0"/>
                      <a:pt x="119" y="0"/>
                    </a:cubicBez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40029" y="3101832"/>
                <a:ext cx="172165" cy="10613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888" extrusionOk="0">
                    <a:moveTo>
                      <a:pt x="119" y="839"/>
                    </a:moveTo>
                    <a:cubicBezTo>
                      <a:pt x="109" y="839"/>
                      <a:pt x="101" y="845"/>
                      <a:pt x="97" y="853"/>
                    </a:cubicBezTo>
                    <a:cubicBezTo>
                      <a:pt x="46" y="853"/>
                      <a:pt x="46" y="853"/>
                      <a:pt x="46" y="853"/>
                    </a:cubicBezTo>
                    <a:cubicBezTo>
                      <a:pt x="20" y="827"/>
                      <a:pt x="20" y="827"/>
                      <a:pt x="20" y="827"/>
                    </a:cubicBezTo>
                    <a:cubicBezTo>
                      <a:pt x="20" y="504"/>
                      <a:pt x="20" y="504"/>
                      <a:pt x="20" y="504"/>
                    </a:cubicBezTo>
                    <a:cubicBezTo>
                      <a:pt x="134" y="390"/>
                      <a:pt x="134" y="390"/>
                      <a:pt x="134" y="390"/>
                    </a:cubicBezTo>
                    <a:cubicBezTo>
                      <a:pt x="134" y="224"/>
                      <a:pt x="134" y="224"/>
                      <a:pt x="134" y="224"/>
                    </a:cubicBezTo>
                    <a:cubicBezTo>
                      <a:pt x="80" y="170"/>
                      <a:pt x="80" y="170"/>
                      <a:pt x="80" y="170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7" y="41"/>
                      <a:pt x="92" y="34"/>
                      <a:pt x="92" y="25"/>
                    </a:cubicBezTo>
                    <a:cubicBezTo>
                      <a:pt x="92" y="11"/>
                      <a:pt x="81" y="0"/>
                      <a:pt x="67" y="0"/>
                    </a:cubicBezTo>
                    <a:cubicBezTo>
                      <a:pt x="54" y="0"/>
                      <a:pt x="43" y="11"/>
                      <a:pt x="43" y="25"/>
                    </a:cubicBezTo>
                    <a:cubicBezTo>
                      <a:pt x="43" y="36"/>
                      <a:pt x="50" y="45"/>
                      <a:pt x="60" y="48"/>
                    </a:cubicBezTo>
                    <a:cubicBezTo>
                      <a:pt x="60" y="178"/>
                      <a:pt x="60" y="178"/>
                      <a:pt x="60" y="178"/>
                    </a:cubicBezTo>
                    <a:cubicBezTo>
                      <a:pt x="114" y="232"/>
                      <a:pt x="114" y="232"/>
                      <a:pt x="114" y="232"/>
                    </a:cubicBezTo>
                    <a:cubicBezTo>
                      <a:pt x="114" y="382"/>
                      <a:pt x="114" y="382"/>
                      <a:pt x="114" y="382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836"/>
                      <a:pt x="0" y="836"/>
                      <a:pt x="0" y="836"/>
                    </a:cubicBezTo>
                    <a:cubicBezTo>
                      <a:pt x="38" y="873"/>
                      <a:pt x="38" y="873"/>
                      <a:pt x="38" y="873"/>
                    </a:cubicBezTo>
                    <a:cubicBezTo>
                      <a:pt x="97" y="873"/>
                      <a:pt x="97" y="873"/>
                      <a:pt x="97" y="873"/>
                    </a:cubicBezTo>
                    <a:cubicBezTo>
                      <a:pt x="101" y="882"/>
                      <a:pt x="109" y="888"/>
                      <a:pt x="119" y="888"/>
                    </a:cubicBezTo>
                    <a:cubicBezTo>
                      <a:pt x="133" y="888"/>
                      <a:pt x="144" y="877"/>
                      <a:pt x="144" y="863"/>
                    </a:cubicBezTo>
                    <a:cubicBezTo>
                      <a:pt x="144" y="850"/>
                      <a:pt x="133" y="839"/>
                      <a:pt x="119" y="839"/>
                    </a:cubicBez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8545372" y="984895"/>
                <a:ext cx="171033" cy="1062434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88" extrusionOk="0">
                    <a:moveTo>
                      <a:pt x="25" y="49"/>
                    </a:moveTo>
                    <a:cubicBezTo>
                      <a:pt x="35" y="49"/>
                      <a:pt x="43" y="43"/>
                      <a:pt x="47" y="35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123" y="61"/>
                      <a:pt x="123" y="61"/>
                      <a:pt x="123" y="61"/>
                    </a:cubicBezTo>
                    <a:cubicBezTo>
                      <a:pt x="123" y="384"/>
                      <a:pt x="123" y="384"/>
                      <a:pt x="123" y="384"/>
                    </a:cubicBezTo>
                    <a:cubicBezTo>
                      <a:pt x="10" y="498"/>
                      <a:pt x="10" y="498"/>
                      <a:pt x="10" y="498"/>
                    </a:cubicBezTo>
                    <a:cubicBezTo>
                      <a:pt x="10" y="664"/>
                      <a:pt x="10" y="664"/>
                      <a:pt x="10" y="664"/>
                    </a:cubicBezTo>
                    <a:cubicBezTo>
                      <a:pt x="64" y="719"/>
                      <a:pt x="64" y="719"/>
                      <a:pt x="64" y="719"/>
                    </a:cubicBezTo>
                    <a:cubicBezTo>
                      <a:pt x="64" y="843"/>
                      <a:pt x="64" y="843"/>
                      <a:pt x="64" y="843"/>
                    </a:cubicBezTo>
                    <a:cubicBezTo>
                      <a:pt x="57" y="847"/>
                      <a:pt x="52" y="855"/>
                      <a:pt x="52" y="864"/>
                    </a:cubicBezTo>
                    <a:cubicBezTo>
                      <a:pt x="52" y="877"/>
                      <a:pt x="63" y="888"/>
                      <a:pt x="77" y="888"/>
                    </a:cubicBezTo>
                    <a:cubicBezTo>
                      <a:pt x="90" y="888"/>
                      <a:pt x="101" y="877"/>
                      <a:pt x="101" y="864"/>
                    </a:cubicBezTo>
                    <a:cubicBezTo>
                      <a:pt x="101" y="852"/>
                      <a:pt x="94" y="843"/>
                      <a:pt x="84" y="840"/>
                    </a:cubicBezTo>
                    <a:cubicBezTo>
                      <a:pt x="84" y="710"/>
                      <a:pt x="84" y="710"/>
                      <a:pt x="84" y="710"/>
                    </a:cubicBezTo>
                    <a:cubicBezTo>
                      <a:pt x="30" y="656"/>
                      <a:pt x="30" y="656"/>
                      <a:pt x="30" y="656"/>
                    </a:cubicBezTo>
                    <a:cubicBezTo>
                      <a:pt x="30" y="506"/>
                      <a:pt x="30" y="506"/>
                      <a:pt x="30" y="506"/>
                    </a:cubicBezTo>
                    <a:cubicBezTo>
                      <a:pt x="143" y="392"/>
                      <a:pt x="143" y="392"/>
                      <a:pt x="143" y="392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3" y="6"/>
                      <a:pt x="3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8546505" y="3107495"/>
                <a:ext cx="171033" cy="106130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88" extrusionOk="0">
                    <a:moveTo>
                      <a:pt x="29" y="382"/>
                    </a:moveTo>
                    <a:cubicBezTo>
                      <a:pt x="29" y="232"/>
                      <a:pt x="29" y="232"/>
                      <a:pt x="29" y="232"/>
                    </a:cubicBezTo>
                    <a:cubicBezTo>
                      <a:pt x="83" y="178"/>
                      <a:pt x="83" y="178"/>
                      <a:pt x="83" y="178"/>
                    </a:cubicBezTo>
                    <a:cubicBezTo>
                      <a:pt x="83" y="48"/>
                      <a:pt x="83" y="48"/>
                      <a:pt x="83" y="48"/>
                    </a:cubicBezTo>
                    <a:cubicBezTo>
                      <a:pt x="93" y="45"/>
                      <a:pt x="101" y="36"/>
                      <a:pt x="101" y="25"/>
                    </a:cubicBezTo>
                    <a:cubicBezTo>
                      <a:pt x="101" y="11"/>
                      <a:pt x="90" y="0"/>
                      <a:pt x="76" y="0"/>
                    </a:cubicBezTo>
                    <a:cubicBezTo>
                      <a:pt x="63" y="0"/>
                      <a:pt x="52" y="11"/>
                      <a:pt x="52" y="25"/>
                    </a:cubicBezTo>
                    <a:cubicBezTo>
                      <a:pt x="52" y="34"/>
                      <a:pt x="56" y="41"/>
                      <a:pt x="63" y="46"/>
                    </a:cubicBezTo>
                    <a:cubicBezTo>
                      <a:pt x="63" y="170"/>
                      <a:pt x="63" y="170"/>
                      <a:pt x="63" y="170"/>
                    </a:cubicBezTo>
                    <a:cubicBezTo>
                      <a:pt x="9" y="224"/>
                      <a:pt x="9" y="224"/>
                      <a:pt x="9" y="224"/>
                    </a:cubicBezTo>
                    <a:cubicBezTo>
                      <a:pt x="9" y="390"/>
                      <a:pt x="9" y="390"/>
                      <a:pt x="9" y="390"/>
                    </a:cubicBezTo>
                    <a:cubicBezTo>
                      <a:pt x="123" y="504"/>
                      <a:pt x="123" y="504"/>
                      <a:pt x="123" y="504"/>
                    </a:cubicBezTo>
                    <a:cubicBezTo>
                      <a:pt x="123" y="827"/>
                      <a:pt x="123" y="827"/>
                      <a:pt x="123" y="827"/>
                    </a:cubicBezTo>
                    <a:cubicBezTo>
                      <a:pt x="97" y="854"/>
                      <a:pt x="97" y="854"/>
                      <a:pt x="97" y="854"/>
                    </a:cubicBezTo>
                    <a:cubicBezTo>
                      <a:pt x="46" y="854"/>
                      <a:pt x="46" y="854"/>
                      <a:pt x="46" y="854"/>
                    </a:cubicBezTo>
                    <a:cubicBezTo>
                      <a:pt x="43" y="845"/>
                      <a:pt x="34" y="839"/>
                      <a:pt x="24" y="839"/>
                    </a:cubicBezTo>
                    <a:cubicBezTo>
                      <a:pt x="11" y="839"/>
                      <a:pt x="0" y="850"/>
                      <a:pt x="0" y="864"/>
                    </a:cubicBezTo>
                    <a:cubicBezTo>
                      <a:pt x="0" y="877"/>
                      <a:pt x="11" y="888"/>
                      <a:pt x="24" y="888"/>
                    </a:cubicBezTo>
                    <a:cubicBezTo>
                      <a:pt x="34" y="888"/>
                      <a:pt x="43" y="882"/>
                      <a:pt x="46" y="874"/>
                    </a:cubicBezTo>
                    <a:cubicBezTo>
                      <a:pt x="105" y="874"/>
                      <a:pt x="105" y="874"/>
                      <a:pt x="105" y="874"/>
                    </a:cubicBezTo>
                    <a:cubicBezTo>
                      <a:pt x="143" y="836"/>
                      <a:pt x="143" y="836"/>
                      <a:pt x="143" y="836"/>
                    </a:cubicBezTo>
                    <a:cubicBezTo>
                      <a:pt x="143" y="496"/>
                      <a:pt x="143" y="496"/>
                      <a:pt x="143" y="496"/>
                    </a:cubicBezTo>
                    <a:lnTo>
                      <a:pt x="29" y="382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7" name="Google Shape;107;p2"/>
          <p:cNvSpPr txBox="1">
            <a:spLocks noGrp="1"/>
          </p:cNvSpPr>
          <p:nvPr>
            <p:ph type="ctrTitle"/>
          </p:nvPr>
        </p:nvSpPr>
        <p:spPr>
          <a:xfrm>
            <a:off x="1689450" y="1453250"/>
            <a:ext cx="5765100" cy="14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Font typeface="Lato"/>
              <a:buNone/>
              <a:defRPr sz="5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Font typeface="Lato"/>
              <a:buNone/>
              <a:defRPr sz="5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Font typeface="Lato"/>
              <a:buNone/>
              <a:defRPr sz="5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Font typeface="Lato"/>
              <a:buNone/>
              <a:defRPr sz="5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Font typeface="Lato"/>
              <a:buNone/>
              <a:defRPr sz="5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Font typeface="Lato"/>
              <a:buNone/>
              <a:defRPr sz="5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Font typeface="Lato"/>
              <a:buNone/>
              <a:defRPr sz="5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Font typeface="Lato"/>
              <a:buNone/>
              <a:defRPr sz="5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subTitle" idx="1"/>
          </p:nvPr>
        </p:nvSpPr>
        <p:spPr>
          <a:xfrm>
            <a:off x="1689450" y="3198125"/>
            <a:ext cx="57651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16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48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7" name="Google Shape;1667;p16"/>
          <p:cNvGrpSpPr/>
          <p:nvPr/>
        </p:nvGrpSpPr>
        <p:grpSpPr>
          <a:xfrm>
            <a:off x="153463" y="-153830"/>
            <a:ext cx="8923137" cy="5165293"/>
            <a:chOff x="153463" y="-153830"/>
            <a:chExt cx="8923137" cy="5165293"/>
          </a:xfrm>
        </p:grpSpPr>
        <p:sp>
          <p:nvSpPr>
            <p:cNvPr id="1668" name="Google Shape;1668;p16"/>
            <p:cNvSpPr/>
            <p:nvPr/>
          </p:nvSpPr>
          <p:spPr>
            <a:xfrm>
              <a:off x="8842325" y="2451197"/>
              <a:ext cx="234275" cy="241115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60" y="27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4"/>
                    <a:pt x="38" y="0"/>
                    <a:pt x="33" y="0"/>
                  </a:cubicBezTo>
                  <a:cubicBezTo>
                    <a:pt x="29" y="0"/>
                    <a:pt x="26" y="4"/>
                    <a:pt x="26" y="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3" y="27"/>
                    <a:pt x="0" y="30"/>
                    <a:pt x="0" y="34"/>
                  </a:cubicBezTo>
                  <a:cubicBezTo>
                    <a:pt x="0" y="38"/>
                    <a:pt x="3" y="41"/>
                    <a:pt x="7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4"/>
                    <a:pt x="29" y="68"/>
                    <a:pt x="33" y="68"/>
                  </a:cubicBezTo>
                  <a:cubicBezTo>
                    <a:pt x="38" y="68"/>
                    <a:pt x="41" y="64"/>
                    <a:pt x="41" y="6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4" y="41"/>
                    <a:pt x="67" y="38"/>
                    <a:pt x="67" y="34"/>
                  </a:cubicBezTo>
                  <a:cubicBezTo>
                    <a:pt x="67" y="30"/>
                    <a:pt x="64" y="27"/>
                    <a:pt x="60" y="27"/>
                  </a:cubicBez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69" name="Google Shape;1669;p16"/>
            <p:cNvGrpSpPr/>
            <p:nvPr/>
          </p:nvGrpSpPr>
          <p:grpSpPr>
            <a:xfrm>
              <a:off x="153463" y="-153830"/>
              <a:ext cx="8612668" cy="5165293"/>
              <a:chOff x="153463" y="-153830"/>
              <a:chExt cx="8612668" cy="5165293"/>
            </a:xfrm>
          </p:grpSpPr>
          <p:grpSp>
            <p:nvGrpSpPr>
              <p:cNvPr id="1670" name="Google Shape;1670;p16"/>
              <p:cNvGrpSpPr/>
              <p:nvPr/>
            </p:nvGrpSpPr>
            <p:grpSpPr>
              <a:xfrm rot="-5400000">
                <a:off x="4289110" y="-2418634"/>
                <a:ext cx="285875" cy="4815482"/>
                <a:chOff x="8931625" y="104376"/>
                <a:chExt cx="285875" cy="4868057"/>
              </a:xfrm>
            </p:grpSpPr>
            <p:sp>
              <p:nvSpPr>
                <p:cNvPr id="1671" name="Google Shape;1671;p16"/>
                <p:cNvSpPr/>
                <p:nvPr/>
              </p:nvSpPr>
              <p:spPr>
                <a:xfrm>
                  <a:off x="8931625" y="104376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2" name="Google Shape;1672;p16"/>
                <p:cNvSpPr/>
                <p:nvPr/>
              </p:nvSpPr>
              <p:spPr>
                <a:xfrm>
                  <a:off x="8931625" y="172828"/>
                  <a:ext cx="285875" cy="3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6" extrusionOk="0">
                      <a:moveTo>
                        <a:pt x="0" y="76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3" name="Google Shape;1673;p16"/>
                <p:cNvSpPr/>
                <p:nvPr/>
              </p:nvSpPr>
              <p:spPr>
                <a:xfrm>
                  <a:off x="8931625" y="233225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16"/>
                <p:cNvSpPr/>
                <p:nvPr/>
              </p:nvSpPr>
              <p:spPr>
                <a:xfrm>
                  <a:off x="8931625" y="293624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16"/>
                <p:cNvSpPr/>
                <p:nvPr/>
              </p:nvSpPr>
              <p:spPr>
                <a:xfrm>
                  <a:off x="8931625" y="362073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16"/>
                <p:cNvSpPr/>
                <p:nvPr/>
              </p:nvSpPr>
              <p:spPr>
                <a:xfrm>
                  <a:off x="8931625" y="422472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7" name="Google Shape;1677;p16"/>
                <p:cNvSpPr/>
                <p:nvPr/>
              </p:nvSpPr>
              <p:spPr>
                <a:xfrm>
                  <a:off x="8931625" y="482868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16"/>
                <p:cNvSpPr/>
                <p:nvPr/>
              </p:nvSpPr>
              <p:spPr>
                <a:xfrm>
                  <a:off x="8931625" y="551320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16"/>
                <p:cNvSpPr/>
                <p:nvPr/>
              </p:nvSpPr>
              <p:spPr>
                <a:xfrm>
                  <a:off x="8931625" y="611717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16"/>
                <p:cNvSpPr/>
                <p:nvPr/>
              </p:nvSpPr>
              <p:spPr>
                <a:xfrm>
                  <a:off x="8931625" y="676141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1" name="Google Shape;1681;p16"/>
                <p:cNvSpPr/>
                <p:nvPr/>
              </p:nvSpPr>
              <p:spPr>
                <a:xfrm>
                  <a:off x="8931625" y="740565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2" name="Google Shape;1682;p16"/>
                <p:cNvSpPr/>
                <p:nvPr/>
              </p:nvSpPr>
              <p:spPr>
                <a:xfrm>
                  <a:off x="8931625" y="800964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3" name="Google Shape;1683;p16"/>
                <p:cNvSpPr/>
                <p:nvPr/>
              </p:nvSpPr>
              <p:spPr>
                <a:xfrm>
                  <a:off x="8931625" y="865388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4" name="Google Shape;1684;p16"/>
                <p:cNvSpPr/>
                <p:nvPr/>
              </p:nvSpPr>
              <p:spPr>
                <a:xfrm>
                  <a:off x="8931625" y="929813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16"/>
                <p:cNvSpPr/>
                <p:nvPr/>
              </p:nvSpPr>
              <p:spPr>
                <a:xfrm>
                  <a:off x="8931625" y="994237"/>
                  <a:ext cx="285875" cy="3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6" extrusionOk="0">
                      <a:moveTo>
                        <a:pt x="0" y="76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6" name="Google Shape;1686;p16"/>
                <p:cNvSpPr/>
                <p:nvPr/>
              </p:nvSpPr>
              <p:spPr>
                <a:xfrm>
                  <a:off x="8931625" y="1054633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7" name="Google Shape;1687;p16"/>
                <p:cNvSpPr/>
                <p:nvPr/>
              </p:nvSpPr>
              <p:spPr>
                <a:xfrm>
                  <a:off x="8931625" y="1119057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8" name="Google Shape;1688;p16"/>
                <p:cNvSpPr/>
                <p:nvPr/>
              </p:nvSpPr>
              <p:spPr>
                <a:xfrm>
                  <a:off x="8931625" y="1183481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9" name="Google Shape;1689;p16"/>
                <p:cNvSpPr/>
                <p:nvPr/>
              </p:nvSpPr>
              <p:spPr>
                <a:xfrm>
                  <a:off x="8931625" y="1243880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0" name="Google Shape;1690;p16"/>
                <p:cNvSpPr/>
                <p:nvPr/>
              </p:nvSpPr>
              <p:spPr>
                <a:xfrm>
                  <a:off x="8931625" y="1312330"/>
                  <a:ext cx="285875" cy="3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6" extrusionOk="0">
                      <a:moveTo>
                        <a:pt x="0" y="76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1" name="Google Shape;1691;p16"/>
                <p:cNvSpPr/>
                <p:nvPr/>
              </p:nvSpPr>
              <p:spPr>
                <a:xfrm>
                  <a:off x="8931625" y="1372729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2" name="Google Shape;1692;p16"/>
                <p:cNvSpPr/>
                <p:nvPr/>
              </p:nvSpPr>
              <p:spPr>
                <a:xfrm>
                  <a:off x="8931625" y="1433125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3" name="Google Shape;1693;p16"/>
                <p:cNvSpPr/>
                <p:nvPr/>
              </p:nvSpPr>
              <p:spPr>
                <a:xfrm>
                  <a:off x="8931625" y="1501577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4" name="Google Shape;1694;p16"/>
                <p:cNvSpPr/>
                <p:nvPr/>
              </p:nvSpPr>
              <p:spPr>
                <a:xfrm>
                  <a:off x="8931625" y="1561974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5" name="Google Shape;1695;p16"/>
                <p:cNvSpPr/>
                <p:nvPr/>
              </p:nvSpPr>
              <p:spPr>
                <a:xfrm>
                  <a:off x="8931625" y="1622373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16"/>
                <p:cNvSpPr/>
                <p:nvPr/>
              </p:nvSpPr>
              <p:spPr>
                <a:xfrm>
                  <a:off x="8931625" y="1690822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16"/>
                <p:cNvSpPr/>
                <p:nvPr/>
              </p:nvSpPr>
              <p:spPr>
                <a:xfrm>
                  <a:off x="8931625" y="1751221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8" name="Google Shape;1698;p16"/>
                <p:cNvSpPr/>
                <p:nvPr/>
              </p:nvSpPr>
              <p:spPr>
                <a:xfrm>
                  <a:off x="8931625" y="1815645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16"/>
                <p:cNvSpPr/>
                <p:nvPr/>
              </p:nvSpPr>
              <p:spPr>
                <a:xfrm>
                  <a:off x="8931625" y="1880069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16"/>
                <p:cNvSpPr/>
                <p:nvPr/>
              </p:nvSpPr>
              <p:spPr>
                <a:xfrm>
                  <a:off x="8931625" y="1940466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16"/>
                <p:cNvSpPr/>
                <p:nvPr/>
              </p:nvSpPr>
              <p:spPr>
                <a:xfrm>
                  <a:off x="8931625" y="2004890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2" name="Google Shape;1702;p16"/>
                <p:cNvSpPr/>
                <p:nvPr/>
              </p:nvSpPr>
              <p:spPr>
                <a:xfrm>
                  <a:off x="8931625" y="2069314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3" name="Google Shape;1703;p16"/>
                <p:cNvSpPr/>
                <p:nvPr/>
              </p:nvSpPr>
              <p:spPr>
                <a:xfrm>
                  <a:off x="8931625" y="2133738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4" name="Google Shape;1704;p16"/>
                <p:cNvSpPr/>
                <p:nvPr/>
              </p:nvSpPr>
              <p:spPr>
                <a:xfrm>
                  <a:off x="8931625" y="2194137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5" name="Google Shape;1705;p16"/>
                <p:cNvSpPr/>
                <p:nvPr/>
              </p:nvSpPr>
              <p:spPr>
                <a:xfrm>
                  <a:off x="8931625" y="2258561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6" name="Google Shape;1706;p16"/>
                <p:cNvSpPr/>
                <p:nvPr/>
              </p:nvSpPr>
              <p:spPr>
                <a:xfrm>
                  <a:off x="8931625" y="2322986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7" name="Google Shape;1707;p16"/>
                <p:cNvSpPr/>
                <p:nvPr/>
              </p:nvSpPr>
              <p:spPr>
                <a:xfrm>
                  <a:off x="8931625" y="2383382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8" name="Google Shape;1708;p16"/>
                <p:cNvSpPr/>
                <p:nvPr/>
              </p:nvSpPr>
              <p:spPr>
                <a:xfrm>
                  <a:off x="8931625" y="2451834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9" name="Google Shape;1709;p16"/>
                <p:cNvSpPr/>
                <p:nvPr/>
              </p:nvSpPr>
              <p:spPr>
                <a:xfrm>
                  <a:off x="8931625" y="2512230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0" name="Google Shape;1710;p16"/>
                <p:cNvSpPr/>
                <p:nvPr/>
              </p:nvSpPr>
              <p:spPr>
                <a:xfrm>
                  <a:off x="8931625" y="2572629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1" name="Google Shape;1711;p16"/>
                <p:cNvSpPr/>
                <p:nvPr/>
              </p:nvSpPr>
              <p:spPr>
                <a:xfrm>
                  <a:off x="8931625" y="2641079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2" name="Google Shape;1712;p16"/>
                <p:cNvSpPr/>
                <p:nvPr/>
              </p:nvSpPr>
              <p:spPr>
                <a:xfrm>
                  <a:off x="8931625" y="2701478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3" name="Google Shape;1713;p16"/>
                <p:cNvSpPr/>
                <p:nvPr/>
              </p:nvSpPr>
              <p:spPr>
                <a:xfrm>
                  <a:off x="8931625" y="2765902"/>
                  <a:ext cx="285875" cy="3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6" extrusionOk="0">
                      <a:moveTo>
                        <a:pt x="0" y="76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4" name="Google Shape;1714;p16"/>
                <p:cNvSpPr/>
                <p:nvPr/>
              </p:nvSpPr>
              <p:spPr>
                <a:xfrm>
                  <a:off x="8931625" y="2830326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5" name="Google Shape;1715;p16"/>
                <p:cNvSpPr/>
                <p:nvPr/>
              </p:nvSpPr>
              <p:spPr>
                <a:xfrm>
                  <a:off x="8931625" y="2890723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6" name="Google Shape;1716;p16"/>
                <p:cNvSpPr/>
                <p:nvPr/>
              </p:nvSpPr>
              <p:spPr>
                <a:xfrm>
                  <a:off x="8931625" y="2955147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7" name="Google Shape;1717;p16"/>
                <p:cNvSpPr/>
                <p:nvPr/>
              </p:nvSpPr>
              <p:spPr>
                <a:xfrm>
                  <a:off x="8931625" y="3019571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8" name="Google Shape;1718;p16"/>
                <p:cNvSpPr/>
                <p:nvPr/>
              </p:nvSpPr>
              <p:spPr>
                <a:xfrm>
                  <a:off x="8931625" y="3079970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9" name="Google Shape;1719;p16"/>
                <p:cNvSpPr/>
                <p:nvPr/>
              </p:nvSpPr>
              <p:spPr>
                <a:xfrm>
                  <a:off x="8931625" y="3144394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0" name="Google Shape;1720;p16"/>
                <p:cNvSpPr/>
                <p:nvPr/>
              </p:nvSpPr>
              <p:spPr>
                <a:xfrm>
                  <a:off x="8931625" y="3208818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1" name="Google Shape;1721;p16"/>
                <p:cNvSpPr/>
                <p:nvPr/>
              </p:nvSpPr>
              <p:spPr>
                <a:xfrm>
                  <a:off x="8931625" y="3273242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2" name="Google Shape;1722;p16"/>
                <p:cNvSpPr/>
                <p:nvPr/>
              </p:nvSpPr>
              <p:spPr>
                <a:xfrm>
                  <a:off x="8931625" y="3333639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3" name="Google Shape;1723;p16"/>
                <p:cNvSpPr/>
                <p:nvPr/>
              </p:nvSpPr>
              <p:spPr>
                <a:xfrm>
                  <a:off x="8931625" y="3398063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4" name="Google Shape;1724;p16"/>
                <p:cNvSpPr/>
                <p:nvPr/>
              </p:nvSpPr>
              <p:spPr>
                <a:xfrm>
                  <a:off x="8931625" y="3462487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5" name="Google Shape;1725;p16"/>
                <p:cNvSpPr/>
                <p:nvPr/>
              </p:nvSpPr>
              <p:spPr>
                <a:xfrm>
                  <a:off x="8931625" y="3522886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6" name="Google Shape;1726;p16"/>
                <p:cNvSpPr/>
                <p:nvPr/>
              </p:nvSpPr>
              <p:spPr>
                <a:xfrm>
                  <a:off x="8931625" y="3591336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7" name="Google Shape;1727;p16"/>
                <p:cNvSpPr/>
                <p:nvPr/>
              </p:nvSpPr>
              <p:spPr>
                <a:xfrm>
                  <a:off x="8931625" y="3651735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8" name="Google Shape;1728;p16"/>
                <p:cNvSpPr/>
                <p:nvPr/>
              </p:nvSpPr>
              <p:spPr>
                <a:xfrm>
                  <a:off x="8931625" y="3712131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9" name="Google Shape;1729;p16"/>
                <p:cNvSpPr/>
                <p:nvPr/>
              </p:nvSpPr>
              <p:spPr>
                <a:xfrm>
                  <a:off x="8931625" y="3780583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0" name="Google Shape;1730;p16"/>
                <p:cNvSpPr/>
                <p:nvPr/>
              </p:nvSpPr>
              <p:spPr>
                <a:xfrm>
                  <a:off x="8931625" y="3840979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1" name="Google Shape;1731;p16"/>
                <p:cNvSpPr/>
                <p:nvPr/>
              </p:nvSpPr>
              <p:spPr>
                <a:xfrm>
                  <a:off x="8931625" y="3905404"/>
                  <a:ext cx="285875" cy="3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6" extrusionOk="0">
                      <a:moveTo>
                        <a:pt x="0" y="76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2" name="Google Shape;1732;p16"/>
                <p:cNvSpPr/>
                <p:nvPr/>
              </p:nvSpPr>
              <p:spPr>
                <a:xfrm>
                  <a:off x="8931625" y="3969828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3" name="Google Shape;1733;p16"/>
                <p:cNvSpPr/>
                <p:nvPr/>
              </p:nvSpPr>
              <p:spPr>
                <a:xfrm>
                  <a:off x="8931625" y="4030227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4" name="Google Shape;1734;p16"/>
                <p:cNvSpPr/>
                <p:nvPr/>
              </p:nvSpPr>
              <p:spPr>
                <a:xfrm>
                  <a:off x="8931625" y="4094651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5" name="Google Shape;1735;p16"/>
                <p:cNvSpPr/>
                <p:nvPr/>
              </p:nvSpPr>
              <p:spPr>
                <a:xfrm>
                  <a:off x="8931625" y="4159075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6" name="Google Shape;1736;p16"/>
                <p:cNvSpPr/>
                <p:nvPr/>
              </p:nvSpPr>
              <p:spPr>
                <a:xfrm>
                  <a:off x="8931625" y="4223499"/>
                  <a:ext cx="285875" cy="3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6" extrusionOk="0">
                      <a:moveTo>
                        <a:pt x="0" y="76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7" name="Google Shape;1737;p16"/>
                <p:cNvSpPr/>
                <p:nvPr/>
              </p:nvSpPr>
              <p:spPr>
                <a:xfrm>
                  <a:off x="8931625" y="4283898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8" name="Google Shape;1738;p16"/>
                <p:cNvSpPr/>
                <p:nvPr/>
              </p:nvSpPr>
              <p:spPr>
                <a:xfrm>
                  <a:off x="8931625" y="4348322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9" name="Google Shape;1739;p16"/>
                <p:cNvSpPr/>
                <p:nvPr/>
              </p:nvSpPr>
              <p:spPr>
                <a:xfrm>
                  <a:off x="8931625" y="4412747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0" name="Google Shape;1740;p16"/>
                <p:cNvSpPr/>
                <p:nvPr/>
              </p:nvSpPr>
              <p:spPr>
                <a:xfrm>
                  <a:off x="8931625" y="4473143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1" name="Google Shape;1741;p16"/>
                <p:cNvSpPr/>
                <p:nvPr/>
              </p:nvSpPr>
              <p:spPr>
                <a:xfrm>
                  <a:off x="8931625" y="4541595"/>
                  <a:ext cx="285875" cy="3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6" extrusionOk="0">
                      <a:moveTo>
                        <a:pt x="0" y="76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2" name="Google Shape;1742;p16"/>
                <p:cNvSpPr/>
                <p:nvPr/>
              </p:nvSpPr>
              <p:spPr>
                <a:xfrm>
                  <a:off x="8931625" y="4601991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3" name="Google Shape;1743;p16"/>
                <p:cNvSpPr/>
                <p:nvPr/>
              </p:nvSpPr>
              <p:spPr>
                <a:xfrm>
                  <a:off x="8931625" y="4662390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44" name="Google Shape;1744;p16"/>
              <p:cNvGrpSpPr/>
              <p:nvPr/>
            </p:nvGrpSpPr>
            <p:grpSpPr>
              <a:xfrm>
                <a:off x="153463" y="132039"/>
                <a:ext cx="8612668" cy="4879424"/>
                <a:chOff x="153463" y="132039"/>
                <a:chExt cx="8612668" cy="4879424"/>
              </a:xfrm>
            </p:grpSpPr>
            <p:sp>
              <p:nvSpPr>
                <p:cNvPr id="1745" name="Google Shape;1745;p16"/>
                <p:cNvSpPr/>
                <p:nvPr/>
              </p:nvSpPr>
              <p:spPr>
                <a:xfrm>
                  <a:off x="2842907" y="266683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6" name="Google Shape;1746;p16"/>
                <p:cNvSpPr/>
                <p:nvPr/>
              </p:nvSpPr>
              <p:spPr>
                <a:xfrm>
                  <a:off x="2708262" y="266683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7" name="Google Shape;1747;p16"/>
                <p:cNvSpPr/>
                <p:nvPr/>
              </p:nvSpPr>
              <p:spPr>
                <a:xfrm>
                  <a:off x="2566713" y="266683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8" name="Google Shape;1748;p16"/>
                <p:cNvSpPr/>
                <p:nvPr/>
              </p:nvSpPr>
              <p:spPr>
                <a:xfrm>
                  <a:off x="6242402" y="256326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9" name="Google Shape;1749;p16"/>
                <p:cNvSpPr/>
                <p:nvPr/>
              </p:nvSpPr>
              <p:spPr>
                <a:xfrm>
                  <a:off x="6378197" y="256326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0" name="Google Shape;1750;p16"/>
                <p:cNvSpPr/>
                <p:nvPr/>
              </p:nvSpPr>
              <p:spPr>
                <a:xfrm>
                  <a:off x="6519747" y="256326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1" name="Google Shape;1751;p16"/>
                <p:cNvSpPr/>
                <p:nvPr/>
              </p:nvSpPr>
              <p:spPr>
                <a:xfrm>
                  <a:off x="2838304" y="4841141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2" name="Google Shape;1752;p16"/>
                <p:cNvSpPr/>
                <p:nvPr/>
              </p:nvSpPr>
              <p:spPr>
                <a:xfrm>
                  <a:off x="2700207" y="4841141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3" name="Google Shape;1753;p16"/>
                <p:cNvSpPr/>
                <p:nvPr/>
              </p:nvSpPr>
              <p:spPr>
                <a:xfrm>
                  <a:off x="2554053" y="4841141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4" name="Google Shape;1754;p16"/>
                <p:cNvSpPr/>
                <p:nvPr/>
              </p:nvSpPr>
              <p:spPr>
                <a:xfrm>
                  <a:off x="6248155" y="4838839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5" name="Google Shape;1755;p16"/>
                <p:cNvSpPr/>
                <p:nvPr/>
              </p:nvSpPr>
              <p:spPr>
                <a:xfrm>
                  <a:off x="6386253" y="4838839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6" name="Google Shape;1756;p16"/>
                <p:cNvSpPr/>
                <p:nvPr/>
              </p:nvSpPr>
              <p:spPr>
                <a:xfrm>
                  <a:off x="6531255" y="4838839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7" name="Google Shape;1757;p16"/>
                <p:cNvSpPr/>
                <p:nvPr/>
              </p:nvSpPr>
              <p:spPr>
                <a:xfrm>
                  <a:off x="426205" y="974429"/>
                  <a:ext cx="171471" cy="1064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888" extrusionOk="0">
                      <a:moveTo>
                        <a:pt x="119" y="0"/>
                      </a:moveTo>
                      <a:cubicBezTo>
                        <a:pt x="109" y="0"/>
                        <a:pt x="100" y="6"/>
                        <a:pt x="97" y="15"/>
                      </a:cubicBezTo>
                      <a:cubicBezTo>
                        <a:pt x="38" y="15"/>
                        <a:pt x="38" y="15"/>
                        <a:pt x="38" y="15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392"/>
                        <a:pt x="0" y="392"/>
                        <a:pt x="0" y="392"/>
                      </a:cubicBezTo>
                      <a:cubicBezTo>
                        <a:pt x="114" y="506"/>
                        <a:pt x="114" y="506"/>
                        <a:pt x="114" y="506"/>
                      </a:cubicBezTo>
                      <a:cubicBezTo>
                        <a:pt x="114" y="656"/>
                        <a:pt x="114" y="656"/>
                        <a:pt x="114" y="656"/>
                      </a:cubicBezTo>
                      <a:cubicBezTo>
                        <a:pt x="60" y="710"/>
                        <a:pt x="60" y="710"/>
                        <a:pt x="60" y="710"/>
                      </a:cubicBezTo>
                      <a:cubicBezTo>
                        <a:pt x="60" y="840"/>
                        <a:pt x="60" y="840"/>
                        <a:pt x="60" y="840"/>
                      </a:cubicBezTo>
                      <a:cubicBezTo>
                        <a:pt x="50" y="843"/>
                        <a:pt x="42" y="852"/>
                        <a:pt x="42" y="863"/>
                      </a:cubicBezTo>
                      <a:cubicBezTo>
                        <a:pt x="42" y="877"/>
                        <a:pt x="53" y="888"/>
                        <a:pt x="67" y="888"/>
                      </a:cubicBezTo>
                      <a:cubicBezTo>
                        <a:pt x="80" y="888"/>
                        <a:pt x="91" y="877"/>
                        <a:pt x="91" y="863"/>
                      </a:cubicBezTo>
                      <a:cubicBezTo>
                        <a:pt x="91" y="855"/>
                        <a:pt x="87" y="847"/>
                        <a:pt x="80" y="843"/>
                      </a:cubicBezTo>
                      <a:cubicBezTo>
                        <a:pt x="80" y="718"/>
                        <a:pt x="80" y="718"/>
                        <a:pt x="80" y="718"/>
                      </a:cubicBezTo>
                      <a:cubicBezTo>
                        <a:pt x="134" y="664"/>
                        <a:pt x="134" y="664"/>
                        <a:pt x="134" y="664"/>
                      </a:cubicBezTo>
                      <a:cubicBezTo>
                        <a:pt x="134" y="498"/>
                        <a:pt x="134" y="498"/>
                        <a:pt x="134" y="498"/>
                      </a:cubicBezTo>
                      <a:cubicBezTo>
                        <a:pt x="20" y="384"/>
                        <a:pt x="20" y="384"/>
                        <a:pt x="20" y="384"/>
                      </a:cubicBezTo>
                      <a:cubicBezTo>
                        <a:pt x="20" y="61"/>
                        <a:pt x="20" y="61"/>
                        <a:pt x="20" y="61"/>
                      </a:cubicBezTo>
                      <a:cubicBezTo>
                        <a:pt x="46" y="35"/>
                        <a:pt x="46" y="35"/>
                        <a:pt x="46" y="35"/>
                      </a:cubicBezTo>
                      <a:cubicBezTo>
                        <a:pt x="97" y="35"/>
                        <a:pt x="97" y="35"/>
                        <a:pt x="97" y="35"/>
                      </a:cubicBezTo>
                      <a:cubicBezTo>
                        <a:pt x="100" y="43"/>
                        <a:pt x="109" y="49"/>
                        <a:pt x="119" y="49"/>
                      </a:cubicBezTo>
                      <a:cubicBezTo>
                        <a:pt x="132" y="49"/>
                        <a:pt x="143" y="38"/>
                        <a:pt x="143" y="25"/>
                      </a:cubicBezTo>
                      <a:cubicBezTo>
                        <a:pt x="143" y="11"/>
                        <a:pt x="132" y="0"/>
                        <a:pt x="119" y="0"/>
                      </a:cubicBez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8" name="Google Shape;1758;p16"/>
                <p:cNvSpPr/>
                <p:nvPr/>
              </p:nvSpPr>
              <p:spPr>
                <a:xfrm>
                  <a:off x="425054" y="3103422"/>
                  <a:ext cx="172621" cy="1064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888" extrusionOk="0">
                      <a:moveTo>
                        <a:pt x="119" y="839"/>
                      </a:moveTo>
                      <a:cubicBezTo>
                        <a:pt x="109" y="839"/>
                        <a:pt x="101" y="845"/>
                        <a:pt x="97" y="853"/>
                      </a:cubicBezTo>
                      <a:cubicBezTo>
                        <a:pt x="46" y="853"/>
                        <a:pt x="46" y="853"/>
                        <a:pt x="46" y="853"/>
                      </a:cubicBezTo>
                      <a:cubicBezTo>
                        <a:pt x="20" y="827"/>
                        <a:pt x="20" y="827"/>
                        <a:pt x="20" y="827"/>
                      </a:cubicBezTo>
                      <a:cubicBezTo>
                        <a:pt x="20" y="504"/>
                        <a:pt x="20" y="504"/>
                        <a:pt x="20" y="504"/>
                      </a:cubicBezTo>
                      <a:cubicBezTo>
                        <a:pt x="134" y="390"/>
                        <a:pt x="134" y="390"/>
                        <a:pt x="134" y="390"/>
                      </a:cubicBezTo>
                      <a:cubicBezTo>
                        <a:pt x="134" y="224"/>
                        <a:pt x="134" y="224"/>
                        <a:pt x="134" y="224"/>
                      </a:cubicBezTo>
                      <a:cubicBezTo>
                        <a:pt x="80" y="170"/>
                        <a:pt x="80" y="170"/>
                        <a:pt x="80" y="170"/>
                      </a:cubicBezTo>
                      <a:cubicBezTo>
                        <a:pt x="80" y="46"/>
                        <a:pt x="80" y="46"/>
                        <a:pt x="80" y="46"/>
                      </a:cubicBezTo>
                      <a:cubicBezTo>
                        <a:pt x="87" y="41"/>
                        <a:pt x="92" y="34"/>
                        <a:pt x="92" y="25"/>
                      </a:cubicBezTo>
                      <a:cubicBezTo>
                        <a:pt x="92" y="11"/>
                        <a:pt x="81" y="0"/>
                        <a:pt x="67" y="0"/>
                      </a:cubicBezTo>
                      <a:cubicBezTo>
                        <a:pt x="54" y="0"/>
                        <a:pt x="43" y="11"/>
                        <a:pt x="43" y="25"/>
                      </a:cubicBezTo>
                      <a:cubicBezTo>
                        <a:pt x="43" y="36"/>
                        <a:pt x="50" y="45"/>
                        <a:pt x="60" y="48"/>
                      </a:cubicBezTo>
                      <a:cubicBezTo>
                        <a:pt x="60" y="178"/>
                        <a:pt x="60" y="178"/>
                        <a:pt x="60" y="178"/>
                      </a:cubicBezTo>
                      <a:cubicBezTo>
                        <a:pt x="114" y="232"/>
                        <a:pt x="114" y="232"/>
                        <a:pt x="114" y="232"/>
                      </a:cubicBezTo>
                      <a:cubicBezTo>
                        <a:pt x="114" y="382"/>
                        <a:pt x="114" y="382"/>
                        <a:pt x="114" y="382"/>
                      </a:cubicBezTo>
                      <a:cubicBezTo>
                        <a:pt x="0" y="496"/>
                        <a:pt x="0" y="496"/>
                        <a:pt x="0" y="496"/>
                      </a:cubicBezTo>
                      <a:cubicBezTo>
                        <a:pt x="0" y="836"/>
                        <a:pt x="0" y="836"/>
                        <a:pt x="0" y="836"/>
                      </a:cubicBezTo>
                      <a:cubicBezTo>
                        <a:pt x="38" y="873"/>
                        <a:pt x="38" y="873"/>
                        <a:pt x="38" y="873"/>
                      </a:cubicBezTo>
                      <a:cubicBezTo>
                        <a:pt x="97" y="873"/>
                        <a:pt x="97" y="873"/>
                        <a:pt x="97" y="873"/>
                      </a:cubicBezTo>
                      <a:cubicBezTo>
                        <a:pt x="101" y="882"/>
                        <a:pt x="109" y="888"/>
                        <a:pt x="119" y="888"/>
                      </a:cubicBezTo>
                      <a:cubicBezTo>
                        <a:pt x="133" y="888"/>
                        <a:pt x="144" y="877"/>
                        <a:pt x="144" y="863"/>
                      </a:cubicBezTo>
                      <a:cubicBezTo>
                        <a:pt x="144" y="850"/>
                        <a:pt x="133" y="839"/>
                        <a:pt x="119" y="839"/>
                      </a:cubicBez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9" name="Google Shape;1759;p16"/>
                <p:cNvSpPr/>
                <p:nvPr/>
              </p:nvSpPr>
              <p:spPr>
                <a:xfrm>
                  <a:off x="8533665" y="958318"/>
                  <a:ext cx="172621" cy="1065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888" extrusionOk="0">
                      <a:moveTo>
                        <a:pt x="25" y="49"/>
                      </a:moveTo>
                      <a:cubicBezTo>
                        <a:pt x="35" y="49"/>
                        <a:pt x="44" y="43"/>
                        <a:pt x="47" y="35"/>
                      </a:cubicBezTo>
                      <a:cubicBezTo>
                        <a:pt x="98" y="35"/>
                        <a:pt x="98" y="35"/>
                        <a:pt x="98" y="35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24" y="384"/>
                        <a:pt x="124" y="384"/>
                        <a:pt x="124" y="384"/>
                      </a:cubicBezTo>
                      <a:cubicBezTo>
                        <a:pt x="10" y="498"/>
                        <a:pt x="10" y="498"/>
                        <a:pt x="10" y="498"/>
                      </a:cubicBezTo>
                      <a:cubicBezTo>
                        <a:pt x="10" y="665"/>
                        <a:pt x="10" y="665"/>
                        <a:pt x="10" y="665"/>
                      </a:cubicBezTo>
                      <a:cubicBezTo>
                        <a:pt x="64" y="719"/>
                        <a:pt x="64" y="719"/>
                        <a:pt x="64" y="719"/>
                      </a:cubicBezTo>
                      <a:cubicBezTo>
                        <a:pt x="64" y="843"/>
                        <a:pt x="64" y="843"/>
                        <a:pt x="64" y="843"/>
                      </a:cubicBezTo>
                      <a:cubicBezTo>
                        <a:pt x="57" y="847"/>
                        <a:pt x="52" y="855"/>
                        <a:pt x="52" y="864"/>
                      </a:cubicBezTo>
                      <a:cubicBezTo>
                        <a:pt x="52" y="877"/>
                        <a:pt x="63" y="888"/>
                        <a:pt x="77" y="888"/>
                      </a:cubicBezTo>
                      <a:cubicBezTo>
                        <a:pt x="91" y="888"/>
                        <a:pt x="101" y="877"/>
                        <a:pt x="101" y="864"/>
                      </a:cubicBezTo>
                      <a:cubicBezTo>
                        <a:pt x="101" y="853"/>
                        <a:pt x="94" y="843"/>
                        <a:pt x="84" y="840"/>
                      </a:cubicBezTo>
                      <a:cubicBezTo>
                        <a:pt x="84" y="710"/>
                        <a:pt x="84" y="710"/>
                        <a:pt x="84" y="710"/>
                      </a:cubicBezTo>
                      <a:cubicBezTo>
                        <a:pt x="30" y="656"/>
                        <a:pt x="30" y="656"/>
                        <a:pt x="30" y="656"/>
                      </a:cubicBezTo>
                      <a:cubicBezTo>
                        <a:pt x="30" y="506"/>
                        <a:pt x="30" y="506"/>
                        <a:pt x="30" y="506"/>
                      </a:cubicBezTo>
                      <a:cubicBezTo>
                        <a:pt x="144" y="392"/>
                        <a:pt x="144" y="392"/>
                        <a:pt x="144" y="392"/>
                      </a:cubicBezTo>
                      <a:cubicBezTo>
                        <a:pt x="144" y="53"/>
                        <a:pt x="144" y="53"/>
                        <a:pt x="144" y="53"/>
                      </a:cubicBezTo>
                      <a:cubicBezTo>
                        <a:pt x="106" y="15"/>
                        <a:pt x="106" y="15"/>
                        <a:pt x="106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4" y="6"/>
                        <a:pt x="3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38"/>
                        <a:pt x="11" y="49"/>
                        <a:pt x="25" y="49"/>
                      </a:cubicBez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0" name="Google Shape;1760;p16"/>
                <p:cNvSpPr/>
                <p:nvPr/>
              </p:nvSpPr>
              <p:spPr>
                <a:xfrm>
                  <a:off x="8534816" y="3087311"/>
                  <a:ext cx="171471" cy="1065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888" extrusionOk="0">
                      <a:moveTo>
                        <a:pt x="25" y="888"/>
                      </a:moveTo>
                      <a:cubicBezTo>
                        <a:pt x="34" y="888"/>
                        <a:pt x="43" y="882"/>
                        <a:pt x="47" y="874"/>
                      </a:cubicBezTo>
                      <a:cubicBezTo>
                        <a:pt x="106" y="874"/>
                        <a:pt x="106" y="874"/>
                        <a:pt x="106" y="874"/>
                      </a:cubicBezTo>
                      <a:cubicBezTo>
                        <a:pt x="143" y="836"/>
                        <a:pt x="143" y="836"/>
                        <a:pt x="143" y="836"/>
                      </a:cubicBezTo>
                      <a:cubicBezTo>
                        <a:pt x="143" y="496"/>
                        <a:pt x="143" y="496"/>
                        <a:pt x="143" y="496"/>
                      </a:cubicBezTo>
                      <a:cubicBezTo>
                        <a:pt x="30" y="382"/>
                        <a:pt x="30" y="382"/>
                        <a:pt x="30" y="38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84" y="178"/>
                        <a:pt x="84" y="178"/>
                        <a:pt x="84" y="178"/>
                      </a:cubicBezTo>
                      <a:cubicBezTo>
                        <a:pt x="84" y="48"/>
                        <a:pt x="84" y="48"/>
                        <a:pt x="84" y="48"/>
                      </a:cubicBezTo>
                      <a:cubicBezTo>
                        <a:pt x="94" y="45"/>
                        <a:pt x="101" y="36"/>
                        <a:pt x="101" y="25"/>
                      </a:cubicBezTo>
                      <a:cubicBezTo>
                        <a:pt x="101" y="11"/>
                        <a:pt x="90" y="0"/>
                        <a:pt x="77" y="0"/>
                      </a:cubicBezTo>
                      <a:cubicBezTo>
                        <a:pt x="63" y="0"/>
                        <a:pt x="52" y="11"/>
                        <a:pt x="52" y="25"/>
                      </a:cubicBezTo>
                      <a:cubicBezTo>
                        <a:pt x="52" y="34"/>
                        <a:pt x="57" y="41"/>
                        <a:pt x="64" y="46"/>
                      </a:cubicBezTo>
                      <a:cubicBezTo>
                        <a:pt x="64" y="170"/>
                        <a:pt x="64" y="170"/>
                        <a:pt x="64" y="170"/>
                      </a:cubicBezTo>
                      <a:cubicBezTo>
                        <a:pt x="10" y="224"/>
                        <a:pt x="10" y="224"/>
                        <a:pt x="10" y="224"/>
                      </a:cubicBezTo>
                      <a:cubicBezTo>
                        <a:pt x="10" y="391"/>
                        <a:pt x="10" y="391"/>
                        <a:pt x="10" y="391"/>
                      </a:cubicBezTo>
                      <a:cubicBezTo>
                        <a:pt x="123" y="504"/>
                        <a:pt x="123" y="504"/>
                        <a:pt x="123" y="504"/>
                      </a:cubicBezTo>
                      <a:cubicBezTo>
                        <a:pt x="123" y="828"/>
                        <a:pt x="123" y="828"/>
                        <a:pt x="123" y="828"/>
                      </a:cubicBezTo>
                      <a:cubicBezTo>
                        <a:pt x="97" y="854"/>
                        <a:pt x="97" y="854"/>
                        <a:pt x="97" y="854"/>
                      </a:cubicBezTo>
                      <a:cubicBezTo>
                        <a:pt x="47" y="854"/>
                        <a:pt x="47" y="854"/>
                        <a:pt x="47" y="854"/>
                      </a:cubicBezTo>
                      <a:cubicBezTo>
                        <a:pt x="43" y="845"/>
                        <a:pt x="34" y="839"/>
                        <a:pt x="25" y="839"/>
                      </a:cubicBezTo>
                      <a:cubicBezTo>
                        <a:pt x="11" y="839"/>
                        <a:pt x="0" y="850"/>
                        <a:pt x="0" y="864"/>
                      </a:cubicBezTo>
                      <a:cubicBezTo>
                        <a:pt x="0" y="877"/>
                        <a:pt x="11" y="888"/>
                        <a:pt x="25" y="888"/>
                      </a:cubicBez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61" name="Google Shape;1761;p16"/>
                <p:cNvSpPr/>
                <p:nvPr/>
              </p:nvSpPr>
              <p:spPr>
                <a:xfrm>
                  <a:off x="153463" y="132039"/>
                  <a:ext cx="8612668" cy="4879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" h="4068" extrusionOk="0">
                      <a:moveTo>
                        <a:pt x="6988" y="0"/>
                      </a:moveTo>
                      <a:cubicBezTo>
                        <a:pt x="196" y="9"/>
                        <a:pt x="196" y="9"/>
                        <a:pt x="196" y="9"/>
                      </a:cubicBezTo>
                      <a:cubicBezTo>
                        <a:pt x="186" y="9"/>
                        <a:pt x="186" y="9"/>
                        <a:pt x="186" y="9"/>
                      </a:cubicBezTo>
                      <a:cubicBezTo>
                        <a:pt x="186" y="598"/>
                        <a:pt x="186" y="598"/>
                        <a:pt x="186" y="598"/>
                      </a:cubicBezTo>
                      <a:cubicBezTo>
                        <a:pt x="97" y="598"/>
                        <a:pt x="97" y="598"/>
                        <a:pt x="97" y="598"/>
                      </a:cubicBezTo>
                      <a:cubicBezTo>
                        <a:pt x="0" y="665"/>
                        <a:pt x="0" y="665"/>
                        <a:pt x="0" y="665"/>
                      </a:cubicBezTo>
                      <a:cubicBezTo>
                        <a:pt x="0" y="3410"/>
                        <a:pt x="0" y="3410"/>
                        <a:pt x="0" y="3410"/>
                      </a:cubicBezTo>
                      <a:cubicBezTo>
                        <a:pt x="84" y="3468"/>
                        <a:pt x="84" y="3468"/>
                        <a:pt x="84" y="3468"/>
                      </a:cubicBezTo>
                      <a:cubicBezTo>
                        <a:pt x="186" y="3468"/>
                        <a:pt x="186" y="3468"/>
                        <a:pt x="186" y="3468"/>
                      </a:cubicBezTo>
                      <a:cubicBezTo>
                        <a:pt x="186" y="4068"/>
                        <a:pt x="186" y="4068"/>
                        <a:pt x="186" y="4068"/>
                      </a:cubicBezTo>
                      <a:cubicBezTo>
                        <a:pt x="7183" y="4068"/>
                        <a:pt x="7183" y="4068"/>
                        <a:pt x="7183" y="4068"/>
                      </a:cubicBezTo>
                      <a:cubicBezTo>
                        <a:pt x="7183" y="240"/>
                        <a:pt x="7183" y="240"/>
                        <a:pt x="7183" y="240"/>
                      </a:cubicBezTo>
                      <a:cubicBezTo>
                        <a:pt x="6991" y="4"/>
                        <a:pt x="6991" y="4"/>
                        <a:pt x="6991" y="4"/>
                      </a:cubicBezTo>
                      <a:lnTo>
                        <a:pt x="6988" y="0"/>
                      </a:lnTo>
                      <a:close/>
                      <a:moveTo>
                        <a:pt x="7163" y="629"/>
                      </a:moveTo>
                      <a:cubicBezTo>
                        <a:pt x="7086" y="629"/>
                        <a:pt x="7086" y="629"/>
                        <a:pt x="7086" y="629"/>
                      </a:cubicBezTo>
                      <a:cubicBezTo>
                        <a:pt x="6997" y="540"/>
                        <a:pt x="6997" y="540"/>
                        <a:pt x="6997" y="540"/>
                      </a:cubicBezTo>
                      <a:cubicBezTo>
                        <a:pt x="6997" y="486"/>
                        <a:pt x="6997" y="486"/>
                        <a:pt x="6997" y="486"/>
                      </a:cubicBezTo>
                      <a:cubicBezTo>
                        <a:pt x="7007" y="483"/>
                        <a:pt x="7014" y="474"/>
                        <a:pt x="7014" y="463"/>
                      </a:cubicBezTo>
                      <a:cubicBezTo>
                        <a:pt x="7014" y="449"/>
                        <a:pt x="7003" y="438"/>
                        <a:pt x="6989" y="438"/>
                      </a:cubicBezTo>
                      <a:cubicBezTo>
                        <a:pt x="6976" y="438"/>
                        <a:pt x="6965" y="449"/>
                        <a:pt x="6965" y="463"/>
                      </a:cubicBezTo>
                      <a:cubicBezTo>
                        <a:pt x="6965" y="472"/>
                        <a:pt x="6970" y="480"/>
                        <a:pt x="6977" y="484"/>
                      </a:cubicBezTo>
                      <a:cubicBezTo>
                        <a:pt x="6977" y="548"/>
                        <a:pt x="6977" y="548"/>
                        <a:pt x="6977" y="548"/>
                      </a:cubicBezTo>
                      <a:cubicBezTo>
                        <a:pt x="7078" y="649"/>
                        <a:pt x="7078" y="649"/>
                        <a:pt x="7078" y="649"/>
                      </a:cubicBezTo>
                      <a:cubicBezTo>
                        <a:pt x="7163" y="649"/>
                        <a:pt x="7163" y="649"/>
                        <a:pt x="7163" y="649"/>
                      </a:cubicBezTo>
                      <a:cubicBezTo>
                        <a:pt x="7163" y="1811"/>
                        <a:pt x="7163" y="1811"/>
                        <a:pt x="7163" y="1811"/>
                      </a:cubicBezTo>
                      <a:cubicBezTo>
                        <a:pt x="7078" y="1811"/>
                        <a:pt x="7078" y="1811"/>
                        <a:pt x="7078" y="1811"/>
                      </a:cubicBezTo>
                      <a:cubicBezTo>
                        <a:pt x="6990" y="1723"/>
                        <a:pt x="6990" y="1723"/>
                        <a:pt x="6990" y="1723"/>
                      </a:cubicBezTo>
                      <a:cubicBezTo>
                        <a:pt x="6990" y="1488"/>
                        <a:pt x="6990" y="1488"/>
                        <a:pt x="6990" y="1488"/>
                      </a:cubicBezTo>
                      <a:cubicBezTo>
                        <a:pt x="6998" y="1484"/>
                        <a:pt x="7004" y="1476"/>
                        <a:pt x="7004" y="1466"/>
                      </a:cubicBezTo>
                      <a:cubicBezTo>
                        <a:pt x="7004" y="1452"/>
                        <a:pt x="6993" y="1441"/>
                        <a:pt x="6980" y="1441"/>
                      </a:cubicBezTo>
                      <a:cubicBezTo>
                        <a:pt x="6966" y="1441"/>
                        <a:pt x="6955" y="1452"/>
                        <a:pt x="6955" y="1466"/>
                      </a:cubicBezTo>
                      <a:cubicBezTo>
                        <a:pt x="6955" y="1476"/>
                        <a:pt x="6961" y="1484"/>
                        <a:pt x="6970" y="1488"/>
                      </a:cubicBezTo>
                      <a:cubicBezTo>
                        <a:pt x="6970" y="1731"/>
                        <a:pt x="6970" y="1731"/>
                        <a:pt x="6970" y="1731"/>
                      </a:cubicBezTo>
                      <a:cubicBezTo>
                        <a:pt x="7070" y="1831"/>
                        <a:pt x="7070" y="1831"/>
                        <a:pt x="7070" y="1831"/>
                      </a:cubicBezTo>
                      <a:cubicBezTo>
                        <a:pt x="7163" y="1831"/>
                        <a:pt x="7163" y="1831"/>
                        <a:pt x="7163" y="1831"/>
                      </a:cubicBezTo>
                      <a:cubicBezTo>
                        <a:pt x="7163" y="1915"/>
                        <a:pt x="7163" y="1915"/>
                        <a:pt x="7163" y="1915"/>
                      </a:cubicBezTo>
                      <a:cubicBezTo>
                        <a:pt x="7039" y="1915"/>
                        <a:pt x="7039" y="1915"/>
                        <a:pt x="7039" y="1915"/>
                      </a:cubicBezTo>
                      <a:cubicBezTo>
                        <a:pt x="7035" y="1907"/>
                        <a:pt x="7027" y="1901"/>
                        <a:pt x="7017" y="1901"/>
                      </a:cubicBezTo>
                      <a:cubicBezTo>
                        <a:pt x="7003" y="1901"/>
                        <a:pt x="6992" y="1912"/>
                        <a:pt x="6992" y="1925"/>
                      </a:cubicBezTo>
                      <a:cubicBezTo>
                        <a:pt x="6992" y="1939"/>
                        <a:pt x="7003" y="1950"/>
                        <a:pt x="7017" y="1950"/>
                      </a:cubicBezTo>
                      <a:cubicBezTo>
                        <a:pt x="7027" y="1950"/>
                        <a:pt x="7035" y="1944"/>
                        <a:pt x="7039" y="1935"/>
                      </a:cubicBezTo>
                      <a:cubicBezTo>
                        <a:pt x="7163" y="1935"/>
                        <a:pt x="7163" y="1935"/>
                        <a:pt x="7163" y="1935"/>
                      </a:cubicBezTo>
                      <a:cubicBezTo>
                        <a:pt x="7163" y="2106"/>
                        <a:pt x="7163" y="2106"/>
                        <a:pt x="7163" y="2106"/>
                      </a:cubicBezTo>
                      <a:cubicBezTo>
                        <a:pt x="7040" y="2106"/>
                        <a:pt x="7040" y="2106"/>
                        <a:pt x="7040" y="2106"/>
                      </a:cubicBezTo>
                      <a:cubicBezTo>
                        <a:pt x="7036" y="2098"/>
                        <a:pt x="7027" y="2092"/>
                        <a:pt x="7017" y="2092"/>
                      </a:cubicBezTo>
                      <a:cubicBezTo>
                        <a:pt x="7004" y="2092"/>
                        <a:pt x="6993" y="2103"/>
                        <a:pt x="6993" y="2116"/>
                      </a:cubicBezTo>
                      <a:cubicBezTo>
                        <a:pt x="6993" y="2130"/>
                        <a:pt x="7004" y="2141"/>
                        <a:pt x="7017" y="2141"/>
                      </a:cubicBezTo>
                      <a:cubicBezTo>
                        <a:pt x="7027" y="2141"/>
                        <a:pt x="7036" y="2135"/>
                        <a:pt x="7040" y="2126"/>
                      </a:cubicBezTo>
                      <a:cubicBezTo>
                        <a:pt x="7163" y="2126"/>
                        <a:pt x="7163" y="2126"/>
                        <a:pt x="7163" y="2126"/>
                      </a:cubicBezTo>
                      <a:cubicBezTo>
                        <a:pt x="7163" y="2210"/>
                        <a:pt x="7163" y="2210"/>
                        <a:pt x="7163" y="2210"/>
                      </a:cubicBezTo>
                      <a:cubicBezTo>
                        <a:pt x="7070" y="2210"/>
                        <a:pt x="7070" y="2210"/>
                        <a:pt x="7070" y="2210"/>
                      </a:cubicBezTo>
                      <a:cubicBezTo>
                        <a:pt x="6970" y="2310"/>
                        <a:pt x="6970" y="2310"/>
                        <a:pt x="6970" y="2310"/>
                      </a:cubicBezTo>
                      <a:cubicBezTo>
                        <a:pt x="6970" y="2553"/>
                        <a:pt x="6970" y="2553"/>
                        <a:pt x="6970" y="2553"/>
                      </a:cubicBezTo>
                      <a:cubicBezTo>
                        <a:pt x="6962" y="2557"/>
                        <a:pt x="6956" y="2566"/>
                        <a:pt x="6956" y="2576"/>
                      </a:cubicBezTo>
                      <a:cubicBezTo>
                        <a:pt x="6956" y="2589"/>
                        <a:pt x="6967" y="2600"/>
                        <a:pt x="6980" y="2600"/>
                      </a:cubicBezTo>
                      <a:cubicBezTo>
                        <a:pt x="6994" y="2600"/>
                        <a:pt x="7005" y="2589"/>
                        <a:pt x="7005" y="2576"/>
                      </a:cubicBezTo>
                      <a:cubicBezTo>
                        <a:pt x="7005" y="2566"/>
                        <a:pt x="6999" y="2557"/>
                        <a:pt x="6990" y="2553"/>
                      </a:cubicBezTo>
                      <a:cubicBezTo>
                        <a:pt x="6990" y="2318"/>
                        <a:pt x="6990" y="2318"/>
                        <a:pt x="6990" y="2318"/>
                      </a:cubicBezTo>
                      <a:cubicBezTo>
                        <a:pt x="7079" y="2230"/>
                        <a:pt x="7079" y="2230"/>
                        <a:pt x="7079" y="2230"/>
                      </a:cubicBezTo>
                      <a:cubicBezTo>
                        <a:pt x="7163" y="2230"/>
                        <a:pt x="7163" y="2230"/>
                        <a:pt x="7163" y="2230"/>
                      </a:cubicBezTo>
                      <a:cubicBezTo>
                        <a:pt x="7163" y="3393"/>
                        <a:pt x="7163" y="3393"/>
                        <a:pt x="7163" y="3393"/>
                      </a:cubicBezTo>
                      <a:cubicBezTo>
                        <a:pt x="7078" y="3393"/>
                        <a:pt x="7078" y="3393"/>
                        <a:pt x="7078" y="3393"/>
                      </a:cubicBezTo>
                      <a:cubicBezTo>
                        <a:pt x="6978" y="3494"/>
                        <a:pt x="6978" y="3494"/>
                        <a:pt x="6978" y="3494"/>
                      </a:cubicBezTo>
                      <a:cubicBezTo>
                        <a:pt x="6978" y="3547"/>
                        <a:pt x="6978" y="3547"/>
                        <a:pt x="6978" y="3547"/>
                      </a:cubicBezTo>
                      <a:cubicBezTo>
                        <a:pt x="6970" y="3551"/>
                        <a:pt x="6965" y="3559"/>
                        <a:pt x="6965" y="3568"/>
                      </a:cubicBezTo>
                      <a:cubicBezTo>
                        <a:pt x="6965" y="3582"/>
                        <a:pt x="6976" y="3593"/>
                        <a:pt x="6989" y="3593"/>
                      </a:cubicBezTo>
                      <a:cubicBezTo>
                        <a:pt x="7003" y="3593"/>
                        <a:pt x="7014" y="3582"/>
                        <a:pt x="7014" y="3568"/>
                      </a:cubicBezTo>
                      <a:cubicBezTo>
                        <a:pt x="7014" y="3558"/>
                        <a:pt x="7007" y="3549"/>
                        <a:pt x="6998" y="3545"/>
                      </a:cubicBezTo>
                      <a:cubicBezTo>
                        <a:pt x="6998" y="3502"/>
                        <a:pt x="6998" y="3502"/>
                        <a:pt x="6998" y="3502"/>
                      </a:cubicBezTo>
                      <a:cubicBezTo>
                        <a:pt x="7087" y="3413"/>
                        <a:pt x="7087" y="3413"/>
                        <a:pt x="7087" y="3413"/>
                      </a:cubicBezTo>
                      <a:cubicBezTo>
                        <a:pt x="7163" y="3413"/>
                        <a:pt x="7163" y="3413"/>
                        <a:pt x="7163" y="3413"/>
                      </a:cubicBezTo>
                      <a:cubicBezTo>
                        <a:pt x="7163" y="4048"/>
                        <a:pt x="7163" y="4048"/>
                        <a:pt x="7163" y="4048"/>
                      </a:cubicBezTo>
                      <a:cubicBezTo>
                        <a:pt x="4278" y="4048"/>
                        <a:pt x="4278" y="4048"/>
                        <a:pt x="4278" y="4048"/>
                      </a:cubicBezTo>
                      <a:cubicBezTo>
                        <a:pt x="4278" y="4028"/>
                        <a:pt x="4278" y="4028"/>
                        <a:pt x="4278" y="4028"/>
                      </a:cubicBezTo>
                      <a:cubicBezTo>
                        <a:pt x="4303" y="4003"/>
                        <a:pt x="4303" y="4003"/>
                        <a:pt x="4303" y="4003"/>
                      </a:cubicBezTo>
                      <a:cubicBezTo>
                        <a:pt x="4544" y="4003"/>
                        <a:pt x="4544" y="4003"/>
                        <a:pt x="4544" y="4003"/>
                      </a:cubicBezTo>
                      <a:cubicBezTo>
                        <a:pt x="4589" y="3958"/>
                        <a:pt x="4589" y="3958"/>
                        <a:pt x="4589" y="3958"/>
                      </a:cubicBezTo>
                      <a:cubicBezTo>
                        <a:pt x="4964" y="3958"/>
                        <a:pt x="4964" y="3958"/>
                        <a:pt x="4964" y="3958"/>
                      </a:cubicBezTo>
                      <a:cubicBezTo>
                        <a:pt x="4968" y="3967"/>
                        <a:pt x="4976" y="3973"/>
                        <a:pt x="4986" y="3973"/>
                      </a:cubicBezTo>
                      <a:cubicBezTo>
                        <a:pt x="5000" y="3973"/>
                        <a:pt x="5011" y="3962"/>
                        <a:pt x="5011" y="3948"/>
                      </a:cubicBezTo>
                      <a:cubicBezTo>
                        <a:pt x="5011" y="3934"/>
                        <a:pt x="5000" y="3924"/>
                        <a:pt x="4986" y="3924"/>
                      </a:cubicBezTo>
                      <a:cubicBezTo>
                        <a:pt x="4976" y="3924"/>
                        <a:pt x="4968" y="3929"/>
                        <a:pt x="4964" y="3938"/>
                      </a:cubicBezTo>
                      <a:cubicBezTo>
                        <a:pt x="4581" y="3938"/>
                        <a:pt x="4581" y="3938"/>
                        <a:pt x="4581" y="3938"/>
                      </a:cubicBezTo>
                      <a:cubicBezTo>
                        <a:pt x="4536" y="3983"/>
                        <a:pt x="4536" y="3983"/>
                        <a:pt x="4536" y="3983"/>
                      </a:cubicBezTo>
                      <a:cubicBezTo>
                        <a:pt x="4295" y="3983"/>
                        <a:pt x="4295" y="3983"/>
                        <a:pt x="4295" y="3983"/>
                      </a:cubicBezTo>
                      <a:cubicBezTo>
                        <a:pt x="4258" y="4020"/>
                        <a:pt x="4258" y="4020"/>
                        <a:pt x="4258" y="4020"/>
                      </a:cubicBezTo>
                      <a:cubicBezTo>
                        <a:pt x="4258" y="4048"/>
                        <a:pt x="4258" y="4048"/>
                        <a:pt x="4258" y="4048"/>
                      </a:cubicBezTo>
                      <a:cubicBezTo>
                        <a:pt x="3995" y="4048"/>
                        <a:pt x="3995" y="4048"/>
                        <a:pt x="3995" y="4048"/>
                      </a:cubicBezTo>
                      <a:cubicBezTo>
                        <a:pt x="3995" y="3913"/>
                        <a:pt x="3995" y="3913"/>
                        <a:pt x="3995" y="3913"/>
                      </a:cubicBezTo>
                      <a:cubicBezTo>
                        <a:pt x="4106" y="3801"/>
                        <a:pt x="4106" y="3801"/>
                        <a:pt x="4106" y="3801"/>
                      </a:cubicBezTo>
                      <a:cubicBezTo>
                        <a:pt x="5409" y="3801"/>
                        <a:pt x="5409" y="3801"/>
                        <a:pt x="5409" y="3801"/>
                      </a:cubicBezTo>
                      <a:cubicBezTo>
                        <a:pt x="5568" y="3961"/>
                        <a:pt x="5568" y="3961"/>
                        <a:pt x="5568" y="3961"/>
                      </a:cubicBezTo>
                      <a:cubicBezTo>
                        <a:pt x="6347" y="3961"/>
                        <a:pt x="6347" y="3961"/>
                        <a:pt x="6347" y="3961"/>
                      </a:cubicBezTo>
                      <a:cubicBezTo>
                        <a:pt x="6352" y="3968"/>
                        <a:pt x="6359" y="3973"/>
                        <a:pt x="6368" y="3973"/>
                      </a:cubicBezTo>
                      <a:cubicBezTo>
                        <a:pt x="6382" y="3973"/>
                        <a:pt x="6393" y="3962"/>
                        <a:pt x="6393" y="3948"/>
                      </a:cubicBezTo>
                      <a:cubicBezTo>
                        <a:pt x="6393" y="3934"/>
                        <a:pt x="6382" y="3924"/>
                        <a:pt x="6368" y="3924"/>
                      </a:cubicBezTo>
                      <a:cubicBezTo>
                        <a:pt x="6357" y="3924"/>
                        <a:pt x="6348" y="3931"/>
                        <a:pt x="6345" y="3941"/>
                      </a:cubicBezTo>
                      <a:cubicBezTo>
                        <a:pt x="5576" y="3941"/>
                        <a:pt x="5576" y="3941"/>
                        <a:pt x="5576" y="3941"/>
                      </a:cubicBezTo>
                      <a:cubicBezTo>
                        <a:pt x="5417" y="3781"/>
                        <a:pt x="5417" y="3781"/>
                        <a:pt x="5417" y="3781"/>
                      </a:cubicBezTo>
                      <a:cubicBezTo>
                        <a:pt x="4098" y="3781"/>
                        <a:pt x="4098" y="3781"/>
                        <a:pt x="4098" y="3781"/>
                      </a:cubicBezTo>
                      <a:cubicBezTo>
                        <a:pt x="3975" y="3904"/>
                        <a:pt x="3975" y="3904"/>
                        <a:pt x="3975" y="3904"/>
                      </a:cubicBezTo>
                      <a:cubicBezTo>
                        <a:pt x="3975" y="4048"/>
                        <a:pt x="3975" y="4048"/>
                        <a:pt x="3975" y="4048"/>
                      </a:cubicBezTo>
                      <a:cubicBezTo>
                        <a:pt x="3396" y="4048"/>
                        <a:pt x="3396" y="4048"/>
                        <a:pt x="3396" y="4048"/>
                      </a:cubicBezTo>
                      <a:cubicBezTo>
                        <a:pt x="3396" y="3907"/>
                        <a:pt x="3396" y="3907"/>
                        <a:pt x="3396" y="3907"/>
                      </a:cubicBezTo>
                      <a:cubicBezTo>
                        <a:pt x="3273" y="3784"/>
                        <a:pt x="3273" y="3784"/>
                        <a:pt x="3273" y="3784"/>
                      </a:cubicBezTo>
                      <a:cubicBezTo>
                        <a:pt x="1953" y="3784"/>
                        <a:pt x="1953" y="3784"/>
                        <a:pt x="1953" y="3784"/>
                      </a:cubicBezTo>
                      <a:cubicBezTo>
                        <a:pt x="1794" y="3943"/>
                        <a:pt x="1794" y="3943"/>
                        <a:pt x="1794" y="3943"/>
                      </a:cubicBezTo>
                      <a:cubicBezTo>
                        <a:pt x="1026" y="3943"/>
                        <a:pt x="1026" y="3943"/>
                        <a:pt x="1026" y="3943"/>
                      </a:cubicBezTo>
                      <a:cubicBezTo>
                        <a:pt x="1023" y="3933"/>
                        <a:pt x="1013" y="3926"/>
                        <a:pt x="1002" y="3926"/>
                      </a:cubicBezTo>
                      <a:cubicBezTo>
                        <a:pt x="989" y="3926"/>
                        <a:pt x="978" y="3937"/>
                        <a:pt x="978" y="3951"/>
                      </a:cubicBezTo>
                      <a:cubicBezTo>
                        <a:pt x="978" y="3964"/>
                        <a:pt x="989" y="3975"/>
                        <a:pt x="1002" y="3975"/>
                      </a:cubicBezTo>
                      <a:cubicBezTo>
                        <a:pt x="1011" y="3975"/>
                        <a:pt x="1019" y="3971"/>
                        <a:pt x="1023" y="3963"/>
                      </a:cubicBezTo>
                      <a:cubicBezTo>
                        <a:pt x="1802" y="3963"/>
                        <a:pt x="1802" y="3963"/>
                        <a:pt x="1802" y="3963"/>
                      </a:cubicBezTo>
                      <a:cubicBezTo>
                        <a:pt x="1962" y="3804"/>
                        <a:pt x="1962" y="3804"/>
                        <a:pt x="1962" y="3804"/>
                      </a:cubicBezTo>
                      <a:cubicBezTo>
                        <a:pt x="3265" y="3804"/>
                        <a:pt x="3265" y="3804"/>
                        <a:pt x="3265" y="3804"/>
                      </a:cubicBezTo>
                      <a:cubicBezTo>
                        <a:pt x="3376" y="3915"/>
                        <a:pt x="3376" y="3915"/>
                        <a:pt x="3376" y="3915"/>
                      </a:cubicBezTo>
                      <a:cubicBezTo>
                        <a:pt x="3376" y="4048"/>
                        <a:pt x="3376" y="4048"/>
                        <a:pt x="3376" y="4048"/>
                      </a:cubicBezTo>
                      <a:cubicBezTo>
                        <a:pt x="3113" y="4048"/>
                        <a:pt x="3113" y="4048"/>
                        <a:pt x="3113" y="4048"/>
                      </a:cubicBezTo>
                      <a:cubicBezTo>
                        <a:pt x="3113" y="4023"/>
                        <a:pt x="3113" y="4023"/>
                        <a:pt x="3113" y="4023"/>
                      </a:cubicBezTo>
                      <a:cubicBezTo>
                        <a:pt x="3075" y="3986"/>
                        <a:pt x="3075" y="3986"/>
                        <a:pt x="3075" y="3986"/>
                      </a:cubicBezTo>
                      <a:cubicBezTo>
                        <a:pt x="2834" y="3986"/>
                        <a:pt x="2834" y="3986"/>
                        <a:pt x="2834" y="3986"/>
                      </a:cubicBezTo>
                      <a:cubicBezTo>
                        <a:pt x="2789" y="3941"/>
                        <a:pt x="2789" y="3941"/>
                        <a:pt x="2789" y="3941"/>
                      </a:cubicBezTo>
                      <a:cubicBezTo>
                        <a:pt x="2407" y="3941"/>
                        <a:pt x="2407" y="3941"/>
                        <a:pt x="2407" y="3941"/>
                      </a:cubicBezTo>
                      <a:cubicBezTo>
                        <a:pt x="2403" y="3932"/>
                        <a:pt x="2394" y="3926"/>
                        <a:pt x="2384" y="3926"/>
                      </a:cubicBezTo>
                      <a:cubicBezTo>
                        <a:pt x="2371" y="3926"/>
                        <a:pt x="2360" y="3937"/>
                        <a:pt x="2360" y="3951"/>
                      </a:cubicBezTo>
                      <a:cubicBezTo>
                        <a:pt x="2360" y="3964"/>
                        <a:pt x="2371" y="3975"/>
                        <a:pt x="2384" y="3975"/>
                      </a:cubicBezTo>
                      <a:cubicBezTo>
                        <a:pt x="2394" y="3975"/>
                        <a:pt x="2403" y="3969"/>
                        <a:pt x="2407" y="3961"/>
                      </a:cubicBezTo>
                      <a:cubicBezTo>
                        <a:pt x="2781" y="3961"/>
                        <a:pt x="2781" y="3961"/>
                        <a:pt x="2781" y="3961"/>
                      </a:cubicBezTo>
                      <a:cubicBezTo>
                        <a:pt x="2826" y="4006"/>
                        <a:pt x="2826" y="4006"/>
                        <a:pt x="2826" y="4006"/>
                      </a:cubicBezTo>
                      <a:cubicBezTo>
                        <a:pt x="3067" y="4006"/>
                        <a:pt x="3067" y="4006"/>
                        <a:pt x="3067" y="4006"/>
                      </a:cubicBezTo>
                      <a:cubicBezTo>
                        <a:pt x="3093" y="4031"/>
                        <a:pt x="3093" y="4031"/>
                        <a:pt x="3093" y="4031"/>
                      </a:cubicBezTo>
                      <a:cubicBezTo>
                        <a:pt x="3093" y="4048"/>
                        <a:pt x="3093" y="4048"/>
                        <a:pt x="3093" y="4048"/>
                      </a:cubicBezTo>
                      <a:cubicBezTo>
                        <a:pt x="206" y="4048"/>
                        <a:pt x="206" y="4048"/>
                        <a:pt x="206" y="4048"/>
                      </a:cubicBezTo>
                      <a:cubicBezTo>
                        <a:pt x="206" y="3426"/>
                        <a:pt x="206" y="3426"/>
                        <a:pt x="206" y="3426"/>
                      </a:cubicBezTo>
                      <a:cubicBezTo>
                        <a:pt x="273" y="3426"/>
                        <a:pt x="273" y="3426"/>
                        <a:pt x="273" y="3426"/>
                      </a:cubicBezTo>
                      <a:cubicBezTo>
                        <a:pt x="362" y="3515"/>
                        <a:pt x="362" y="3515"/>
                        <a:pt x="362" y="3515"/>
                      </a:cubicBezTo>
                      <a:cubicBezTo>
                        <a:pt x="362" y="3568"/>
                        <a:pt x="362" y="3568"/>
                        <a:pt x="362" y="3568"/>
                      </a:cubicBezTo>
                      <a:cubicBezTo>
                        <a:pt x="352" y="3571"/>
                        <a:pt x="345" y="3581"/>
                        <a:pt x="345" y="3591"/>
                      </a:cubicBezTo>
                      <a:cubicBezTo>
                        <a:pt x="345" y="3605"/>
                        <a:pt x="356" y="3616"/>
                        <a:pt x="370" y="3616"/>
                      </a:cubicBezTo>
                      <a:cubicBezTo>
                        <a:pt x="383" y="3616"/>
                        <a:pt x="394" y="3605"/>
                        <a:pt x="394" y="3591"/>
                      </a:cubicBezTo>
                      <a:cubicBezTo>
                        <a:pt x="394" y="3582"/>
                        <a:pt x="389" y="3574"/>
                        <a:pt x="382" y="3570"/>
                      </a:cubicBezTo>
                      <a:cubicBezTo>
                        <a:pt x="382" y="3506"/>
                        <a:pt x="382" y="3506"/>
                        <a:pt x="382" y="3506"/>
                      </a:cubicBezTo>
                      <a:cubicBezTo>
                        <a:pt x="281" y="3406"/>
                        <a:pt x="281" y="3406"/>
                        <a:pt x="281" y="3406"/>
                      </a:cubicBezTo>
                      <a:cubicBezTo>
                        <a:pt x="206" y="3406"/>
                        <a:pt x="206" y="3406"/>
                        <a:pt x="206" y="3406"/>
                      </a:cubicBezTo>
                      <a:cubicBezTo>
                        <a:pt x="206" y="2243"/>
                        <a:pt x="206" y="2243"/>
                        <a:pt x="206" y="2243"/>
                      </a:cubicBezTo>
                      <a:cubicBezTo>
                        <a:pt x="281" y="2243"/>
                        <a:pt x="281" y="2243"/>
                        <a:pt x="281" y="2243"/>
                      </a:cubicBezTo>
                      <a:cubicBezTo>
                        <a:pt x="369" y="2331"/>
                        <a:pt x="369" y="2331"/>
                        <a:pt x="369" y="2331"/>
                      </a:cubicBezTo>
                      <a:cubicBezTo>
                        <a:pt x="369" y="2566"/>
                        <a:pt x="369" y="2566"/>
                        <a:pt x="369" y="2566"/>
                      </a:cubicBezTo>
                      <a:cubicBezTo>
                        <a:pt x="361" y="2570"/>
                        <a:pt x="355" y="2579"/>
                        <a:pt x="355" y="2588"/>
                      </a:cubicBezTo>
                      <a:cubicBezTo>
                        <a:pt x="355" y="2602"/>
                        <a:pt x="366" y="2613"/>
                        <a:pt x="379" y="2613"/>
                      </a:cubicBezTo>
                      <a:cubicBezTo>
                        <a:pt x="393" y="2613"/>
                        <a:pt x="404" y="2602"/>
                        <a:pt x="404" y="2588"/>
                      </a:cubicBezTo>
                      <a:cubicBezTo>
                        <a:pt x="404" y="2579"/>
                        <a:pt x="398" y="2570"/>
                        <a:pt x="389" y="2566"/>
                      </a:cubicBezTo>
                      <a:cubicBezTo>
                        <a:pt x="389" y="2323"/>
                        <a:pt x="389" y="2323"/>
                        <a:pt x="389" y="2323"/>
                      </a:cubicBezTo>
                      <a:cubicBezTo>
                        <a:pt x="290" y="2223"/>
                        <a:pt x="290" y="2223"/>
                        <a:pt x="290" y="2223"/>
                      </a:cubicBezTo>
                      <a:cubicBezTo>
                        <a:pt x="206" y="2223"/>
                        <a:pt x="206" y="2223"/>
                        <a:pt x="206" y="2223"/>
                      </a:cubicBezTo>
                      <a:cubicBezTo>
                        <a:pt x="206" y="2139"/>
                        <a:pt x="206" y="2139"/>
                        <a:pt x="206" y="2139"/>
                      </a:cubicBezTo>
                      <a:cubicBezTo>
                        <a:pt x="320" y="2139"/>
                        <a:pt x="320" y="2139"/>
                        <a:pt x="320" y="2139"/>
                      </a:cubicBezTo>
                      <a:cubicBezTo>
                        <a:pt x="324" y="2147"/>
                        <a:pt x="332" y="2153"/>
                        <a:pt x="342" y="2153"/>
                      </a:cubicBezTo>
                      <a:cubicBezTo>
                        <a:pt x="356" y="2153"/>
                        <a:pt x="367" y="2142"/>
                        <a:pt x="367" y="2129"/>
                      </a:cubicBezTo>
                      <a:cubicBezTo>
                        <a:pt x="367" y="2115"/>
                        <a:pt x="356" y="2104"/>
                        <a:pt x="342" y="2104"/>
                      </a:cubicBezTo>
                      <a:cubicBezTo>
                        <a:pt x="332" y="2104"/>
                        <a:pt x="324" y="2110"/>
                        <a:pt x="320" y="2119"/>
                      </a:cubicBezTo>
                      <a:cubicBezTo>
                        <a:pt x="206" y="2119"/>
                        <a:pt x="206" y="2119"/>
                        <a:pt x="206" y="2119"/>
                      </a:cubicBezTo>
                      <a:cubicBezTo>
                        <a:pt x="206" y="1948"/>
                        <a:pt x="206" y="1948"/>
                        <a:pt x="206" y="1948"/>
                      </a:cubicBezTo>
                      <a:cubicBezTo>
                        <a:pt x="321" y="1948"/>
                        <a:pt x="321" y="1948"/>
                        <a:pt x="321" y="1948"/>
                      </a:cubicBezTo>
                      <a:cubicBezTo>
                        <a:pt x="324" y="1957"/>
                        <a:pt x="333" y="1963"/>
                        <a:pt x="343" y="1963"/>
                      </a:cubicBezTo>
                      <a:cubicBezTo>
                        <a:pt x="356" y="1963"/>
                        <a:pt x="367" y="1952"/>
                        <a:pt x="367" y="1938"/>
                      </a:cubicBezTo>
                      <a:cubicBezTo>
                        <a:pt x="367" y="1925"/>
                        <a:pt x="356" y="1914"/>
                        <a:pt x="343" y="1914"/>
                      </a:cubicBezTo>
                      <a:cubicBezTo>
                        <a:pt x="333" y="1914"/>
                        <a:pt x="324" y="1920"/>
                        <a:pt x="321" y="1928"/>
                      </a:cubicBezTo>
                      <a:cubicBezTo>
                        <a:pt x="206" y="1928"/>
                        <a:pt x="206" y="1928"/>
                        <a:pt x="206" y="1928"/>
                      </a:cubicBezTo>
                      <a:cubicBezTo>
                        <a:pt x="206" y="1844"/>
                        <a:pt x="206" y="1844"/>
                        <a:pt x="206" y="1844"/>
                      </a:cubicBezTo>
                      <a:cubicBezTo>
                        <a:pt x="290" y="1844"/>
                        <a:pt x="290" y="1844"/>
                        <a:pt x="290" y="1844"/>
                      </a:cubicBezTo>
                      <a:cubicBezTo>
                        <a:pt x="390" y="1744"/>
                        <a:pt x="390" y="1744"/>
                        <a:pt x="390" y="1744"/>
                      </a:cubicBezTo>
                      <a:cubicBezTo>
                        <a:pt x="390" y="1501"/>
                        <a:pt x="390" y="1501"/>
                        <a:pt x="390" y="1501"/>
                      </a:cubicBezTo>
                      <a:cubicBezTo>
                        <a:pt x="398" y="1497"/>
                        <a:pt x="404" y="1489"/>
                        <a:pt x="404" y="1479"/>
                      </a:cubicBezTo>
                      <a:cubicBezTo>
                        <a:pt x="404" y="1465"/>
                        <a:pt x="393" y="1454"/>
                        <a:pt x="380" y="1454"/>
                      </a:cubicBezTo>
                      <a:cubicBezTo>
                        <a:pt x="366" y="1454"/>
                        <a:pt x="355" y="1465"/>
                        <a:pt x="355" y="1479"/>
                      </a:cubicBezTo>
                      <a:cubicBezTo>
                        <a:pt x="355" y="1489"/>
                        <a:pt x="361" y="1497"/>
                        <a:pt x="370" y="1501"/>
                      </a:cubicBezTo>
                      <a:cubicBezTo>
                        <a:pt x="370" y="1736"/>
                        <a:pt x="370" y="1736"/>
                        <a:pt x="370" y="1736"/>
                      </a:cubicBezTo>
                      <a:cubicBezTo>
                        <a:pt x="282" y="1824"/>
                        <a:pt x="282" y="1824"/>
                        <a:pt x="282" y="1824"/>
                      </a:cubicBezTo>
                      <a:cubicBezTo>
                        <a:pt x="206" y="1824"/>
                        <a:pt x="206" y="1824"/>
                        <a:pt x="206" y="1824"/>
                      </a:cubicBezTo>
                      <a:cubicBezTo>
                        <a:pt x="206" y="661"/>
                        <a:pt x="206" y="661"/>
                        <a:pt x="206" y="661"/>
                      </a:cubicBezTo>
                      <a:cubicBezTo>
                        <a:pt x="282" y="661"/>
                        <a:pt x="282" y="661"/>
                        <a:pt x="282" y="661"/>
                      </a:cubicBezTo>
                      <a:cubicBezTo>
                        <a:pt x="383" y="561"/>
                        <a:pt x="383" y="561"/>
                        <a:pt x="383" y="561"/>
                      </a:cubicBezTo>
                      <a:cubicBezTo>
                        <a:pt x="383" y="497"/>
                        <a:pt x="383" y="497"/>
                        <a:pt x="383" y="497"/>
                      </a:cubicBezTo>
                      <a:cubicBezTo>
                        <a:pt x="390" y="493"/>
                        <a:pt x="395" y="485"/>
                        <a:pt x="395" y="476"/>
                      </a:cubicBezTo>
                      <a:cubicBezTo>
                        <a:pt x="395" y="462"/>
                        <a:pt x="384" y="451"/>
                        <a:pt x="370" y="451"/>
                      </a:cubicBezTo>
                      <a:cubicBezTo>
                        <a:pt x="357" y="451"/>
                        <a:pt x="346" y="462"/>
                        <a:pt x="346" y="476"/>
                      </a:cubicBezTo>
                      <a:cubicBezTo>
                        <a:pt x="346" y="487"/>
                        <a:pt x="353" y="496"/>
                        <a:pt x="363" y="499"/>
                      </a:cubicBezTo>
                      <a:cubicBezTo>
                        <a:pt x="363" y="552"/>
                        <a:pt x="363" y="552"/>
                        <a:pt x="363" y="552"/>
                      </a:cubicBezTo>
                      <a:cubicBezTo>
                        <a:pt x="274" y="641"/>
                        <a:pt x="274" y="641"/>
                        <a:pt x="274" y="641"/>
                      </a:cubicBezTo>
                      <a:cubicBezTo>
                        <a:pt x="206" y="641"/>
                        <a:pt x="206" y="641"/>
                        <a:pt x="206" y="641"/>
                      </a:cubicBezTo>
                      <a:cubicBezTo>
                        <a:pt x="206" y="29"/>
                        <a:pt x="206" y="29"/>
                        <a:pt x="206" y="29"/>
                      </a:cubicBezTo>
                      <a:cubicBezTo>
                        <a:pt x="3094" y="25"/>
                        <a:pt x="3094" y="25"/>
                        <a:pt x="3094" y="25"/>
                      </a:cubicBezTo>
                      <a:cubicBezTo>
                        <a:pt x="3094" y="53"/>
                        <a:pt x="3094" y="53"/>
                        <a:pt x="3094" y="53"/>
                      </a:cubicBezTo>
                      <a:cubicBezTo>
                        <a:pt x="3071" y="76"/>
                        <a:pt x="3071" y="76"/>
                        <a:pt x="3071" y="76"/>
                      </a:cubicBezTo>
                      <a:cubicBezTo>
                        <a:pt x="2818" y="76"/>
                        <a:pt x="2818" y="76"/>
                        <a:pt x="2818" y="76"/>
                      </a:cubicBezTo>
                      <a:cubicBezTo>
                        <a:pt x="2767" y="127"/>
                        <a:pt x="2767" y="127"/>
                        <a:pt x="2767" y="127"/>
                      </a:cubicBezTo>
                      <a:cubicBezTo>
                        <a:pt x="2408" y="127"/>
                        <a:pt x="2408" y="127"/>
                        <a:pt x="2408" y="127"/>
                      </a:cubicBezTo>
                      <a:cubicBezTo>
                        <a:pt x="2404" y="118"/>
                        <a:pt x="2396" y="112"/>
                        <a:pt x="2386" y="112"/>
                      </a:cubicBezTo>
                      <a:cubicBezTo>
                        <a:pt x="2372" y="112"/>
                        <a:pt x="2361" y="123"/>
                        <a:pt x="2361" y="137"/>
                      </a:cubicBezTo>
                      <a:cubicBezTo>
                        <a:pt x="2361" y="150"/>
                        <a:pt x="2372" y="161"/>
                        <a:pt x="2386" y="161"/>
                      </a:cubicBezTo>
                      <a:cubicBezTo>
                        <a:pt x="2396" y="161"/>
                        <a:pt x="2404" y="155"/>
                        <a:pt x="2408" y="147"/>
                      </a:cubicBezTo>
                      <a:cubicBezTo>
                        <a:pt x="2775" y="147"/>
                        <a:pt x="2775" y="147"/>
                        <a:pt x="2775" y="147"/>
                      </a:cubicBezTo>
                      <a:cubicBezTo>
                        <a:pt x="2826" y="96"/>
                        <a:pt x="2826" y="96"/>
                        <a:pt x="2826" y="96"/>
                      </a:cubicBezTo>
                      <a:cubicBezTo>
                        <a:pt x="3079" y="96"/>
                        <a:pt x="3079" y="96"/>
                        <a:pt x="3079" y="96"/>
                      </a:cubicBezTo>
                      <a:cubicBezTo>
                        <a:pt x="3114" y="61"/>
                        <a:pt x="3114" y="61"/>
                        <a:pt x="3114" y="61"/>
                      </a:cubicBezTo>
                      <a:cubicBezTo>
                        <a:pt x="3114" y="25"/>
                        <a:pt x="3114" y="25"/>
                        <a:pt x="3114" y="25"/>
                      </a:cubicBezTo>
                      <a:cubicBezTo>
                        <a:pt x="3394" y="25"/>
                        <a:pt x="3394" y="25"/>
                        <a:pt x="3394" y="25"/>
                      </a:cubicBezTo>
                      <a:cubicBezTo>
                        <a:pt x="3394" y="171"/>
                        <a:pt x="3394" y="171"/>
                        <a:pt x="3394" y="171"/>
                      </a:cubicBezTo>
                      <a:cubicBezTo>
                        <a:pt x="3272" y="278"/>
                        <a:pt x="3272" y="278"/>
                        <a:pt x="3272" y="278"/>
                      </a:cubicBezTo>
                      <a:cubicBezTo>
                        <a:pt x="1998" y="278"/>
                        <a:pt x="1998" y="278"/>
                        <a:pt x="1998" y="278"/>
                      </a:cubicBezTo>
                      <a:cubicBezTo>
                        <a:pt x="1813" y="120"/>
                        <a:pt x="1813" y="120"/>
                        <a:pt x="1813" y="120"/>
                      </a:cubicBezTo>
                      <a:cubicBezTo>
                        <a:pt x="1027" y="120"/>
                        <a:pt x="1027" y="120"/>
                        <a:pt x="1027" y="120"/>
                      </a:cubicBezTo>
                      <a:cubicBezTo>
                        <a:pt x="1027" y="126"/>
                        <a:pt x="1027" y="126"/>
                        <a:pt x="1027" y="126"/>
                      </a:cubicBezTo>
                      <a:cubicBezTo>
                        <a:pt x="1027" y="113"/>
                        <a:pt x="1016" y="102"/>
                        <a:pt x="1002" y="102"/>
                      </a:cubicBezTo>
                      <a:cubicBezTo>
                        <a:pt x="989" y="102"/>
                        <a:pt x="978" y="113"/>
                        <a:pt x="978" y="126"/>
                      </a:cubicBezTo>
                      <a:cubicBezTo>
                        <a:pt x="978" y="140"/>
                        <a:pt x="989" y="151"/>
                        <a:pt x="1002" y="151"/>
                      </a:cubicBezTo>
                      <a:cubicBezTo>
                        <a:pt x="1016" y="151"/>
                        <a:pt x="1027" y="140"/>
                        <a:pt x="1027" y="126"/>
                      </a:cubicBezTo>
                      <a:cubicBezTo>
                        <a:pt x="1027" y="140"/>
                        <a:pt x="1027" y="140"/>
                        <a:pt x="1027" y="140"/>
                      </a:cubicBezTo>
                      <a:cubicBezTo>
                        <a:pt x="1805" y="140"/>
                        <a:pt x="1805" y="140"/>
                        <a:pt x="1805" y="140"/>
                      </a:cubicBezTo>
                      <a:cubicBezTo>
                        <a:pt x="1991" y="298"/>
                        <a:pt x="1991" y="298"/>
                        <a:pt x="1991" y="298"/>
                      </a:cubicBezTo>
                      <a:cubicBezTo>
                        <a:pt x="3279" y="298"/>
                        <a:pt x="3279" y="298"/>
                        <a:pt x="3279" y="298"/>
                      </a:cubicBezTo>
                      <a:cubicBezTo>
                        <a:pt x="3414" y="180"/>
                        <a:pt x="3414" y="180"/>
                        <a:pt x="3414" y="180"/>
                      </a:cubicBezTo>
                      <a:cubicBezTo>
                        <a:pt x="3414" y="25"/>
                        <a:pt x="3414" y="25"/>
                        <a:pt x="3414" y="25"/>
                      </a:cubicBezTo>
                      <a:cubicBezTo>
                        <a:pt x="3573" y="25"/>
                        <a:pt x="3573" y="25"/>
                        <a:pt x="3573" y="25"/>
                      </a:cubicBezTo>
                      <a:cubicBezTo>
                        <a:pt x="3573" y="158"/>
                        <a:pt x="3573" y="158"/>
                        <a:pt x="3573" y="158"/>
                      </a:cubicBezTo>
                      <a:cubicBezTo>
                        <a:pt x="3564" y="162"/>
                        <a:pt x="3558" y="171"/>
                        <a:pt x="3558" y="181"/>
                      </a:cubicBezTo>
                      <a:cubicBezTo>
                        <a:pt x="3558" y="194"/>
                        <a:pt x="3569" y="205"/>
                        <a:pt x="3583" y="205"/>
                      </a:cubicBezTo>
                      <a:cubicBezTo>
                        <a:pt x="3596" y="205"/>
                        <a:pt x="3607" y="194"/>
                        <a:pt x="3607" y="181"/>
                      </a:cubicBezTo>
                      <a:cubicBezTo>
                        <a:pt x="3607" y="171"/>
                        <a:pt x="3601" y="162"/>
                        <a:pt x="3593" y="158"/>
                      </a:cubicBezTo>
                      <a:cubicBezTo>
                        <a:pt x="3593" y="25"/>
                        <a:pt x="3593" y="25"/>
                        <a:pt x="3593" y="25"/>
                      </a:cubicBezTo>
                      <a:cubicBezTo>
                        <a:pt x="3778" y="24"/>
                        <a:pt x="3778" y="24"/>
                        <a:pt x="3778" y="24"/>
                      </a:cubicBezTo>
                      <a:cubicBezTo>
                        <a:pt x="3778" y="150"/>
                        <a:pt x="3778" y="150"/>
                        <a:pt x="3778" y="150"/>
                      </a:cubicBezTo>
                      <a:cubicBezTo>
                        <a:pt x="3769" y="154"/>
                        <a:pt x="3763" y="163"/>
                        <a:pt x="3763" y="173"/>
                      </a:cubicBezTo>
                      <a:cubicBezTo>
                        <a:pt x="3763" y="186"/>
                        <a:pt x="3774" y="197"/>
                        <a:pt x="3788" y="197"/>
                      </a:cubicBezTo>
                      <a:cubicBezTo>
                        <a:pt x="3801" y="197"/>
                        <a:pt x="3812" y="186"/>
                        <a:pt x="3812" y="173"/>
                      </a:cubicBezTo>
                      <a:cubicBezTo>
                        <a:pt x="3812" y="163"/>
                        <a:pt x="3806" y="154"/>
                        <a:pt x="3798" y="150"/>
                      </a:cubicBezTo>
                      <a:cubicBezTo>
                        <a:pt x="3798" y="24"/>
                        <a:pt x="3798" y="24"/>
                        <a:pt x="3798" y="24"/>
                      </a:cubicBezTo>
                      <a:cubicBezTo>
                        <a:pt x="3956" y="24"/>
                        <a:pt x="3956" y="24"/>
                        <a:pt x="3956" y="24"/>
                      </a:cubicBezTo>
                      <a:cubicBezTo>
                        <a:pt x="3956" y="172"/>
                        <a:pt x="3956" y="172"/>
                        <a:pt x="3956" y="172"/>
                      </a:cubicBezTo>
                      <a:cubicBezTo>
                        <a:pt x="4091" y="290"/>
                        <a:pt x="4091" y="290"/>
                        <a:pt x="4091" y="290"/>
                      </a:cubicBezTo>
                      <a:cubicBezTo>
                        <a:pt x="5379" y="290"/>
                        <a:pt x="5379" y="290"/>
                        <a:pt x="5379" y="290"/>
                      </a:cubicBezTo>
                      <a:cubicBezTo>
                        <a:pt x="5565" y="133"/>
                        <a:pt x="5565" y="133"/>
                        <a:pt x="5565" y="133"/>
                      </a:cubicBezTo>
                      <a:cubicBezTo>
                        <a:pt x="6344" y="133"/>
                        <a:pt x="6344" y="133"/>
                        <a:pt x="6344" y="133"/>
                      </a:cubicBezTo>
                      <a:cubicBezTo>
                        <a:pt x="6344" y="119"/>
                        <a:pt x="6344" y="119"/>
                        <a:pt x="6344" y="119"/>
                      </a:cubicBezTo>
                      <a:cubicBezTo>
                        <a:pt x="6344" y="132"/>
                        <a:pt x="6355" y="143"/>
                        <a:pt x="6368" y="143"/>
                      </a:cubicBezTo>
                      <a:cubicBezTo>
                        <a:pt x="6382" y="143"/>
                        <a:pt x="6393" y="132"/>
                        <a:pt x="6393" y="119"/>
                      </a:cubicBezTo>
                      <a:cubicBezTo>
                        <a:pt x="6393" y="105"/>
                        <a:pt x="6382" y="94"/>
                        <a:pt x="6368" y="94"/>
                      </a:cubicBezTo>
                      <a:cubicBezTo>
                        <a:pt x="6355" y="94"/>
                        <a:pt x="6344" y="105"/>
                        <a:pt x="6344" y="119"/>
                      </a:cubicBezTo>
                      <a:cubicBezTo>
                        <a:pt x="6344" y="113"/>
                        <a:pt x="6344" y="113"/>
                        <a:pt x="6344" y="113"/>
                      </a:cubicBezTo>
                      <a:cubicBezTo>
                        <a:pt x="5558" y="113"/>
                        <a:pt x="5558" y="113"/>
                        <a:pt x="5558" y="113"/>
                      </a:cubicBezTo>
                      <a:cubicBezTo>
                        <a:pt x="5372" y="270"/>
                        <a:pt x="5372" y="270"/>
                        <a:pt x="5372" y="270"/>
                      </a:cubicBezTo>
                      <a:cubicBezTo>
                        <a:pt x="4099" y="270"/>
                        <a:pt x="4099" y="270"/>
                        <a:pt x="4099" y="270"/>
                      </a:cubicBezTo>
                      <a:cubicBezTo>
                        <a:pt x="3976" y="163"/>
                        <a:pt x="3976" y="163"/>
                        <a:pt x="3976" y="163"/>
                      </a:cubicBezTo>
                      <a:cubicBezTo>
                        <a:pt x="3976" y="24"/>
                        <a:pt x="3976" y="24"/>
                        <a:pt x="3976" y="24"/>
                      </a:cubicBezTo>
                      <a:cubicBezTo>
                        <a:pt x="4257" y="24"/>
                        <a:pt x="4257" y="24"/>
                        <a:pt x="4257" y="24"/>
                      </a:cubicBezTo>
                      <a:cubicBezTo>
                        <a:pt x="4257" y="53"/>
                        <a:pt x="4257" y="53"/>
                        <a:pt x="4257" y="53"/>
                      </a:cubicBezTo>
                      <a:cubicBezTo>
                        <a:pt x="4291" y="88"/>
                        <a:pt x="4291" y="88"/>
                        <a:pt x="4291" y="88"/>
                      </a:cubicBezTo>
                      <a:cubicBezTo>
                        <a:pt x="4544" y="88"/>
                        <a:pt x="4544" y="88"/>
                        <a:pt x="4544" y="88"/>
                      </a:cubicBezTo>
                      <a:cubicBezTo>
                        <a:pt x="4595" y="139"/>
                        <a:pt x="4595" y="139"/>
                        <a:pt x="4595" y="139"/>
                      </a:cubicBezTo>
                      <a:cubicBezTo>
                        <a:pt x="4962" y="139"/>
                        <a:pt x="4962" y="139"/>
                        <a:pt x="4962" y="139"/>
                      </a:cubicBezTo>
                      <a:cubicBezTo>
                        <a:pt x="4966" y="147"/>
                        <a:pt x="4975" y="153"/>
                        <a:pt x="4984" y="153"/>
                      </a:cubicBezTo>
                      <a:cubicBezTo>
                        <a:pt x="4998" y="153"/>
                        <a:pt x="5009" y="142"/>
                        <a:pt x="5009" y="129"/>
                      </a:cubicBezTo>
                      <a:cubicBezTo>
                        <a:pt x="5009" y="115"/>
                        <a:pt x="4998" y="104"/>
                        <a:pt x="4984" y="104"/>
                      </a:cubicBezTo>
                      <a:cubicBezTo>
                        <a:pt x="4975" y="104"/>
                        <a:pt x="4966" y="110"/>
                        <a:pt x="4962" y="119"/>
                      </a:cubicBezTo>
                      <a:cubicBezTo>
                        <a:pt x="4604" y="119"/>
                        <a:pt x="4604" y="119"/>
                        <a:pt x="4604" y="119"/>
                      </a:cubicBezTo>
                      <a:cubicBezTo>
                        <a:pt x="4553" y="68"/>
                        <a:pt x="4553" y="68"/>
                        <a:pt x="4553" y="68"/>
                      </a:cubicBezTo>
                      <a:cubicBezTo>
                        <a:pt x="4299" y="68"/>
                        <a:pt x="4299" y="68"/>
                        <a:pt x="4299" y="68"/>
                      </a:cubicBezTo>
                      <a:cubicBezTo>
                        <a:pt x="4277" y="45"/>
                        <a:pt x="4277" y="45"/>
                        <a:pt x="4277" y="45"/>
                      </a:cubicBezTo>
                      <a:cubicBezTo>
                        <a:pt x="4277" y="24"/>
                        <a:pt x="4277" y="24"/>
                        <a:pt x="4277" y="24"/>
                      </a:cubicBezTo>
                      <a:cubicBezTo>
                        <a:pt x="6979" y="20"/>
                        <a:pt x="6979" y="20"/>
                        <a:pt x="6979" y="20"/>
                      </a:cubicBezTo>
                      <a:cubicBezTo>
                        <a:pt x="7163" y="247"/>
                        <a:pt x="7163" y="247"/>
                        <a:pt x="7163" y="247"/>
                      </a:cubicBezTo>
                      <a:lnTo>
                        <a:pt x="7163" y="629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762" name="Google Shape;1762;p16"/>
          <p:cNvSpPr txBox="1">
            <a:spLocks noGrp="1"/>
          </p:cNvSpPr>
          <p:nvPr>
            <p:ph type="title"/>
          </p:nvPr>
        </p:nvSpPr>
        <p:spPr>
          <a:xfrm>
            <a:off x="3004450" y="3639900"/>
            <a:ext cx="3135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63" name="Google Shape;1763;p16"/>
          <p:cNvSpPr txBox="1">
            <a:spLocks noGrp="1"/>
          </p:cNvSpPr>
          <p:nvPr>
            <p:ph type="subTitle" idx="1"/>
          </p:nvPr>
        </p:nvSpPr>
        <p:spPr>
          <a:xfrm>
            <a:off x="2045250" y="1124100"/>
            <a:ext cx="5053500" cy="22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30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5" name="Google Shape;1765;p17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48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6" name="Google Shape;1766;p17"/>
          <p:cNvGrpSpPr/>
          <p:nvPr/>
        </p:nvGrpSpPr>
        <p:grpSpPr>
          <a:xfrm>
            <a:off x="48406" y="-134580"/>
            <a:ext cx="9047183" cy="5419475"/>
            <a:chOff x="48406" y="-134580"/>
            <a:chExt cx="9047183" cy="5419475"/>
          </a:xfrm>
        </p:grpSpPr>
        <p:grpSp>
          <p:nvGrpSpPr>
            <p:cNvPr id="1767" name="Google Shape;1767;p17"/>
            <p:cNvGrpSpPr/>
            <p:nvPr/>
          </p:nvGrpSpPr>
          <p:grpSpPr>
            <a:xfrm rot="5400000" flipH="1">
              <a:off x="2784524" y="2734216"/>
              <a:ext cx="285875" cy="4815482"/>
              <a:chOff x="8931625" y="104376"/>
              <a:chExt cx="285875" cy="4868057"/>
            </a:xfrm>
          </p:grpSpPr>
          <p:sp>
            <p:nvSpPr>
              <p:cNvPr id="1768" name="Google Shape;1768;p17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17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17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17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17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3" name="Google Shape;1773;p17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4" name="Google Shape;1774;p17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17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17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17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17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17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17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17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17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17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p17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5" name="Google Shape;1785;p17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6" name="Google Shape;1786;p17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7" name="Google Shape;1787;p17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8" name="Google Shape;1788;p17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9" name="Google Shape;1789;p17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0" name="Google Shape;1790;p17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1" name="Google Shape;1791;p17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2" name="Google Shape;1792;p17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3" name="Google Shape;1793;p17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4" name="Google Shape;1794;p17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p17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17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17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17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17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17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17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17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17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17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17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17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17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17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17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17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17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17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3" name="Google Shape;1813;p17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17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17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17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17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17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17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0" name="Google Shape;1820;p17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17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2" name="Google Shape;1822;p17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3" name="Google Shape;1823;p17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4" name="Google Shape;1824;p17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5" name="Google Shape;1825;p17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6" name="Google Shape;1826;p17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7" name="Google Shape;1827;p17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8" name="Google Shape;1828;p17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9" name="Google Shape;1829;p17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0" name="Google Shape;1830;p17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1" name="Google Shape;1831;p17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2" name="Google Shape;1832;p17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3" name="Google Shape;1833;p17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17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17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17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17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17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17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17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1" name="Google Shape;1841;p17"/>
            <p:cNvGrpSpPr/>
            <p:nvPr/>
          </p:nvGrpSpPr>
          <p:grpSpPr>
            <a:xfrm rot="5400000" flipH="1">
              <a:off x="6115524" y="-2399384"/>
              <a:ext cx="285875" cy="4815482"/>
              <a:chOff x="8931625" y="104376"/>
              <a:chExt cx="285875" cy="4868057"/>
            </a:xfrm>
          </p:grpSpPr>
          <p:sp>
            <p:nvSpPr>
              <p:cNvPr id="1842" name="Google Shape;1842;p17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3" name="Google Shape;1843;p17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4" name="Google Shape;1844;p17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5" name="Google Shape;1845;p17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6" name="Google Shape;1846;p17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7" name="Google Shape;1847;p17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8" name="Google Shape;1848;p17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9" name="Google Shape;1849;p17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0" name="Google Shape;1850;p17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1" name="Google Shape;1851;p17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2" name="Google Shape;1852;p17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3" name="Google Shape;1853;p17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4" name="Google Shape;1854;p17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5" name="Google Shape;1855;p17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6" name="Google Shape;1856;p17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7" name="Google Shape;1857;p17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8" name="Google Shape;1858;p17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9" name="Google Shape;1859;p17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0" name="Google Shape;1860;p17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1" name="Google Shape;1861;p17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2" name="Google Shape;1862;p17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3" name="Google Shape;1863;p17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4" name="Google Shape;1864;p17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p17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p17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p17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p17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p17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0" name="Google Shape;1870;p17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1" name="Google Shape;1871;p17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2" name="Google Shape;1872;p17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3" name="Google Shape;1873;p17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4" name="Google Shape;1874;p17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5" name="Google Shape;1875;p17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6" name="Google Shape;1876;p17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17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8" name="Google Shape;1878;p17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9" name="Google Shape;1879;p17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17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1" name="Google Shape;1881;p17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2" name="Google Shape;1882;p17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17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4" name="Google Shape;1884;p17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5" name="Google Shape;1885;p17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17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7" name="Google Shape;1887;p17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8" name="Google Shape;1888;p17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9" name="Google Shape;1889;p17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0" name="Google Shape;1890;p17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1" name="Google Shape;1891;p17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2" name="Google Shape;1892;p17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3" name="Google Shape;1893;p17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4" name="Google Shape;1894;p17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5" name="Google Shape;1895;p17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6" name="Google Shape;1896;p17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7" name="Google Shape;1897;p17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8" name="Google Shape;1898;p17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9" name="Google Shape;1899;p17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0" name="Google Shape;1900;p17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1" name="Google Shape;1901;p17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2" name="Google Shape;1902;p17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3" name="Google Shape;1903;p17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4" name="Google Shape;1904;p17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5" name="Google Shape;1905;p17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6" name="Google Shape;1906;p17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7" name="Google Shape;1907;p17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8" name="Google Shape;1908;p17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9" name="Google Shape;1909;p17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0" name="Google Shape;1910;p17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1" name="Google Shape;1911;p17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2" name="Google Shape;1912;p17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3" name="Google Shape;1913;p17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4" name="Google Shape;1914;p17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15" name="Google Shape;1915;p17"/>
            <p:cNvSpPr/>
            <p:nvPr/>
          </p:nvSpPr>
          <p:spPr>
            <a:xfrm flipH="1">
              <a:off x="48406" y="144475"/>
              <a:ext cx="9047183" cy="4854548"/>
            </a:xfrm>
            <a:custGeom>
              <a:avLst/>
              <a:gdLst/>
              <a:ahLst/>
              <a:cxnLst/>
              <a:rect l="l" t="t" r="r" b="b"/>
              <a:pathLst>
                <a:path w="7583" h="4068" extrusionOk="0">
                  <a:moveTo>
                    <a:pt x="7583" y="2607"/>
                  </a:moveTo>
                  <a:cubicBezTo>
                    <a:pt x="7583" y="2442"/>
                    <a:pt x="7583" y="2442"/>
                    <a:pt x="7583" y="2442"/>
                  </a:cubicBezTo>
                  <a:cubicBezTo>
                    <a:pt x="7303" y="2162"/>
                    <a:pt x="7303" y="2162"/>
                    <a:pt x="7303" y="2162"/>
                  </a:cubicBezTo>
                  <a:cubicBezTo>
                    <a:pt x="7303" y="0"/>
                    <a:pt x="7303" y="0"/>
                    <a:pt x="7303" y="0"/>
                  </a:cubicBezTo>
                  <a:cubicBezTo>
                    <a:pt x="315" y="9"/>
                    <a:pt x="315" y="9"/>
                    <a:pt x="315" y="9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05" y="288"/>
                    <a:pt x="305" y="288"/>
                    <a:pt x="305" y="288"/>
                  </a:cubicBezTo>
                  <a:cubicBezTo>
                    <a:pt x="0" y="593"/>
                    <a:pt x="0" y="593"/>
                    <a:pt x="0" y="593"/>
                  </a:cubicBezTo>
                  <a:cubicBezTo>
                    <a:pt x="0" y="1934"/>
                    <a:pt x="0" y="1934"/>
                    <a:pt x="0" y="1934"/>
                  </a:cubicBezTo>
                  <a:cubicBezTo>
                    <a:pt x="305" y="2239"/>
                    <a:pt x="305" y="2239"/>
                    <a:pt x="305" y="2239"/>
                  </a:cubicBezTo>
                  <a:cubicBezTo>
                    <a:pt x="305" y="2449"/>
                    <a:pt x="305" y="2449"/>
                    <a:pt x="305" y="2449"/>
                  </a:cubicBezTo>
                  <a:cubicBezTo>
                    <a:pt x="178" y="2449"/>
                    <a:pt x="178" y="2449"/>
                    <a:pt x="178" y="2449"/>
                  </a:cubicBezTo>
                  <a:cubicBezTo>
                    <a:pt x="174" y="2440"/>
                    <a:pt x="166" y="2434"/>
                    <a:pt x="156" y="2434"/>
                  </a:cubicBezTo>
                  <a:cubicBezTo>
                    <a:pt x="142" y="2434"/>
                    <a:pt x="131" y="2445"/>
                    <a:pt x="131" y="2459"/>
                  </a:cubicBezTo>
                  <a:cubicBezTo>
                    <a:pt x="131" y="2472"/>
                    <a:pt x="142" y="2483"/>
                    <a:pt x="156" y="2483"/>
                  </a:cubicBezTo>
                  <a:cubicBezTo>
                    <a:pt x="166" y="2483"/>
                    <a:pt x="174" y="2477"/>
                    <a:pt x="178" y="2469"/>
                  </a:cubicBezTo>
                  <a:cubicBezTo>
                    <a:pt x="305" y="2469"/>
                    <a:pt x="305" y="2469"/>
                    <a:pt x="305" y="2469"/>
                  </a:cubicBezTo>
                  <a:cubicBezTo>
                    <a:pt x="305" y="2553"/>
                    <a:pt x="305" y="2553"/>
                    <a:pt x="305" y="2553"/>
                  </a:cubicBezTo>
                  <a:cubicBezTo>
                    <a:pt x="209" y="2553"/>
                    <a:pt x="209" y="2553"/>
                    <a:pt x="209" y="2553"/>
                  </a:cubicBezTo>
                  <a:cubicBezTo>
                    <a:pt x="109" y="2653"/>
                    <a:pt x="109" y="2653"/>
                    <a:pt x="109" y="2653"/>
                  </a:cubicBezTo>
                  <a:cubicBezTo>
                    <a:pt x="109" y="2896"/>
                    <a:pt x="109" y="2896"/>
                    <a:pt x="109" y="2896"/>
                  </a:cubicBezTo>
                  <a:cubicBezTo>
                    <a:pt x="100" y="2900"/>
                    <a:pt x="94" y="2908"/>
                    <a:pt x="94" y="2918"/>
                  </a:cubicBezTo>
                  <a:cubicBezTo>
                    <a:pt x="94" y="2932"/>
                    <a:pt x="105" y="2943"/>
                    <a:pt x="119" y="2943"/>
                  </a:cubicBezTo>
                  <a:cubicBezTo>
                    <a:pt x="132" y="2943"/>
                    <a:pt x="143" y="2932"/>
                    <a:pt x="143" y="2918"/>
                  </a:cubicBezTo>
                  <a:cubicBezTo>
                    <a:pt x="143" y="2908"/>
                    <a:pt x="137" y="2900"/>
                    <a:pt x="129" y="2896"/>
                  </a:cubicBezTo>
                  <a:cubicBezTo>
                    <a:pt x="129" y="2661"/>
                    <a:pt x="129" y="2661"/>
                    <a:pt x="129" y="2661"/>
                  </a:cubicBezTo>
                  <a:cubicBezTo>
                    <a:pt x="217" y="2573"/>
                    <a:pt x="217" y="2573"/>
                    <a:pt x="217" y="2573"/>
                  </a:cubicBezTo>
                  <a:cubicBezTo>
                    <a:pt x="305" y="2573"/>
                    <a:pt x="305" y="2573"/>
                    <a:pt x="305" y="2573"/>
                  </a:cubicBezTo>
                  <a:cubicBezTo>
                    <a:pt x="305" y="4068"/>
                    <a:pt x="305" y="4068"/>
                    <a:pt x="305" y="4068"/>
                  </a:cubicBezTo>
                  <a:cubicBezTo>
                    <a:pt x="7303" y="4068"/>
                    <a:pt x="7303" y="4068"/>
                    <a:pt x="7303" y="4068"/>
                  </a:cubicBezTo>
                  <a:cubicBezTo>
                    <a:pt x="7303" y="3959"/>
                    <a:pt x="7303" y="3959"/>
                    <a:pt x="7303" y="3959"/>
                  </a:cubicBezTo>
                  <a:cubicBezTo>
                    <a:pt x="7583" y="3679"/>
                    <a:pt x="7583" y="3679"/>
                    <a:pt x="7583" y="3679"/>
                  </a:cubicBezTo>
                  <a:cubicBezTo>
                    <a:pt x="7583" y="3059"/>
                    <a:pt x="7583" y="3059"/>
                    <a:pt x="7583" y="3059"/>
                  </a:cubicBezTo>
                  <a:cubicBezTo>
                    <a:pt x="7303" y="2779"/>
                    <a:pt x="7303" y="2779"/>
                    <a:pt x="7303" y="2779"/>
                  </a:cubicBezTo>
                  <a:cubicBezTo>
                    <a:pt x="7303" y="2607"/>
                    <a:pt x="7303" y="2607"/>
                    <a:pt x="7303" y="2607"/>
                  </a:cubicBezTo>
                  <a:cubicBezTo>
                    <a:pt x="7583" y="2868"/>
                    <a:pt x="7583" y="2868"/>
                    <a:pt x="7583" y="2868"/>
                  </a:cubicBezTo>
                  <a:cubicBezTo>
                    <a:pt x="7583" y="2703"/>
                    <a:pt x="7583" y="2703"/>
                    <a:pt x="7583" y="2703"/>
                  </a:cubicBezTo>
                  <a:cubicBezTo>
                    <a:pt x="7303" y="2422"/>
                    <a:pt x="7303" y="2422"/>
                    <a:pt x="7303" y="2422"/>
                  </a:cubicBezTo>
                  <a:cubicBezTo>
                    <a:pt x="7303" y="2346"/>
                    <a:pt x="7303" y="2346"/>
                    <a:pt x="7303" y="2346"/>
                  </a:cubicBezTo>
                  <a:lnTo>
                    <a:pt x="7583" y="2607"/>
                  </a:lnTo>
                  <a:close/>
                  <a:moveTo>
                    <a:pt x="7283" y="4048"/>
                  </a:moveTo>
                  <a:cubicBezTo>
                    <a:pt x="325" y="4048"/>
                    <a:pt x="325" y="4048"/>
                    <a:pt x="325" y="4048"/>
                  </a:cubicBezTo>
                  <a:cubicBezTo>
                    <a:pt x="325" y="29"/>
                    <a:pt x="325" y="29"/>
                    <a:pt x="325" y="29"/>
                  </a:cubicBezTo>
                  <a:cubicBezTo>
                    <a:pt x="7283" y="20"/>
                    <a:pt x="7283" y="20"/>
                    <a:pt x="7283" y="20"/>
                  </a:cubicBezTo>
                  <a:lnTo>
                    <a:pt x="7283" y="4048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6" name="Google Shape;191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7" name="Google Shape;1917;p17"/>
          <p:cNvSpPr txBox="1">
            <a:spLocks noGrp="1"/>
          </p:cNvSpPr>
          <p:nvPr>
            <p:ph type="subTitle" idx="1"/>
          </p:nvPr>
        </p:nvSpPr>
        <p:spPr>
          <a:xfrm>
            <a:off x="4791834" y="2801125"/>
            <a:ext cx="25896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18" name="Google Shape;1918;p17"/>
          <p:cNvSpPr txBox="1">
            <a:spLocks noGrp="1"/>
          </p:cNvSpPr>
          <p:nvPr>
            <p:ph type="subTitle" idx="2"/>
          </p:nvPr>
        </p:nvSpPr>
        <p:spPr>
          <a:xfrm>
            <a:off x="1762575" y="2801125"/>
            <a:ext cx="2589600" cy="1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19" name="Google Shape;1919;p17"/>
          <p:cNvSpPr txBox="1">
            <a:spLocks noGrp="1"/>
          </p:cNvSpPr>
          <p:nvPr>
            <p:ph type="subTitle" idx="3"/>
          </p:nvPr>
        </p:nvSpPr>
        <p:spPr>
          <a:xfrm>
            <a:off x="4791834" y="2371225"/>
            <a:ext cx="2589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920" name="Google Shape;1920;p17"/>
          <p:cNvSpPr txBox="1">
            <a:spLocks noGrp="1"/>
          </p:cNvSpPr>
          <p:nvPr>
            <p:ph type="subTitle" idx="4"/>
          </p:nvPr>
        </p:nvSpPr>
        <p:spPr>
          <a:xfrm>
            <a:off x="1762566" y="2371225"/>
            <a:ext cx="25896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"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2" name="Google Shape;1922;p18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48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3" name="Google Shape;1923;p18"/>
          <p:cNvSpPr txBox="1">
            <a:spLocks noGrp="1"/>
          </p:cNvSpPr>
          <p:nvPr>
            <p:ph type="subTitle" idx="1"/>
          </p:nvPr>
        </p:nvSpPr>
        <p:spPr>
          <a:xfrm>
            <a:off x="4853878" y="1768950"/>
            <a:ext cx="3254100" cy="19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4" name="Google Shape;1924;p18"/>
          <p:cNvSpPr txBox="1">
            <a:spLocks noGrp="1"/>
          </p:cNvSpPr>
          <p:nvPr>
            <p:ph type="subTitle" idx="2"/>
          </p:nvPr>
        </p:nvSpPr>
        <p:spPr>
          <a:xfrm>
            <a:off x="1057900" y="1768950"/>
            <a:ext cx="3254100" cy="19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5" name="Google Shape;192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1926" name="Google Shape;1926;p18"/>
          <p:cNvGrpSpPr/>
          <p:nvPr/>
        </p:nvGrpSpPr>
        <p:grpSpPr>
          <a:xfrm>
            <a:off x="48409" y="-134580"/>
            <a:ext cx="9047183" cy="5419475"/>
            <a:chOff x="48409" y="-134580"/>
            <a:chExt cx="9047183" cy="5419475"/>
          </a:xfrm>
        </p:grpSpPr>
        <p:grpSp>
          <p:nvGrpSpPr>
            <p:cNvPr id="1927" name="Google Shape;1927;p18"/>
            <p:cNvGrpSpPr/>
            <p:nvPr/>
          </p:nvGrpSpPr>
          <p:grpSpPr>
            <a:xfrm rot="-5400000">
              <a:off x="6025610" y="2734216"/>
              <a:ext cx="285875" cy="4815482"/>
              <a:chOff x="8931625" y="104376"/>
              <a:chExt cx="285875" cy="4868057"/>
            </a:xfrm>
          </p:grpSpPr>
          <p:sp>
            <p:nvSpPr>
              <p:cNvPr id="1928" name="Google Shape;1928;p18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9" name="Google Shape;1929;p18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0" name="Google Shape;1930;p18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1" name="Google Shape;1931;p18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2" name="Google Shape;1932;p18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3" name="Google Shape;1933;p18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4" name="Google Shape;1934;p18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5" name="Google Shape;1935;p18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6" name="Google Shape;1936;p18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7" name="Google Shape;1937;p18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8" name="Google Shape;1938;p18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9" name="Google Shape;1939;p18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0" name="Google Shape;1940;p18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1" name="Google Shape;1941;p18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2" name="Google Shape;1942;p18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3" name="Google Shape;1943;p18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4" name="Google Shape;1944;p18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5" name="Google Shape;1945;p18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6" name="Google Shape;1946;p18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7" name="Google Shape;1947;p18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8" name="Google Shape;1948;p18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9" name="Google Shape;1949;p18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0" name="Google Shape;1950;p18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1" name="Google Shape;1951;p18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18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3" name="Google Shape;1953;p18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4" name="Google Shape;1954;p18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18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6" name="Google Shape;1956;p18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7" name="Google Shape;1957;p18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18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9" name="Google Shape;1959;p18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0" name="Google Shape;1960;p18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1" name="Google Shape;1961;p18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2" name="Google Shape;1962;p18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3" name="Google Shape;1963;p18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4" name="Google Shape;1964;p18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5" name="Google Shape;1965;p18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6" name="Google Shape;1966;p18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7" name="Google Shape;1967;p18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8" name="Google Shape;1968;p18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9" name="Google Shape;1969;p18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0" name="Google Shape;1970;p18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1" name="Google Shape;1971;p18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2" name="Google Shape;1972;p18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3" name="Google Shape;1973;p18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4" name="Google Shape;1974;p18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5" name="Google Shape;1975;p18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6" name="Google Shape;1976;p18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7" name="Google Shape;1977;p18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8" name="Google Shape;1978;p18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9" name="Google Shape;1979;p18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0" name="Google Shape;1980;p18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1" name="Google Shape;1981;p18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2" name="Google Shape;1982;p18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18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4" name="Google Shape;1984;p18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5" name="Google Shape;1985;p18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6" name="Google Shape;1986;p18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7" name="Google Shape;1987;p18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8" name="Google Shape;1988;p18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9" name="Google Shape;1989;p18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0" name="Google Shape;1990;p18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1" name="Google Shape;1991;p18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2" name="Google Shape;1992;p18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3" name="Google Shape;1993;p18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4" name="Google Shape;1994;p18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5" name="Google Shape;1995;p18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6" name="Google Shape;1996;p18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7" name="Google Shape;1997;p18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18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18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18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1" name="Google Shape;2001;p18"/>
            <p:cNvGrpSpPr/>
            <p:nvPr/>
          </p:nvGrpSpPr>
          <p:grpSpPr>
            <a:xfrm rot="-5400000">
              <a:off x="2681910" y="-2399384"/>
              <a:ext cx="285875" cy="4815482"/>
              <a:chOff x="8931625" y="104376"/>
              <a:chExt cx="285875" cy="4868057"/>
            </a:xfrm>
          </p:grpSpPr>
          <p:sp>
            <p:nvSpPr>
              <p:cNvPr id="2002" name="Google Shape;2002;p18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3" name="Google Shape;2003;p18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4" name="Google Shape;2004;p18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5" name="Google Shape;2005;p18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6" name="Google Shape;2006;p18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7" name="Google Shape;2007;p18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8" name="Google Shape;2008;p18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9" name="Google Shape;2009;p18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0" name="Google Shape;2010;p18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18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p18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3" name="Google Shape;2013;p18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p18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18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18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7" name="Google Shape;2017;p18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8" name="Google Shape;2018;p18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18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18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18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18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18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18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5" name="Google Shape;2025;p18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6" name="Google Shape;2026;p18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7" name="Google Shape;2027;p18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8" name="Google Shape;2028;p18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9" name="Google Shape;2029;p18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0" name="Google Shape;2030;p18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1" name="Google Shape;2031;p18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2" name="Google Shape;2032;p18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3" name="Google Shape;2033;p18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4" name="Google Shape;2034;p18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5" name="Google Shape;2035;p18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6" name="Google Shape;2036;p18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7" name="Google Shape;2037;p18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8" name="Google Shape;2038;p18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9" name="Google Shape;2039;p18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0" name="Google Shape;2040;p18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1" name="Google Shape;2041;p18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2" name="Google Shape;2042;p18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3" name="Google Shape;2043;p18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4" name="Google Shape;2044;p18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5" name="Google Shape;2045;p18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6" name="Google Shape;2046;p18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7" name="Google Shape;2047;p18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8" name="Google Shape;2048;p18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9" name="Google Shape;2049;p18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18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18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18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18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4" name="Google Shape;2054;p18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5" name="Google Shape;2055;p18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6" name="Google Shape;2056;p18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7" name="Google Shape;2057;p18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8" name="Google Shape;2058;p18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9" name="Google Shape;2059;p18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0" name="Google Shape;2060;p18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1" name="Google Shape;2061;p18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2" name="Google Shape;2062;p18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3" name="Google Shape;2063;p18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4" name="Google Shape;2064;p18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5" name="Google Shape;2065;p18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6" name="Google Shape;2066;p18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7" name="Google Shape;2067;p18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8" name="Google Shape;2068;p18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9" name="Google Shape;2069;p18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0" name="Google Shape;2070;p18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18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18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3" name="Google Shape;2073;p18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4" name="Google Shape;2074;p18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5" name="Google Shape;2075;p18"/>
            <p:cNvGrpSpPr/>
            <p:nvPr/>
          </p:nvGrpSpPr>
          <p:grpSpPr>
            <a:xfrm>
              <a:off x="48409" y="144475"/>
              <a:ext cx="9047183" cy="4854548"/>
              <a:chOff x="48409" y="144475"/>
              <a:chExt cx="9047183" cy="4854548"/>
            </a:xfrm>
          </p:grpSpPr>
          <p:sp>
            <p:nvSpPr>
              <p:cNvPr id="2076" name="Google Shape;2076;p18"/>
              <p:cNvSpPr/>
              <p:nvPr/>
            </p:nvSpPr>
            <p:spPr>
              <a:xfrm>
                <a:off x="172069" y="4603310"/>
                <a:ext cx="240253" cy="24967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12" y="100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5" y="168"/>
                      <a:pt x="0" y="176"/>
                      <a:pt x="0" y="185"/>
                    </a:cubicBezTo>
                    <a:cubicBezTo>
                      <a:pt x="0" y="199"/>
                      <a:pt x="11" y="210"/>
                      <a:pt x="24" y="210"/>
                    </a:cubicBezTo>
                    <a:cubicBezTo>
                      <a:pt x="38" y="210"/>
                      <a:pt x="49" y="199"/>
                      <a:pt x="49" y="185"/>
                    </a:cubicBezTo>
                    <a:cubicBezTo>
                      <a:pt x="49" y="174"/>
                      <a:pt x="42" y="165"/>
                      <a:pt x="32" y="162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121" y="20"/>
                      <a:pt x="121" y="20"/>
                      <a:pt x="121" y="20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113" y="0"/>
                      <a:pt x="113" y="0"/>
                      <a:pt x="113" y="0"/>
                    </a:cubicBezTo>
                    <a:lnTo>
                      <a:pt x="12" y="100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p18"/>
              <p:cNvSpPr/>
              <p:nvPr/>
            </p:nvSpPr>
            <p:spPr>
              <a:xfrm>
                <a:off x="201512" y="3493901"/>
                <a:ext cx="171946" cy="105994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888" extrusionOk="0">
                    <a:moveTo>
                      <a:pt x="98" y="853"/>
                    </a:moveTo>
                    <a:cubicBezTo>
                      <a:pt x="47" y="853"/>
                      <a:pt x="47" y="853"/>
                      <a:pt x="47" y="853"/>
                    </a:cubicBezTo>
                    <a:cubicBezTo>
                      <a:pt x="43" y="845"/>
                      <a:pt x="35" y="839"/>
                      <a:pt x="25" y="839"/>
                    </a:cubicBezTo>
                    <a:cubicBezTo>
                      <a:pt x="11" y="839"/>
                      <a:pt x="0" y="850"/>
                      <a:pt x="0" y="863"/>
                    </a:cubicBezTo>
                    <a:cubicBezTo>
                      <a:pt x="0" y="877"/>
                      <a:pt x="11" y="888"/>
                      <a:pt x="25" y="888"/>
                    </a:cubicBezTo>
                    <a:cubicBezTo>
                      <a:pt x="35" y="888"/>
                      <a:pt x="43" y="882"/>
                      <a:pt x="47" y="873"/>
                    </a:cubicBezTo>
                    <a:cubicBezTo>
                      <a:pt x="106" y="873"/>
                      <a:pt x="106" y="873"/>
                      <a:pt x="106" y="873"/>
                    </a:cubicBezTo>
                    <a:cubicBezTo>
                      <a:pt x="144" y="835"/>
                      <a:pt x="144" y="835"/>
                      <a:pt x="144" y="835"/>
                    </a:cubicBezTo>
                    <a:cubicBezTo>
                      <a:pt x="144" y="496"/>
                      <a:pt x="144" y="496"/>
                      <a:pt x="144" y="496"/>
                    </a:cubicBezTo>
                    <a:cubicBezTo>
                      <a:pt x="30" y="382"/>
                      <a:pt x="30" y="382"/>
                      <a:pt x="30" y="382"/>
                    </a:cubicBezTo>
                    <a:cubicBezTo>
                      <a:pt x="30" y="232"/>
                      <a:pt x="30" y="232"/>
                      <a:pt x="30" y="232"/>
                    </a:cubicBezTo>
                    <a:cubicBezTo>
                      <a:pt x="84" y="178"/>
                      <a:pt x="84" y="178"/>
                      <a:pt x="84" y="17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94" y="45"/>
                      <a:pt x="101" y="36"/>
                      <a:pt x="101" y="24"/>
                    </a:cubicBezTo>
                    <a:cubicBezTo>
                      <a:pt x="101" y="11"/>
                      <a:pt x="90" y="0"/>
                      <a:pt x="77" y="0"/>
                    </a:cubicBezTo>
                    <a:cubicBezTo>
                      <a:pt x="63" y="0"/>
                      <a:pt x="52" y="11"/>
                      <a:pt x="52" y="24"/>
                    </a:cubicBezTo>
                    <a:cubicBezTo>
                      <a:pt x="52" y="33"/>
                      <a:pt x="57" y="41"/>
                      <a:pt x="64" y="45"/>
                    </a:cubicBezTo>
                    <a:cubicBezTo>
                      <a:pt x="64" y="169"/>
                      <a:pt x="64" y="169"/>
                      <a:pt x="64" y="169"/>
                    </a:cubicBezTo>
                    <a:cubicBezTo>
                      <a:pt x="10" y="224"/>
                      <a:pt x="10" y="224"/>
                      <a:pt x="10" y="224"/>
                    </a:cubicBezTo>
                    <a:cubicBezTo>
                      <a:pt x="10" y="390"/>
                      <a:pt x="10" y="390"/>
                      <a:pt x="10" y="390"/>
                    </a:cubicBezTo>
                    <a:cubicBezTo>
                      <a:pt x="124" y="504"/>
                      <a:pt x="124" y="504"/>
                      <a:pt x="124" y="504"/>
                    </a:cubicBezTo>
                    <a:cubicBezTo>
                      <a:pt x="124" y="827"/>
                      <a:pt x="124" y="827"/>
                      <a:pt x="124" y="827"/>
                    </a:cubicBezTo>
                    <a:lnTo>
                      <a:pt x="98" y="853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p18"/>
              <p:cNvSpPr/>
              <p:nvPr/>
            </p:nvSpPr>
            <p:spPr>
              <a:xfrm>
                <a:off x="48409" y="144475"/>
                <a:ext cx="9047183" cy="4854548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4068" extrusionOk="0">
                    <a:moveTo>
                      <a:pt x="7583" y="2607"/>
                    </a:moveTo>
                    <a:cubicBezTo>
                      <a:pt x="7583" y="2442"/>
                      <a:pt x="7583" y="2442"/>
                      <a:pt x="7583" y="2442"/>
                    </a:cubicBezTo>
                    <a:cubicBezTo>
                      <a:pt x="7303" y="2162"/>
                      <a:pt x="7303" y="2162"/>
                      <a:pt x="7303" y="2162"/>
                    </a:cubicBezTo>
                    <a:cubicBezTo>
                      <a:pt x="7303" y="0"/>
                      <a:pt x="7303" y="0"/>
                      <a:pt x="7303" y="0"/>
                    </a:cubicBezTo>
                    <a:cubicBezTo>
                      <a:pt x="315" y="9"/>
                      <a:pt x="315" y="9"/>
                      <a:pt x="315" y="9"/>
                    </a:cubicBezTo>
                    <a:cubicBezTo>
                      <a:pt x="305" y="9"/>
                      <a:pt x="305" y="9"/>
                      <a:pt x="305" y="9"/>
                    </a:cubicBezTo>
                    <a:cubicBezTo>
                      <a:pt x="305" y="288"/>
                      <a:pt x="305" y="288"/>
                      <a:pt x="305" y="288"/>
                    </a:cubicBezTo>
                    <a:cubicBezTo>
                      <a:pt x="0" y="593"/>
                      <a:pt x="0" y="593"/>
                      <a:pt x="0" y="593"/>
                    </a:cubicBezTo>
                    <a:cubicBezTo>
                      <a:pt x="0" y="1934"/>
                      <a:pt x="0" y="1934"/>
                      <a:pt x="0" y="1934"/>
                    </a:cubicBezTo>
                    <a:cubicBezTo>
                      <a:pt x="305" y="2239"/>
                      <a:pt x="305" y="2239"/>
                      <a:pt x="305" y="2239"/>
                    </a:cubicBezTo>
                    <a:cubicBezTo>
                      <a:pt x="305" y="2449"/>
                      <a:pt x="305" y="2449"/>
                      <a:pt x="305" y="2449"/>
                    </a:cubicBezTo>
                    <a:cubicBezTo>
                      <a:pt x="178" y="2449"/>
                      <a:pt x="178" y="2449"/>
                      <a:pt x="178" y="2449"/>
                    </a:cubicBezTo>
                    <a:cubicBezTo>
                      <a:pt x="174" y="2440"/>
                      <a:pt x="166" y="2434"/>
                      <a:pt x="156" y="2434"/>
                    </a:cubicBezTo>
                    <a:cubicBezTo>
                      <a:pt x="142" y="2434"/>
                      <a:pt x="131" y="2445"/>
                      <a:pt x="131" y="2459"/>
                    </a:cubicBezTo>
                    <a:cubicBezTo>
                      <a:pt x="131" y="2472"/>
                      <a:pt x="142" y="2483"/>
                      <a:pt x="156" y="2483"/>
                    </a:cubicBezTo>
                    <a:cubicBezTo>
                      <a:pt x="166" y="2483"/>
                      <a:pt x="174" y="2477"/>
                      <a:pt x="178" y="2469"/>
                    </a:cubicBezTo>
                    <a:cubicBezTo>
                      <a:pt x="305" y="2469"/>
                      <a:pt x="305" y="2469"/>
                      <a:pt x="305" y="2469"/>
                    </a:cubicBezTo>
                    <a:cubicBezTo>
                      <a:pt x="305" y="2553"/>
                      <a:pt x="305" y="2553"/>
                      <a:pt x="305" y="2553"/>
                    </a:cubicBezTo>
                    <a:cubicBezTo>
                      <a:pt x="209" y="2553"/>
                      <a:pt x="209" y="2553"/>
                      <a:pt x="209" y="2553"/>
                    </a:cubicBezTo>
                    <a:cubicBezTo>
                      <a:pt x="109" y="2653"/>
                      <a:pt x="109" y="2653"/>
                      <a:pt x="109" y="2653"/>
                    </a:cubicBezTo>
                    <a:cubicBezTo>
                      <a:pt x="109" y="2896"/>
                      <a:pt x="109" y="2896"/>
                      <a:pt x="109" y="2896"/>
                    </a:cubicBezTo>
                    <a:cubicBezTo>
                      <a:pt x="100" y="2900"/>
                      <a:pt x="94" y="2908"/>
                      <a:pt x="94" y="2918"/>
                    </a:cubicBezTo>
                    <a:cubicBezTo>
                      <a:pt x="94" y="2932"/>
                      <a:pt x="105" y="2943"/>
                      <a:pt x="119" y="2943"/>
                    </a:cubicBezTo>
                    <a:cubicBezTo>
                      <a:pt x="132" y="2943"/>
                      <a:pt x="143" y="2932"/>
                      <a:pt x="143" y="2918"/>
                    </a:cubicBezTo>
                    <a:cubicBezTo>
                      <a:pt x="143" y="2908"/>
                      <a:pt x="137" y="2900"/>
                      <a:pt x="129" y="2896"/>
                    </a:cubicBezTo>
                    <a:cubicBezTo>
                      <a:pt x="129" y="2661"/>
                      <a:pt x="129" y="2661"/>
                      <a:pt x="129" y="2661"/>
                    </a:cubicBezTo>
                    <a:cubicBezTo>
                      <a:pt x="217" y="2573"/>
                      <a:pt x="217" y="2573"/>
                      <a:pt x="217" y="2573"/>
                    </a:cubicBezTo>
                    <a:cubicBezTo>
                      <a:pt x="305" y="2573"/>
                      <a:pt x="305" y="2573"/>
                      <a:pt x="305" y="2573"/>
                    </a:cubicBezTo>
                    <a:cubicBezTo>
                      <a:pt x="305" y="4068"/>
                      <a:pt x="305" y="4068"/>
                      <a:pt x="305" y="4068"/>
                    </a:cubicBezTo>
                    <a:cubicBezTo>
                      <a:pt x="7303" y="4068"/>
                      <a:pt x="7303" y="4068"/>
                      <a:pt x="7303" y="4068"/>
                    </a:cubicBezTo>
                    <a:cubicBezTo>
                      <a:pt x="7303" y="3959"/>
                      <a:pt x="7303" y="3959"/>
                      <a:pt x="7303" y="3959"/>
                    </a:cubicBezTo>
                    <a:cubicBezTo>
                      <a:pt x="7583" y="3679"/>
                      <a:pt x="7583" y="3679"/>
                      <a:pt x="7583" y="3679"/>
                    </a:cubicBezTo>
                    <a:cubicBezTo>
                      <a:pt x="7583" y="3059"/>
                      <a:pt x="7583" y="3059"/>
                      <a:pt x="7583" y="3059"/>
                    </a:cubicBezTo>
                    <a:cubicBezTo>
                      <a:pt x="7303" y="2779"/>
                      <a:pt x="7303" y="2779"/>
                      <a:pt x="7303" y="2779"/>
                    </a:cubicBezTo>
                    <a:cubicBezTo>
                      <a:pt x="7303" y="2607"/>
                      <a:pt x="7303" y="2607"/>
                      <a:pt x="7303" y="2607"/>
                    </a:cubicBezTo>
                    <a:cubicBezTo>
                      <a:pt x="7583" y="2868"/>
                      <a:pt x="7583" y="2868"/>
                      <a:pt x="7583" y="2868"/>
                    </a:cubicBezTo>
                    <a:cubicBezTo>
                      <a:pt x="7583" y="2703"/>
                      <a:pt x="7583" y="2703"/>
                      <a:pt x="7583" y="2703"/>
                    </a:cubicBezTo>
                    <a:cubicBezTo>
                      <a:pt x="7303" y="2422"/>
                      <a:pt x="7303" y="2422"/>
                      <a:pt x="7303" y="2422"/>
                    </a:cubicBezTo>
                    <a:cubicBezTo>
                      <a:pt x="7303" y="2346"/>
                      <a:pt x="7303" y="2346"/>
                      <a:pt x="7303" y="2346"/>
                    </a:cubicBezTo>
                    <a:lnTo>
                      <a:pt x="7583" y="2607"/>
                    </a:lnTo>
                    <a:close/>
                    <a:moveTo>
                      <a:pt x="7283" y="4048"/>
                    </a:moveTo>
                    <a:cubicBezTo>
                      <a:pt x="325" y="4048"/>
                      <a:pt x="325" y="4048"/>
                      <a:pt x="325" y="4048"/>
                    </a:cubicBezTo>
                    <a:cubicBezTo>
                      <a:pt x="325" y="29"/>
                      <a:pt x="325" y="29"/>
                      <a:pt x="325" y="29"/>
                    </a:cubicBezTo>
                    <a:cubicBezTo>
                      <a:pt x="7283" y="20"/>
                      <a:pt x="7283" y="20"/>
                      <a:pt x="7283" y="20"/>
                    </a:cubicBezTo>
                    <a:lnTo>
                      <a:pt x="7283" y="4048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p20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48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8" name="Google Shape;2238;p20"/>
          <p:cNvGrpSpPr/>
          <p:nvPr/>
        </p:nvGrpSpPr>
        <p:grpSpPr>
          <a:xfrm>
            <a:off x="48409" y="-134580"/>
            <a:ext cx="9047183" cy="5419475"/>
            <a:chOff x="48409" y="-134580"/>
            <a:chExt cx="9047183" cy="5419475"/>
          </a:xfrm>
        </p:grpSpPr>
        <p:grpSp>
          <p:nvGrpSpPr>
            <p:cNvPr id="2239" name="Google Shape;2239;p20"/>
            <p:cNvGrpSpPr/>
            <p:nvPr/>
          </p:nvGrpSpPr>
          <p:grpSpPr>
            <a:xfrm rot="-5400000">
              <a:off x="6025610" y="2734216"/>
              <a:ext cx="285875" cy="4815482"/>
              <a:chOff x="8931625" y="104376"/>
              <a:chExt cx="285875" cy="4868057"/>
            </a:xfrm>
          </p:grpSpPr>
          <p:sp>
            <p:nvSpPr>
              <p:cNvPr id="2240" name="Google Shape;2240;p20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1" name="Google Shape;2241;p20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2" name="Google Shape;2242;p20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3" name="Google Shape;2243;p20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4" name="Google Shape;2244;p20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5" name="Google Shape;2245;p20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6" name="Google Shape;2246;p20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7" name="Google Shape;2247;p20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8" name="Google Shape;2248;p20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9" name="Google Shape;2249;p20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0" name="Google Shape;2250;p20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1" name="Google Shape;2251;p20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2" name="Google Shape;2252;p20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3" name="Google Shape;2253;p20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4" name="Google Shape;2254;p20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5" name="Google Shape;2255;p20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6" name="Google Shape;2256;p20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7" name="Google Shape;2257;p20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8" name="Google Shape;2258;p20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9" name="Google Shape;2259;p20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0" name="Google Shape;2260;p20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1" name="Google Shape;2261;p20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2" name="Google Shape;2262;p20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3" name="Google Shape;2263;p20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4" name="Google Shape;2264;p20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5" name="Google Shape;2265;p20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6" name="Google Shape;2266;p20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7" name="Google Shape;2267;p20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8" name="Google Shape;2268;p20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9" name="Google Shape;2269;p20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0" name="Google Shape;2270;p20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1" name="Google Shape;2271;p20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2" name="Google Shape;2272;p20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3" name="Google Shape;2273;p20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4" name="Google Shape;2274;p20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5" name="Google Shape;2275;p20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6" name="Google Shape;2276;p20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7" name="Google Shape;2277;p20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8" name="Google Shape;2278;p20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9" name="Google Shape;2279;p20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0" name="Google Shape;2280;p20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1" name="Google Shape;2281;p20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2" name="Google Shape;2282;p20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3" name="Google Shape;2283;p20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4" name="Google Shape;2284;p20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5" name="Google Shape;2285;p20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6" name="Google Shape;2286;p20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7" name="Google Shape;2287;p20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8" name="Google Shape;2288;p20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9" name="Google Shape;2289;p20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0" name="Google Shape;2290;p20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1" name="Google Shape;2291;p20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2" name="Google Shape;2292;p20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3" name="Google Shape;2293;p20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4" name="Google Shape;2294;p20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5" name="Google Shape;2295;p20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6" name="Google Shape;2296;p20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7" name="Google Shape;2297;p20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8" name="Google Shape;2298;p20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9" name="Google Shape;2299;p20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0" name="Google Shape;2300;p20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1" name="Google Shape;2301;p20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2" name="Google Shape;2302;p20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3" name="Google Shape;2303;p20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4" name="Google Shape;2304;p20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5" name="Google Shape;2305;p20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6" name="Google Shape;2306;p20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7" name="Google Shape;2307;p20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8" name="Google Shape;2308;p20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9" name="Google Shape;2309;p20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0" name="Google Shape;2310;p20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1" name="Google Shape;2311;p20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2" name="Google Shape;2312;p20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13" name="Google Shape;2313;p20"/>
            <p:cNvGrpSpPr/>
            <p:nvPr/>
          </p:nvGrpSpPr>
          <p:grpSpPr>
            <a:xfrm rot="-5400000">
              <a:off x="2758110" y="-2399384"/>
              <a:ext cx="285875" cy="4815482"/>
              <a:chOff x="8931625" y="104376"/>
              <a:chExt cx="285875" cy="4868057"/>
            </a:xfrm>
          </p:grpSpPr>
          <p:sp>
            <p:nvSpPr>
              <p:cNvPr id="2314" name="Google Shape;2314;p20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5" name="Google Shape;2315;p20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6" name="Google Shape;2316;p20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7" name="Google Shape;2317;p20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8" name="Google Shape;2318;p20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9" name="Google Shape;2319;p20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0" name="Google Shape;2320;p20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1" name="Google Shape;2321;p20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2" name="Google Shape;2322;p20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3" name="Google Shape;2323;p20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4" name="Google Shape;2324;p20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5" name="Google Shape;2325;p20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6" name="Google Shape;2326;p20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7" name="Google Shape;2327;p20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8" name="Google Shape;2328;p20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9" name="Google Shape;2329;p20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0" name="Google Shape;2330;p20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1" name="Google Shape;2331;p20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2" name="Google Shape;2332;p20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3" name="Google Shape;2333;p20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4" name="Google Shape;2334;p20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5" name="Google Shape;2335;p20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6" name="Google Shape;2336;p20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7" name="Google Shape;2337;p20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8" name="Google Shape;2338;p20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9" name="Google Shape;2339;p20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0" name="Google Shape;2340;p20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1" name="Google Shape;2341;p20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2" name="Google Shape;2342;p20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3" name="Google Shape;2343;p20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4" name="Google Shape;2344;p20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5" name="Google Shape;2345;p20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6" name="Google Shape;2346;p20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7" name="Google Shape;2347;p20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8" name="Google Shape;2348;p20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9" name="Google Shape;2349;p20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0" name="Google Shape;2350;p20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1" name="Google Shape;2351;p20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p20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p20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4" name="Google Shape;2354;p20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5" name="Google Shape;2355;p20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6" name="Google Shape;2356;p20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7" name="Google Shape;2357;p20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8" name="Google Shape;2358;p20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20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0" name="Google Shape;2360;p20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20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2" name="Google Shape;2362;p20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3" name="Google Shape;2363;p20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4" name="Google Shape;2364;p20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5" name="Google Shape;2365;p20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6" name="Google Shape;2366;p20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7" name="Google Shape;2367;p20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8" name="Google Shape;2368;p20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9" name="Google Shape;2369;p20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0" name="Google Shape;2370;p20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1" name="Google Shape;2371;p20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2" name="Google Shape;2372;p20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3" name="Google Shape;2373;p20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4" name="Google Shape;2374;p20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5" name="Google Shape;2375;p20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6" name="Google Shape;2376;p20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7" name="Google Shape;2377;p20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8" name="Google Shape;2378;p20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9" name="Google Shape;2379;p20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0" name="Google Shape;2380;p20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1" name="Google Shape;2381;p20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2" name="Google Shape;2382;p20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3" name="Google Shape;2383;p20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4" name="Google Shape;2384;p20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5" name="Google Shape;2385;p20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6" name="Google Shape;2386;p20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87" name="Google Shape;2387;p20"/>
            <p:cNvGrpSpPr/>
            <p:nvPr/>
          </p:nvGrpSpPr>
          <p:grpSpPr>
            <a:xfrm>
              <a:off x="48409" y="144475"/>
              <a:ext cx="9047183" cy="4854548"/>
              <a:chOff x="48409" y="144475"/>
              <a:chExt cx="9047183" cy="4854548"/>
            </a:xfrm>
          </p:grpSpPr>
          <p:sp>
            <p:nvSpPr>
              <p:cNvPr id="2388" name="Google Shape;2388;p20"/>
              <p:cNvSpPr/>
              <p:nvPr/>
            </p:nvSpPr>
            <p:spPr>
              <a:xfrm>
                <a:off x="172069" y="4603310"/>
                <a:ext cx="240253" cy="24967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12" y="100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5" y="168"/>
                      <a:pt x="0" y="176"/>
                      <a:pt x="0" y="185"/>
                    </a:cubicBezTo>
                    <a:cubicBezTo>
                      <a:pt x="0" y="199"/>
                      <a:pt x="11" y="210"/>
                      <a:pt x="24" y="210"/>
                    </a:cubicBezTo>
                    <a:cubicBezTo>
                      <a:pt x="38" y="210"/>
                      <a:pt x="49" y="199"/>
                      <a:pt x="49" y="185"/>
                    </a:cubicBezTo>
                    <a:cubicBezTo>
                      <a:pt x="49" y="174"/>
                      <a:pt x="42" y="165"/>
                      <a:pt x="32" y="162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121" y="20"/>
                      <a:pt x="121" y="20"/>
                      <a:pt x="121" y="20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113" y="0"/>
                      <a:pt x="113" y="0"/>
                      <a:pt x="113" y="0"/>
                    </a:cubicBezTo>
                    <a:lnTo>
                      <a:pt x="12" y="100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p20"/>
              <p:cNvSpPr/>
              <p:nvPr/>
            </p:nvSpPr>
            <p:spPr>
              <a:xfrm>
                <a:off x="201512" y="3493901"/>
                <a:ext cx="171946" cy="105994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888" extrusionOk="0">
                    <a:moveTo>
                      <a:pt x="98" y="853"/>
                    </a:moveTo>
                    <a:cubicBezTo>
                      <a:pt x="47" y="853"/>
                      <a:pt x="47" y="853"/>
                      <a:pt x="47" y="853"/>
                    </a:cubicBezTo>
                    <a:cubicBezTo>
                      <a:pt x="43" y="845"/>
                      <a:pt x="35" y="839"/>
                      <a:pt x="25" y="839"/>
                    </a:cubicBezTo>
                    <a:cubicBezTo>
                      <a:pt x="11" y="839"/>
                      <a:pt x="0" y="850"/>
                      <a:pt x="0" y="863"/>
                    </a:cubicBezTo>
                    <a:cubicBezTo>
                      <a:pt x="0" y="877"/>
                      <a:pt x="11" y="888"/>
                      <a:pt x="25" y="888"/>
                    </a:cubicBezTo>
                    <a:cubicBezTo>
                      <a:pt x="35" y="888"/>
                      <a:pt x="43" y="882"/>
                      <a:pt x="47" y="873"/>
                    </a:cubicBezTo>
                    <a:cubicBezTo>
                      <a:pt x="106" y="873"/>
                      <a:pt x="106" y="873"/>
                      <a:pt x="106" y="873"/>
                    </a:cubicBezTo>
                    <a:cubicBezTo>
                      <a:pt x="144" y="835"/>
                      <a:pt x="144" y="835"/>
                      <a:pt x="144" y="835"/>
                    </a:cubicBezTo>
                    <a:cubicBezTo>
                      <a:pt x="144" y="496"/>
                      <a:pt x="144" y="496"/>
                      <a:pt x="144" y="496"/>
                    </a:cubicBezTo>
                    <a:cubicBezTo>
                      <a:pt x="30" y="382"/>
                      <a:pt x="30" y="382"/>
                      <a:pt x="30" y="382"/>
                    </a:cubicBezTo>
                    <a:cubicBezTo>
                      <a:pt x="30" y="232"/>
                      <a:pt x="30" y="232"/>
                      <a:pt x="30" y="232"/>
                    </a:cubicBezTo>
                    <a:cubicBezTo>
                      <a:pt x="84" y="178"/>
                      <a:pt x="84" y="178"/>
                      <a:pt x="84" y="17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94" y="45"/>
                      <a:pt x="101" y="36"/>
                      <a:pt x="101" y="24"/>
                    </a:cubicBezTo>
                    <a:cubicBezTo>
                      <a:pt x="101" y="11"/>
                      <a:pt x="90" y="0"/>
                      <a:pt x="77" y="0"/>
                    </a:cubicBezTo>
                    <a:cubicBezTo>
                      <a:pt x="63" y="0"/>
                      <a:pt x="52" y="11"/>
                      <a:pt x="52" y="24"/>
                    </a:cubicBezTo>
                    <a:cubicBezTo>
                      <a:pt x="52" y="33"/>
                      <a:pt x="57" y="41"/>
                      <a:pt x="64" y="45"/>
                    </a:cubicBezTo>
                    <a:cubicBezTo>
                      <a:pt x="64" y="169"/>
                      <a:pt x="64" y="169"/>
                      <a:pt x="64" y="169"/>
                    </a:cubicBezTo>
                    <a:cubicBezTo>
                      <a:pt x="10" y="224"/>
                      <a:pt x="10" y="224"/>
                      <a:pt x="10" y="224"/>
                    </a:cubicBezTo>
                    <a:cubicBezTo>
                      <a:pt x="10" y="390"/>
                      <a:pt x="10" y="390"/>
                      <a:pt x="10" y="390"/>
                    </a:cubicBezTo>
                    <a:cubicBezTo>
                      <a:pt x="124" y="504"/>
                      <a:pt x="124" y="504"/>
                      <a:pt x="124" y="504"/>
                    </a:cubicBezTo>
                    <a:cubicBezTo>
                      <a:pt x="124" y="827"/>
                      <a:pt x="124" y="827"/>
                      <a:pt x="124" y="827"/>
                    </a:cubicBezTo>
                    <a:lnTo>
                      <a:pt x="98" y="853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20"/>
              <p:cNvSpPr/>
              <p:nvPr/>
            </p:nvSpPr>
            <p:spPr>
              <a:xfrm>
                <a:off x="48409" y="144475"/>
                <a:ext cx="9047183" cy="4854548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4068" extrusionOk="0">
                    <a:moveTo>
                      <a:pt x="7583" y="2607"/>
                    </a:moveTo>
                    <a:cubicBezTo>
                      <a:pt x="7583" y="2442"/>
                      <a:pt x="7583" y="2442"/>
                      <a:pt x="7583" y="2442"/>
                    </a:cubicBezTo>
                    <a:cubicBezTo>
                      <a:pt x="7303" y="2162"/>
                      <a:pt x="7303" y="2162"/>
                      <a:pt x="7303" y="2162"/>
                    </a:cubicBezTo>
                    <a:cubicBezTo>
                      <a:pt x="7303" y="0"/>
                      <a:pt x="7303" y="0"/>
                      <a:pt x="7303" y="0"/>
                    </a:cubicBezTo>
                    <a:cubicBezTo>
                      <a:pt x="315" y="9"/>
                      <a:pt x="315" y="9"/>
                      <a:pt x="315" y="9"/>
                    </a:cubicBezTo>
                    <a:cubicBezTo>
                      <a:pt x="305" y="9"/>
                      <a:pt x="305" y="9"/>
                      <a:pt x="305" y="9"/>
                    </a:cubicBezTo>
                    <a:cubicBezTo>
                      <a:pt x="305" y="288"/>
                      <a:pt x="305" y="288"/>
                      <a:pt x="305" y="288"/>
                    </a:cubicBezTo>
                    <a:cubicBezTo>
                      <a:pt x="0" y="593"/>
                      <a:pt x="0" y="593"/>
                      <a:pt x="0" y="593"/>
                    </a:cubicBezTo>
                    <a:cubicBezTo>
                      <a:pt x="0" y="1934"/>
                      <a:pt x="0" y="1934"/>
                      <a:pt x="0" y="1934"/>
                    </a:cubicBezTo>
                    <a:cubicBezTo>
                      <a:pt x="305" y="2239"/>
                      <a:pt x="305" y="2239"/>
                      <a:pt x="305" y="2239"/>
                    </a:cubicBezTo>
                    <a:cubicBezTo>
                      <a:pt x="305" y="2449"/>
                      <a:pt x="305" y="2449"/>
                      <a:pt x="305" y="2449"/>
                    </a:cubicBezTo>
                    <a:cubicBezTo>
                      <a:pt x="178" y="2449"/>
                      <a:pt x="178" y="2449"/>
                      <a:pt x="178" y="2449"/>
                    </a:cubicBezTo>
                    <a:cubicBezTo>
                      <a:pt x="174" y="2440"/>
                      <a:pt x="166" y="2434"/>
                      <a:pt x="156" y="2434"/>
                    </a:cubicBezTo>
                    <a:cubicBezTo>
                      <a:pt x="142" y="2434"/>
                      <a:pt x="131" y="2445"/>
                      <a:pt x="131" y="2459"/>
                    </a:cubicBezTo>
                    <a:cubicBezTo>
                      <a:pt x="131" y="2472"/>
                      <a:pt x="142" y="2483"/>
                      <a:pt x="156" y="2483"/>
                    </a:cubicBezTo>
                    <a:cubicBezTo>
                      <a:pt x="166" y="2483"/>
                      <a:pt x="174" y="2477"/>
                      <a:pt x="178" y="2469"/>
                    </a:cubicBezTo>
                    <a:cubicBezTo>
                      <a:pt x="305" y="2469"/>
                      <a:pt x="305" y="2469"/>
                      <a:pt x="305" y="2469"/>
                    </a:cubicBezTo>
                    <a:cubicBezTo>
                      <a:pt x="305" y="2553"/>
                      <a:pt x="305" y="2553"/>
                      <a:pt x="305" y="2553"/>
                    </a:cubicBezTo>
                    <a:cubicBezTo>
                      <a:pt x="209" y="2553"/>
                      <a:pt x="209" y="2553"/>
                      <a:pt x="209" y="2553"/>
                    </a:cubicBezTo>
                    <a:cubicBezTo>
                      <a:pt x="109" y="2653"/>
                      <a:pt x="109" y="2653"/>
                      <a:pt x="109" y="2653"/>
                    </a:cubicBezTo>
                    <a:cubicBezTo>
                      <a:pt x="109" y="2896"/>
                      <a:pt x="109" y="2896"/>
                      <a:pt x="109" y="2896"/>
                    </a:cubicBezTo>
                    <a:cubicBezTo>
                      <a:pt x="100" y="2900"/>
                      <a:pt x="94" y="2908"/>
                      <a:pt x="94" y="2918"/>
                    </a:cubicBezTo>
                    <a:cubicBezTo>
                      <a:pt x="94" y="2932"/>
                      <a:pt x="105" y="2943"/>
                      <a:pt x="119" y="2943"/>
                    </a:cubicBezTo>
                    <a:cubicBezTo>
                      <a:pt x="132" y="2943"/>
                      <a:pt x="143" y="2932"/>
                      <a:pt x="143" y="2918"/>
                    </a:cubicBezTo>
                    <a:cubicBezTo>
                      <a:pt x="143" y="2908"/>
                      <a:pt x="137" y="2900"/>
                      <a:pt x="129" y="2896"/>
                    </a:cubicBezTo>
                    <a:cubicBezTo>
                      <a:pt x="129" y="2661"/>
                      <a:pt x="129" y="2661"/>
                      <a:pt x="129" y="2661"/>
                    </a:cubicBezTo>
                    <a:cubicBezTo>
                      <a:pt x="217" y="2573"/>
                      <a:pt x="217" y="2573"/>
                      <a:pt x="217" y="2573"/>
                    </a:cubicBezTo>
                    <a:cubicBezTo>
                      <a:pt x="305" y="2573"/>
                      <a:pt x="305" y="2573"/>
                      <a:pt x="305" y="2573"/>
                    </a:cubicBezTo>
                    <a:cubicBezTo>
                      <a:pt x="305" y="4068"/>
                      <a:pt x="305" y="4068"/>
                      <a:pt x="305" y="4068"/>
                    </a:cubicBezTo>
                    <a:cubicBezTo>
                      <a:pt x="7303" y="4068"/>
                      <a:pt x="7303" y="4068"/>
                      <a:pt x="7303" y="4068"/>
                    </a:cubicBezTo>
                    <a:cubicBezTo>
                      <a:pt x="7303" y="3959"/>
                      <a:pt x="7303" y="3959"/>
                      <a:pt x="7303" y="3959"/>
                    </a:cubicBezTo>
                    <a:cubicBezTo>
                      <a:pt x="7583" y="3679"/>
                      <a:pt x="7583" y="3679"/>
                      <a:pt x="7583" y="3679"/>
                    </a:cubicBezTo>
                    <a:cubicBezTo>
                      <a:pt x="7583" y="3059"/>
                      <a:pt x="7583" y="3059"/>
                      <a:pt x="7583" y="3059"/>
                    </a:cubicBezTo>
                    <a:cubicBezTo>
                      <a:pt x="7303" y="2779"/>
                      <a:pt x="7303" y="2779"/>
                      <a:pt x="7303" y="2779"/>
                    </a:cubicBezTo>
                    <a:cubicBezTo>
                      <a:pt x="7303" y="2607"/>
                      <a:pt x="7303" y="2607"/>
                      <a:pt x="7303" y="2607"/>
                    </a:cubicBezTo>
                    <a:cubicBezTo>
                      <a:pt x="7583" y="2868"/>
                      <a:pt x="7583" y="2868"/>
                      <a:pt x="7583" y="2868"/>
                    </a:cubicBezTo>
                    <a:cubicBezTo>
                      <a:pt x="7583" y="2703"/>
                      <a:pt x="7583" y="2703"/>
                      <a:pt x="7583" y="2703"/>
                    </a:cubicBezTo>
                    <a:cubicBezTo>
                      <a:pt x="7303" y="2422"/>
                      <a:pt x="7303" y="2422"/>
                      <a:pt x="7303" y="2422"/>
                    </a:cubicBezTo>
                    <a:cubicBezTo>
                      <a:pt x="7303" y="2346"/>
                      <a:pt x="7303" y="2346"/>
                      <a:pt x="7303" y="2346"/>
                    </a:cubicBezTo>
                    <a:lnTo>
                      <a:pt x="7583" y="2607"/>
                    </a:lnTo>
                    <a:close/>
                    <a:moveTo>
                      <a:pt x="7283" y="4048"/>
                    </a:moveTo>
                    <a:cubicBezTo>
                      <a:pt x="325" y="4048"/>
                      <a:pt x="325" y="4048"/>
                      <a:pt x="325" y="4048"/>
                    </a:cubicBezTo>
                    <a:cubicBezTo>
                      <a:pt x="325" y="29"/>
                      <a:pt x="325" y="29"/>
                      <a:pt x="325" y="29"/>
                    </a:cubicBezTo>
                    <a:cubicBezTo>
                      <a:pt x="7283" y="20"/>
                      <a:pt x="7283" y="20"/>
                      <a:pt x="7283" y="20"/>
                    </a:cubicBezTo>
                    <a:lnTo>
                      <a:pt x="7283" y="4048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91" name="Google Shape;239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2" name="Google Shape;2392;p20"/>
          <p:cNvSpPr txBox="1">
            <a:spLocks noGrp="1"/>
          </p:cNvSpPr>
          <p:nvPr>
            <p:ph type="subTitle" idx="1"/>
          </p:nvPr>
        </p:nvSpPr>
        <p:spPr>
          <a:xfrm>
            <a:off x="937700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3" name="Google Shape;2393;p20"/>
          <p:cNvSpPr txBox="1">
            <a:spLocks noGrp="1"/>
          </p:cNvSpPr>
          <p:nvPr>
            <p:ph type="subTitle" idx="2"/>
          </p:nvPr>
        </p:nvSpPr>
        <p:spPr>
          <a:xfrm>
            <a:off x="3484420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4" name="Google Shape;2394;p20"/>
          <p:cNvSpPr txBox="1">
            <a:spLocks noGrp="1"/>
          </p:cNvSpPr>
          <p:nvPr>
            <p:ph type="subTitle" idx="3"/>
          </p:nvPr>
        </p:nvSpPr>
        <p:spPr>
          <a:xfrm>
            <a:off x="6031147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5" name="Google Shape;2395;p20"/>
          <p:cNvSpPr txBox="1">
            <a:spLocks noGrp="1"/>
          </p:cNvSpPr>
          <p:nvPr>
            <p:ph type="subTitle" idx="4"/>
          </p:nvPr>
        </p:nvSpPr>
        <p:spPr>
          <a:xfrm>
            <a:off x="937700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96" name="Google Shape;2396;p20"/>
          <p:cNvSpPr txBox="1">
            <a:spLocks noGrp="1"/>
          </p:cNvSpPr>
          <p:nvPr>
            <p:ph type="subTitle" idx="5"/>
          </p:nvPr>
        </p:nvSpPr>
        <p:spPr>
          <a:xfrm>
            <a:off x="3484421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97" name="Google Shape;2397;p20"/>
          <p:cNvSpPr txBox="1">
            <a:spLocks noGrp="1"/>
          </p:cNvSpPr>
          <p:nvPr>
            <p:ph type="subTitle" idx="6"/>
          </p:nvPr>
        </p:nvSpPr>
        <p:spPr>
          <a:xfrm>
            <a:off x="6031149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9" name="Google Shape;2399;p21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48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00" name="Google Shape;240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1" name="Google Shape;2401;p21"/>
          <p:cNvSpPr txBox="1">
            <a:spLocks noGrp="1"/>
          </p:cNvSpPr>
          <p:nvPr>
            <p:ph type="subTitle" idx="1"/>
          </p:nvPr>
        </p:nvSpPr>
        <p:spPr>
          <a:xfrm>
            <a:off x="2226253" y="20778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21"/>
          <p:cNvSpPr txBox="1">
            <a:spLocks noGrp="1"/>
          </p:cNvSpPr>
          <p:nvPr>
            <p:ph type="subTitle" idx="2"/>
          </p:nvPr>
        </p:nvSpPr>
        <p:spPr>
          <a:xfrm>
            <a:off x="5532957" y="20778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3" name="Google Shape;2403;p21"/>
          <p:cNvSpPr txBox="1">
            <a:spLocks noGrp="1"/>
          </p:cNvSpPr>
          <p:nvPr>
            <p:ph type="subTitle" idx="3"/>
          </p:nvPr>
        </p:nvSpPr>
        <p:spPr>
          <a:xfrm>
            <a:off x="2226253" y="36636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4" name="Google Shape;2404;p21"/>
          <p:cNvSpPr txBox="1">
            <a:spLocks noGrp="1"/>
          </p:cNvSpPr>
          <p:nvPr>
            <p:ph type="subTitle" idx="4"/>
          </p:nvPr>
        </p:nvSpPr>
        <p:spPr>
          <a:xfrm>
            <a:off x="5532957" y="36636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5" name="Google Shape;2405;p21"/>
          <p:cNvSpPr txBox="1">
            <a:spLocks noGrp="1"/>
          </p:cNvSpPr>
          <p:nvPr>
            <p:ph type="subTitle" idx="5"/>
          </p:nvPr>
        </p:nvSpPr>
        <p:spPr>
          <a:xfrm>
            <a:off x="2226250" y="16479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06" name="Google Shape;2406;p21"/>
          <p:cNvSpPr txBox="1">
            <a:spLocks noGrp="1"/>
          </p:cNvSpPr>
          <p:nvPr>
            <p:ph type="subTitle" idx="6"/>
          </p:nvPr>
        </p:nvSpPr>
        <p:spPr>
          <a:xfrm>
            <a:off x="5532951" y="16479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07" name="Google Shape;2407;p21"/>
          <p:cNvSpPr txBox="1">
            <a:spLocks noGrp="1"/>
          </p:cNvSpPr>
          <p:nvPr>
            <p:ph type="subTitle" idx="7"/>
          </p:nvPr>
        </p:nvSpPr>
        <p:spPr>
          <a:xfrm>
            <a:off x="2226250" y="32337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408" name="Google Shape;2408;p21"/>
          <p:cNvSpPr txBox="1">
            <a:spLocks noGrp="1"/>
          </p:cNvSpPr>
          <p:nvPr>
            <p:ph type="subTitle" idx="8"/>
          </p:nvPr>
        </p:nvSpPr>
        <p:spPr>
          <a:xfrm>
            <a:off x="5532951" y="32337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000" b="1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None/>
              <a:defRPr sz="22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409" name="Google Shape;2409;p21"/>
          <p:cNvGrpSpPr/>
          <p:nvPr/>
        </p:nvGrpSpPr>
        <p:grpSpPr>
          <a:xfrm>
            <a:off x="48409" y="-134580"/>
            <a:ext cx="9047183" cy="5419475"/>
            <a:chOff x="48409" y="-134580"/>
            <a:chExt cx="9047183" cy="5419475"/>
          </a:xfrm>
        </p:grpSpPr>
        <p:grpSp>
          <p:nvGrpSpPr>
            <p:cNvPr id="2410" name="Google Shape;2410;p21"/>
            <p:cNvGrpSpPr/>
            <p:nvPr/>
          </p:nvGrpSpPr>
          <p:grpSpPr>
            <a:xfrm rot="-5400000">
              <a:off x="2683210" y="2734216"/>
              <a:ext cx="285875" cy="4815482"/>
              <a:chOff x="8931625" y="104376"/>
              <a:chExt cx="285875" cy="4868057"/>
            </a:xfrm>
          </p:grpSpPr>
          <p:sp>
            <p:nvSpPr>
              <p:cNvPr id="2411" name="Google Shape;2411;p21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2" name="Google Shape;2412;p21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3" name="Google Shape;2413;p21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4" name="Google Shape;2414;p21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5" name="Google Shape;2415;p21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6" name="Google Shape;2416;p21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7" name="Google Shape;2417;p21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8" name="Google Shape;2418;p21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9" name="Google Shape;2419;p21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0" name="Google Shape;2420;p21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1" name="Google Shape;2421;p21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2" name="Google Shape;2422;p21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3" name="Google Shape;2423;p21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4" name="Google Shape;2424;p21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5" name="Google Shape;2425;p21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6" name="Google Shape;2426;p21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7" name="Google Shape;2427;p21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8" name="Google Shape;2428;p21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9" name="Google Shape;2429;p21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0" name="Google Shape;2430;p21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1" name="Google Shape;2431;p21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2" name="Google Shape;2432;p21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3" name="Google Shape;2433;p21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4" name="Google Shape;2434;p21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5" name="Google Shape;2435;p21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6" name="Google Shape;2436;p21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7" name="Google Shape;2437;p21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8" name="Google Shape;2438;p21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9" name="Google Shape;2439;p21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0" name="Google Shape;2440;p21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1" name="Google Shape;2441;p21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2" name="Google Shape;2442;p21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3" name="Google Shape;2443;p21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4" name="Google Shape;2444;p21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21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21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21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8" name="Google Shape;2448;p21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9" name="Google Shape;2449;p21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0" name="Google Shape;2450;p21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1" name="Google Shape;2451;p21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2" name="Google Shape;2452;p21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3" name="Google Shape;2453;p21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4" name="Google Shape;2454;p21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5" name="Google Shape;2455;p21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6" name="Google Shape;2456;p21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7" name="Google Shape;2457;p21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8" name="Google Shape;2458;p21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9" name="Google Shape;2459;p21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0" name="Google Shape;2460;p21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1" name="Google Shape;2461;p21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2" name="Google Shape;2462;p21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3" name="Google Shape;2463;p21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4" name="Google Shape;2464;p21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5" name="Google Shape;2465;p21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6" name="Google Shape;2466;p21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7" name="Google Shape;2467;p21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8" name="Google Shape;2468;p21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9" name="Google Shape;2469;p21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0" name="Google Shape;2470;p21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21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472;p21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21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21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5" name="Google Shape;2475;p21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6" name="Google Shape;2476;p21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7" name="Google Shape;2477;p21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8" name="Google Shape;2478;p21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9" name="Google Shape;2479;p21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21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21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21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21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4" name="Google Shape;2484;p21"/>
            <p:cNvGrpSpPr/>
            <p:nvPr/>
          </p:nvGrpSpPr>
          <p:grpSpPr>
            <a:xfrm rot="-5400000">
              <a:off x="6195185" y="-2399384"/>
              <a:ext cx="285875" cy="4815482"/>
              <a:chOff x="8931625" y="104376"/>
              <a:chExt cx="285875" cy="4868057"/>
            </a:xfrm>
          </p:grpSpPr>
          <p:sp>
            <p:nvSpPr>
              <p:cNvPr id="2485" name="Google Shape;2485;p21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21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21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21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21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21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21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2492;p21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21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21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21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21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21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21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21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21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21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21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21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21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21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21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21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2508;p21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21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21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21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21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21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21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5" name="Google Shape;2515;p21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21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21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21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9" name="Google Shape;2519;p21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0" name="Google Shape;2520;p21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521;p21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2" name="Google Shape;2522;p21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523;p21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21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21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21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21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528;p21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529;p21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0" name="Google Shape;2530;p21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21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21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21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21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21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21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21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21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21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21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21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21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543;p21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21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21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21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21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21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21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21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21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21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21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21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21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21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21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8" name="Google Shape;2558;p21"/>
            <p:cNvGrpSpPr/>
            <p:nvPr/>
          </p:nvGrpSpPr>
          <p:grpSpPr>
            <a:xfrm>
              <a:off x="48409" y="144475"/>
              <a:ext cx="9047183" cy="4854548"/>
              <a:chOff x="48409" y="144475"/>
              <a:chExt cx="9047183" cy="4854548"/>
            </a:xfrm>
          </p:grpSpPr>
          <p:sp>
            <p:nvSpPr>
              <p:cNvPr id="2559" name="Google Shape;2559;p21"/>
              <p:cNvSpPr/>
              <p:nvPr/>
            </p:nvSpPr>
            <p:spPr>
              <a:xfrm>
                <a:off x="201512" y="151301"/>
                <a:ext cx="171946" cy="105994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888" extrusionOk="0">
                    <a:moveTo>
                      <a:pt x="98" y="853"/>
                    </a:moveTo>
                    <a:cubicBezTo>
                      <a:pt x="47" y="853"/>
                      <a:pt x="47" y="853"/>
                      <a:pt x="47" y="853"/>
                    </a:cubicBezTo>
                    <a:cubicBezTo>
                      <a:pt x="43" y="845"/>
                      <a:pt x="35" y="839"/>
                      <a:pt x="25" y="839"/>
                    </a:cubicBezTo>
                    <a:cubicBezTo>
                      <a:pt x="11" y="839"/>
                      <a:pt x="0" y="850"/>
                      <a:pt x="0" y="863"/>
                    </a:cubicBezTo>
                    <a:cubicBezTo>
                      <a:pt x="0" y="877"/>
                      <a:pt x="11" y="888"/>
                      <a:pt x="25" y="888"/>
                    </a:cubicBezTo>
                    <a:cubicBezTo>
                      <a:pt x="35" y="888"/>
                      <a:pt x="43" y="882"/>
                      <a:pt x="47" y="873"/>
                    </a:cubicBezTo>
                    <a:cubicBezTo>
                      <a:pt x="106" y="873"/>
                      <a:pt x="106" y="873"/>
                      <a:pt x="106" y="873"/>
                    </a:cubicBezTo>
                    <a:cubicBezTo>
                      <a:pt x="144" y="835"/>
                      <a:pt x="144" y="835"/>
                      <a:pt x="144" y="835"/>
                    </a:cubicBezTo>
                    <a:cubicBezTo>
                      <a:pt x="144" y="496"/>
                      <a:pt x="144" y="496"/>
                      <a:pt x="144" y="496"/>
                    </a:cubicBezTo>
                    <a:cubicBezTo>
                      <a:pt x="30" y="382"/>
                      <a:pt x="30" y="382"/>
                      <a:pt x="30" y="382"/>
                    </a:cubicBezTo>
                    <a:cubicBezTo>
                      <a:pt x="30" y="232"/>
                      <a:pt x="30" y="232"/>
                      <a:pt x="30" y="232"/>
                    </a:cubicBezTo>
                    <a:cubicBezTo>
                      <a:pt x="84" y="178"/>
                      <a:pt x="84" y="178"/>
                      <a:pt x="84" y="17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94" y="45"/>
                      <a:pt x="101" y="36"/>
                      <a:pt x="101" y="24"/>
                    </a:cubicBezTo>
                    <a:cubicBezTo>
                      <a:pt x="101" y="11"/>
                      <a:pt x="90" y="0"/>
                      <a:pt x="77" y="0"/>
                    </a:cubicBezTo>
                    <a:cubicBezTo>
                      <a:pt x="63" y="0"/>
                      <a:pt x="52" y="11"/>
                      <a:pt x="52" y="24"/>
                    </a:cubicBezTo>
                    <a:cubicBezTo>
                      <a:pt x="52" y="33"/>
                      <a:pt x="57" y="41"/>
                      <a:pt x="64" y="45"/>
                    </a:cubicBezTo>
                    <a:cubicBezTo>
                      <a:pt x="64" y="169"/>
                      <a:pt x="64" y="169"/>
                      <a:pt x="64" y="169"/>
                    </a:cubicBezTo>
                    <a:cubicBezTo>
                      <a:pt x="10" y="224"/>
                      <a:pt x="10" y="224"/>
                      <a:pt x="10" y="224"/>
                    </a:cubicBezTo>
                    <a:cubicBezTo>
                      <a:pt x="10" y="390"/>
                      <a:pt x="10" y="390"/>
                      <a:pt x="10" y="390"/>
                    </a:cubicBezTo>
                    <a:cubicBezTo>
                      <a:pt x="124" y="504"/>
                      <a:pt x="124" y="504"/>
                      <a:pt x="124" y="504"/>
                    </a:cubicBezTo>
                    <a:cubicBezTo>
                      <a:pt x="124" y="827"/>
                      <a:pt x="124" y="827"/>
                      <a:pt x="124" y="827"/>
                    </a:cubicBezTo>
                    <a:lnTo>
                      <a:pt x="98" y="853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0" name="Google Shape;2560;p21"/>
              <p:cNvSpPr/>
              <p:nvPr/>
            </p:nvSpPr>
            <p:spPr>
              <a:xfrm rot="10800000" flipH="1">
                <a:off x="48409" y="144475"/>
                <a:ext cx="9047183" cy="4854548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4068" extrusionOk="0">
                    <a:moveTo>
                      <a:pt x="7583" y="2607"/>
                    </a:moveTo>
                    <a:cubicBezTo>
                      <a:pt x="7583" y="2442"/>
                      <a:pt x="7583" y="2442"/>
                      <a:pt x="7583" y="2442"/>
                    </a:cubicBezTo>
                    <a:cubicBezTo>
                      <a:pt x="7303" y="2162"/>
                      <a:pt x="7303" y="2162"/>
                      <a:pt x="7303" y="2162"/>
                    </a:cubicBezTo>
                    <a:cubicBezTo>
                      <a:pt x="7303" y="0"/>
                      <a:pt x="7303" y="0"/>
                      <a:pt x="7303" y="0"/>
                    </a:cubicBezTo>
                    <a:cubicBezTo>
                      <a:pt x="315" y="9"/>
                      <a:pt x="315" y="9"/>
                      <a:pt x="315" y="9"/>
                    </a:cubicBezTo>
                    <a:cubicBezTo>
                      <a:pt x="305" y="9"/>
                      <a:pt x="305" y="9"/>
                      <a:pt x="305" y="9"/>
                    </a:cubicBezTo>
                    <a:cubicBezTo>
                      <a:pt x="305" y="288"/>
                      <a:pt x="305" y="288"/>
                      <a:pt x="305" y="288"/>
                    </a:cubicBezTo>
                    <a:cubicBezTo>
                      <a:pt x="0" y="593"/>
                      <a:pt x="0" y="593"/>
                      <a:pt x="0" y="593"/>
                    </a:cubicBezTo>
                    <a:cubicBezTo>
                      <a:pt x="0" y="1934"/>
                      <a:pt x="0" y="1934"/>
                      <a:pt x="0" y="1934"/>
                    </a:cubicBezTo>
                    <a:cubicBezTo>
                      <a:pt x="305" y="2239"/>
                      <a:pt x="305" y="2239"/>
                      <a:pt x="305" y="2239"/>
                    </a:cubicBezTo>
                    <a:cubicBezTo>
                      <a:pt x="305" y="2449"/>
                      <a:pt x="305" y="2449"/>
                      <a:pt x="305" y="2449"/>
                    </a:cubicBezTo>
                    <a:cubicBezTo>
                      <a:pt x="178" y="2449"/>
                      <a:pt x="178" y="2449"/>
                      <a:pt x="178" y="2449"/>
                    </a:cubicBezTo>
                    <a:cubicBezTo>
                      <a:pt x="174" y="2440"/>
                      <a:pt x="166" y="2434"/>
                      <a:pt x="156" y="2434"/>
                    </a:cubicBezTo>
                    <a:cubicBezTo>
                      <a:pt x="142" y="2434"/>
                      <a:pt x="131" y="2445"/>
                      <a:pt x="131" y="2459"/>
                    </a:cubicBezTo>
                    <a:cubicBezTo>
                      <a:pt x="131" y="2472"/>
                      <a:pt x="142" y="2483"/>
                      <a:pt x="156" y="2483"/>
                    </a:cubicBezTo>
                    <a:cubicBezTo>
                      <a:pt x="166" y="2483"/>
                      <a:pt x="174" y="2477"/>
                      <a:pt x="178" y="2469"/>
                    </a:cubicBezTo>
                    <a:cubicBezTo>
                      <a:pt x="305" y="2469"/>
                      <a:pt x="305" y="2469"/>
                      <a:pt x="305" y="2469"/>
                    </a:cubicBezTo>
                    <a:cubicBezTo>
                      <a:pt x="305" y="2553"/>
                      <a:pt x="305" y="2553"/>
                      <a:pt x="305" y="2553"/>
                    </a:cubicBezTo>
                    <a:cubicBezTo>
                      <a:pt x="209" y="2553"/>
                      <a:pt x="209" y="2553"/>
                      <a:pt x="209" y="2553"/>
                    </a:cubicBezTo>
                    <a:cubicBezTo>
                      <a:pt x="109" y="2653"/>
                      <a:pt x="109" y="2653"/>
                      <a:pt x="109" y="2653"/>
                    </a:cubicBezTo>
                    <a:cubicBezTo>
                      <a:pt x="109" y="2896"/>
                      <a:pt x="109" y="2896"/>
                      <a:pt x="109" y="2896"/>
                    </a:cubicBezTo>
                    <a:cubicBezTo>
                      <a:pt x="100" y="2900"/>
                      <a:pt x="94" y="2908"/>
                      <a:pt x="94" y="2918"/>
                    </a:cubicBezTo>
                    <a:cubicBezTo>
                      <a:pt x="94" y="2932"/>
                      <a:pt x="105" y="2943"/>
                      <a:pt x="119" y="2943"/>
                    </a:cubicBezTo>
                    <a:cubicBezTo>
                      <a:pt x="132" y="2943"/>
                      <a:pt x="143" y="2932"/>
                      <a:pt x="143" y="2918"/>
                    </a:cubicBezTo>
                    <a:cubicBezTo>
                      <a:pt x="143" y="2908"/>
                      <a:pt x="137" y="2900"/>
                      <a:pt x="129" y="2896"/>
                    </a:cubicBezTo>
                    <a:cubicBezTo>
                      <a:pt x="129" y="2661"/>
                      <a:pt x="129" y="2661"/>
                      <a:pt x="129" y="2661"/>
                    </a:cubicBezTo>
                    <a:cubicBezTo>
                      <a:pt x="217" y="2573"/>
                      <a:pt x="217" y="2573"/>
                      <a:pt x="217" y="2573"/>
                    </a:cubicBezTo>
                    <a:cubicBezTo>
                      <a:pt x="305" y="2573"/>
                      <a:pt x="305" y="2573"/>
                      <a:pt x="305" y="2573"/>
                    </a:cubicBezTo>
                    <a:cubicBezTo>
                      <a:pt x="305" y="4068"/>
                      <a:pt x="305" y="4068"/>
                      <a:pt x="305" y="4068"/>
                    </a:cubicBezTo>
                    <a:cubicBezTo>
                      <a:pt x="7303" y="4068"/>
                      <a:pt x="7303" y="4068"/>
                      <a:pt x="7303" y="4068"/>
                    </a:cubicBezTo>
                    <a:cubicBezTo>
                      <a:pt x="7303" y="3959"/>
                      <a:pt x="7303" y="3959"/>
                      <a:pt x="7303" y="3959"/>
                    </a:cubicBezTo>
                    <a:cubicBezTo>
                      <a:pt x="7583" y="3679"/>
                      <a:pt x="7583" y="3679"/>
                      <a:pt x="7583" y="3679"/>
                    </a:cubicBezTo>
                    <a:cubicBezTo>
                      <a:pt x="7583" y="3059"/>
                      <a:pt x="7583" y="3059"/>
                      <a:pt x="7583" y="3059"/>
                    </a:cubicBezTo>
                    <a:cubicBezTo>
                      <a:pt x="7303" y="2779"/>
                      <a:pt x="7303" y="2779"/>
                      <a:pt x="7303" y="2779"/>
                    </a:cubicBezTo>
                    <a:cubicBezTo>
                      <a:pt x="7303" y="2607"/>
                      <a:pt x="7303" y="2607"/>
                      <a:pt x="7303" y="2607"/>
                    </a:cubicBezTo>
                    <a:cubicBezTo>
                      <a:pt x="7583" y="2868"/>
                      <a:pt x="7583" y="2868"/>
                      <a:pt x="7583" y="2868"/>
                    </a:cubicBezTo>
                    <a:cubicBezTo>
                      <a:pt x="7583" y="2703"/>
                      <a:pt x="7583" y="2703"/>
                      <a:pt x="7583" y="2703"/>
                    </a:cubicBezTo>
                    <a:cubicBezTo>
                      <a:pt x="7303" y="2422"/>
                      <a:pt x="7303" y="2422"/>
                      <a:pt x="7303" y="2422"/>
                    </a:cubicBezTo>
                    <a:cubicBezTo>
                      <a:pt x="7303" y="2346"/>
                      <a:pt x="7303" y="2346"/>
                      <a:pt x="7303" y="2346"/>
                    </a:cubicBezTo>
                    <a:lnTo>
                      <a:pt x="7583" y="2607"/>
                    </a:lnTo>
                    <a:close/>
                    <a:moveTo>
                      <a:pt x="7283" y="4048"/>
                    </a:moveTo>
                    <a:cubicBezTo>
                      <a:pt x="325" y="4048"/>
                      <a:pt x="325" y="4048"/>
                      <a:pt x="325" y="4048"/>
                    </a:cubicBezTo>
                    <a:cubicBezTo>
                      <a:pt x="325" y="29"/>
                      <a:pt x="325" y="29"/>
                      <a:pt x="325" y="29"/>
                    </a:cubicBezTo>
                    <a:cubicBezTo>
                      <a:pt x="7283" y="20"/>
                      <a:pt x="7283" y="20"/>
                      <a:pt x="7283" y="20"/>
                    </a:cubicBezTo>
                    <a:lnTo>
                      <a:pt x="7283" y="4048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3" name="Google Shape;3143;p26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48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4" name="Google Shape;3144;p26"/>
          <p:cNvGrpSpPr/>
          <p:nvPr/>
        </p:nvGrpSpPr>
        <p:grpSpPr>
          <a:xfrm>
            <a:off x="153463" y="-153830"/>
            <a:ext cx="8923137" cy="5165293"/>
            <a:chOff x="153463" y="-153830"/>
            <a:chExt cx="8923137" cy="5165293"/>
          </a:xfrm>
        </p:grpSpPr>
        <p:sp>
          <p:nvSpPr>
            <p:cNvPr id="3145" name="Google Shape;3145;p26"/>
            <p:cNvSpPr/>
            <p:nvPr/>
          </p:nvSpPr>
          <p:spPr>
            <a:xfrm>
              <a:off x="8842325" y="2451197"/>
              <a:ext cx="234275" cy="241115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60" y="27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4"/>
                    <a:pt x="38" y="0"/>
                    <a:pt x="33" y="0"/>
                  </a:cubicBezTo>
                  <a:cubicBezTo>
                    <a:pt x="29" y="0"/>
                    <a:pt x="26" y="4"/>
                    <a:pt x="26" y="8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3" y="27"/>
                    <a:pt x="0" y="30"/>
                    <a:pt x="0" y="34"/>
                  </a:cubicBezTo>
                  <a:cubicBezTo>
                    <a:pt x="0" y="38"/>
                    <a:pt x="3" y="41"/>
                    <a:pt x="7" y="41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4"/>
                    <a:pt x="29" y="68"/>
                    <a:pt x="33" y="68"/>
                  </a:cubicBezTo>
                  <a:cubicBezTo>
                    <a:pt x="38" y="68"/>
                    <a:pt x="41" y="64"/>
                    <a:pt x="41" y="60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64" y="41"/>
                    <a:pt x="67" y="38"/>
                    <a:pt x="67" y="34"/>
                  </a:cubicBezTo>
                  <a:cubicBezTo>
                    <a:pt x="67" y="30"/>
                    <a:pt x="64" y="27"/>
                    <a:pt x="60" y="27"/>
                  </a:cubicBez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46" name="Google Shape;3146;p26"/>
            <p:cNvGrpSpPr/>
            <p:nvPr/>
          </p:nvGrpSpPr>
          <p:grpSpPr>
            <a:xfrm>
              <a:off x="153463" y="-153830"/>
              <a:ext cx="8612668" cy="5165293"/>
              <a:chOff x="153463" y="-153830"/>
              <a:chExt cx="8612668" cy="5165293"/>
            </a:xfrm>
          </p:grpSpPr>
          <p:grpSp>
            <p:nvGrpSpPr>
              <p:cNvPr id="3147" name="Google Shape;3147;p26"/>
              <p:cNvGrpSpPr/>
              <p:nvPr/>
            </p:nvGrpSpPr>
            <p:grpSpPr>
              <a:xfrm rot="-5400000">
                <a:off x="4289110" y="-2418634"/>
                <a:ext cx="285875" cy="4815482"/>
                <a:chOff x="8931625" y="104376"/>
                <a:chExt cx="285875" cy="4868057"/>
              </a:xfrm>
            </p:grpSpPr>
            <p:sp>
              <p:nvSpPr>
                <p:cNvPr id="3148" name="Google Shape;3148;p26"/>
                <p:cNvSpPr/>
                <p:nvPr/>
              </p:nvSpPr>
              <p:spPr>
                <a:xfrm>
                  <a:off x="8931625" y="104376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9" name="Google Shape;3149;p26"/>
                <p:cNvSpPr/>
                <p:nvPr/>
              </p:nvSpPr>
              <p:spPr>
                <a:xfrm>
                  <a:off x="8931625" y="172828"/>
                  <a:ext cx="285875" cy="3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6" extrusionOk="0">
                      <a:moveTo>
                        <a:pt x="0" y="76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0" name="Google Shape;3150;p26"/>
                <p:cNvSpPr/>
                <p:nvPr/>
              </p:nvSpPr>
              <p:spPr>
                <a:xfrm>
                  <a:off x="8931625" y="233225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1" name="Google Shape;3151;p26"/>
                <p:cNvSpPr/>
                <p:nvPr/>
              </p:nvSpPr>
              <p:spPr>
                <a:xfrm>
                  <a:off x="8931625" y="293624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2" name="Google Shape;3152;p26"/>
                <p:cNvSpPr/>
                <p:nvPr/>
              </p:nvSpPr>
              <p:spPr>
                <a:xfrm>
                  <a:off x="8931625" y="362073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3" name="Google Shape;3153;p26"/>
                <p:cNvSpPr/>
                <p:nvPr/>
              </p:nvSpPr>
              <p:spPr>
                <a:xfrm>
                  <a:off x="8931625" y="422472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4" name="Google Shape;3154;p26"/>
                <p:cNvSpPr/>
                <p:nvPr/>
              </p:nvSpPr>
              <p:spPr>
                <a:xfrm>
                  <a:off x="8931625" y="482868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5" name="Google Shape;3155;p26"/>
                <p:cNvSpPr/>
                <p:nvPr/>
              </p:nvSpPr>
              <p:spPr>
                <a:xfrm>
                  <a:off x="8931625" y="551320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6" name="Google Shape;3156;p26"/>
                <p:cNvSpPr/>
                <p:nvPr/>
              </p:nvSpPr>
              <p:spPr>
                <a:xfrm>
                  <a:off x="8931625" y="611717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7" name="Google Shape;3157;p26"/>
                <p:cNvSpPr/>
                <p:nvPr/>
              </p:nvSpPr>
              <p:spPr>
                <a:xfrm>
                  <a:off x="8931625" y="676141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8" name="Google Shape;3158;p26"/>
                <p:cNvSpPr/>
                <p:nvPr/>
              </p:nvSpPr>
              <p:spPr>
                <a:xfrm>
                  <a:off x="8931625" y="740565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9" name="Google Shape;3159;p26"/>
                <p:cNvSpPr/>
                <p:nvPr/>
              </p:nvSpPr>
              <p:spPr>
                <a:xfrm>
                  <a:off x="8931625" y="800964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0" name="Google Shape;3160;p26"/>
                <p:cNvSpPr/>
                <p:nvPr/>
              </p:nvSpPr>
              <p:spPr>
                <a:xfrm>
                  <a:off x="8931625" y="865388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1" name="Google Shape;3161;p26"/>
                <p:cNvSpPr/>
                <p:nvPr/>
              </p:nvSpPr>
              <p:spPr>
                <a:xfrm>
                  <a:off x="8931625" y="929813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2" name="Google Shape;3162;p26"/>
                <p:cNvSpPr/>
                <p:nvPr/>
              </p:nvSpPr>
              <p:spPr>
                <a:xfrm>
                  <a:off x="8931625" y="994237"/>
                  <a:ext cx="285875" cy="3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6" extrusionOk="0">
                      <a:moveTo>
                        <a:pt x="0" y="76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3" name="Google Shape;3163;p26"/>
                <p:cNvSpPr/>
                <p:nvPr/>
              </p:nvSpPr>
              <p:spPr>
                <a:xfrm>
                  <a:off x="8931625" y="1054633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4" name="Google Shape;3164;p26"/>
                <p:cNvSpPr/>
                <p:nvPr/>
              </p:nvSpPr>
              <p:spPr>
                <a:xfrm>
                  <a:off x="8931625" y="1119057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5" name="Google Shape;3165;p26"/>
                <p:cNvSpPr/>
                <p:nvPr/>
              </p:nvSpPr>
              <p:spPr>
                <a:xfrm>
                  <a:off x="8931625" y="1183481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6" name="Google Shape;3166;p26"/>
                <p:cNvSpPr/>
                <p:nvPr/>
              </p:nvSpPr>
              <p:spPr>
                <a:xfrm>
                  <a:off x="8931625" y="1243880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7" name="Google Shape;3167;p26"/>
                <p:cNvSpPr/>
                <p:nvPr/>
              </p:nvSpPr>
              <p:spPr>
                <a:xfrm>
                  <a:off x="8931625" y="1312330"/>
                  <a:ext cx="285875" cy="3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6" extrusionOk="0">
                      <a:moveTo>
                        <a:pt x="0" y="76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8" name="Google Shape;3168;p26"/>
                <p:cNvSpPr/>
                <p:nvPr/>
              </p:nvSpPr>
              <p:spPr>
                <a:xfrm>
                  <a:off x="8931625" y="1372729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9" name="Google Shape;3169;p26"/>
                <p:cNvSpPr/>
                <p:nvPr/>
              </p:nvSpPr>
              <p:spPr>
                <a:xfrm>
                  <a:off x="8931625" y="1433125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0" name="Google Shape;3170;p26"/>
                <p:cNvSpPr/>
                <p:nvPr/>
              </p:nvSpPr>
              <p:spPr>
                <a:xfrm>
                  <a:off x="8931625" y="1501577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1" name="Google Shape;3171;p26"/>
                <p:cNvSpPr/>
                <p:nvPr/>
              </p:nvSpPr>
              <p:spPr>
                <a:xfrm>
                  <a:off x="8931625" y="1561974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2" name="Google Shape;3172;p26"/>
                <p:cNvSpPr/>
                <p:nvPr/>
              </p:nvSpPr>
              <p:spPr>
                <a:xfrm>
                  <a:off x="8931625" y="1622373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3" name="Google Shape;3173;p26"/>
                <p:cNvSpPr/>
                <p:nvPr/>
              </p:nvSpPr>
              <p:spPr>
                <a:xfrm>
                  <a:off x="8931625" y="1690822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4" name="Google Shape;3174;p26"/>
                <p:cNvSpPr/>
                <p:nvPr/>
              </p:nvSpPr>
              <p:spPr>
                <a:xfrm>
                  <a:off x="8931625" y="1751221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5" name="Google Shape;3175;p26"/>
                <p:cNvSpPr/>
                <p:nvPr/>
              </p:nvSpPr>
              <p:spPr>
                <a:xfrm>
                  <a:off x="8931625" y="1815645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6" name="Google Shape;3176;p26"/>
                <p:cNvSpPr/>
                <p:nvPr/>
              </p:nvSpPr>
              <p:spPr>
                <a:xfrm>
                  <a:off x="8931625" y="1880069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7" name="Google Shape;3177;p26"/>
                <p:cNvSpPr/>
                <p:nvPr/>
              </p:nvSpPr>
              <p:spPr>
                <a:xfrm>
                  <a:off x="8931625" y="1940466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8" name="Google Shape;3178;p26"/>
                <p:cNvSpPr/>
                <p:nvPr/>
              </p:nvSpPr>
              <p:spPr>
                <a:xfrm>
                  <a:off x="8931625" y="2004890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9" name="Google Shape;3179;p26"/>
                <p:cNvSpPr/>
                <p:nvPr/>
              </p:nvSpPr>
              <p:spPr>
                <a:xfrm>
                  <a:off x="8931625" y="2069314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0" name="Google Shape;3180;p26"/>
                <p:cNvSpPr/>
                <p:nvPr/>
              </p:nvSpPr>
              <p:spPr>
                <a:xfrm>
                  <a:off x="8931625" y="2133738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1" name="Google Shape;3181;p26"/>
                <p:cNvSpPr/>
                <p:nvPr/>
              </p:nvSpPr>
              <p:spPr>
                <a:xfrm>
                  <a:off x="8931625" y="2194137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2" name="Google Shape;3182;p26"/>
                <p:cNvSpPr/>
                <p:nvPr/>
              </p:nvSpPr>
              <p:spPr>
                <a:xfrm>
                  <a:off x="8931625" y="2258561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3" name="Google Shape;3183;p26"/>
                <p:cNvSpPr/>
                <p:nvPr/>
              </p:nvSpPr>
              <p:spPr>
                <a:xfrm>
                  <a:off x="8931625" y="2322986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4" name="Google Shape;3184;p26"/>
                <p:cNvSpPr/>
                <p:nvPr/>
              </p:nvSpPr>
              <p:spPr>
                <a:xfrm>
                  <a:off x="8931625" y="2383382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5" name="Google Shape;3185;p26"/>
                <p:cNvSpPr/>
                <p:nvPr/>
              </p:nvSpPr>
              <p:spPr>
                <a:xfrm>
                  <a:off x="8931625" y="2451834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6" name="Google Shape;3186;p26"/>
                <p:cNvSpPr/>
                <p:nvPr/>
              </p:nvSpPr>
              <p:spPr>
                <a:xfrm>
                  <a:off x="8931625" y="2512230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7" name="Google Shape;3187;p26"/>
                <p:cNvSpPr/>
                <p:nvPr/>
              </p:nvSpPr>
              <p:spPr>
                <a:xfrm>
                  <a:off x="8931625" y="2572629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8" name="Google Shape;3188;p26"/>
                <p:cNvSpPr/>
                <p:nvPr/>
              </p:nvSpPr>
              <p:spPr>
                <a:xfrm>
                  <a:off x="8931625" y="2641079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9" name="Google Shape;3189;p26"/>
                <p:cNvSpPr/>
                <p:nvPr/>
              </p:nvSpPr>
              <p:spPr>
                <a:xfrm>
                  <a:off x="8931625" y="2701478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0" name="Google Shape;3190;p26"/>
                <p:cNvSpPr/>
                <p:nvPr/>
              </p:nvSpPr>
              <p:spPr>
                <a:xfrm>
                  <a:off x="8931625" y="2765902"/>
                  <a:ext cx="285875" cy="3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6" extrusionOk="0">
                      <a:moveTo>
                        <a:pt x="0" y="76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1" name="Google Shape;3191;p26"/>
                <p:cNvSpPr/>
                <p:nvPr/>
              </p:nvSpPr>
              <p:spPr>
                <a:xfrm>
                  <a:off x="8931625" y="2830326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2" name="Google Shape;3192;p26"/>
                <p:cNvSpPr/>
                <p:nvPr/>
              </p:nvSpPr>
              <p:spPr>
                <a:xfrm>
                  <a:off x="8931625" y="2890723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3" name="Google Shape;3193;p26"/>
                <p:cNvSpPr/>
                <p:nvPr/>
              </p:nvSpPr>
              <p:spPr>
                <a:xfrm>
                  <a:off x="8931625" y="2955147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4" name="Google Shape;3194;p26"/>
                <p:cNvSpPr/>
                <p:nvPr/>
              </p:nvSpPr>
              <p:spPr>
                <a:xfrm>
                  <a:off x="8931625" y="3019571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5" name="Google Shape;3195;p26"/>
                <p:cNvSpPr/>
                <p:nvPr/>
              </p:nvSpPr>
              <p:spPr>
                <a:xfrm>
                  <a:off x="8931625" y="3079970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6" name="Google Shape;3196;p26"/>
                <p:cNvSpPr/>
                <p:nvPr/>
              </p:nvSpPr>
              <p:spPr>
                <a:xfrm>
                  <a:off x="8931625" y="3144394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7" name="Google Shape;3197;p26"/>
                <p:cNvSpPr/>
                <p:nvPr/>
              </p:nvSpPr>
              <p:spPr>
                <a:xfrm>
                  <a:off x="8931625" y="3208818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8" name="Google Shape;3198;p26"/>
                <p:cNvSpPr/>
                <p:nvPr/>
              </p:nvSpPr>
              <p:spPr>
                <a:xfrm>
                  <a:off x="8931625" y="3273242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9" name="Google Shape;3199;p26"/>
                <p:cNvSpPr/>
                <p:nvPr/>
              </p:nvSpPr>
              <p:spPr>
                <a:xfrm>
                  <a:off x="8931625" y="3333639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0" name="Google Shape;3200;p26"/>
                <p:cNvSpPr/>
                <p:nvPr/>
              </p:nvSpPr>
              <p:spPr>
                <a:xfrm>
                  <a:off x="8931625" y="3398063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1" name="Google Shape;3201;p26"/>
                <p:cNvSpPr/>
                <p:nvPr/>
              </p:nvSpPr>
              <p:spPr>
                <a:xfrm>
                  <a:off x="8931625" y="3462487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2" name="Google Shape;3202;p26"/>
                <p:cNvSpPr/>
                <p:nvPr/>
              </p:nvSpPr>
              <p:spPr>
                <a:xfrm>
                  <a:off x="8931625" y="3522886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3" name="Google Shape;3203;p26"/>
                <p:cNvSpPr/>
                <p:nvPr/>
              </p:nvSpPr>
              <p:spPr>
                <a:xfrm>
                  <a:off x="8931625" y="3591336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4" name="Google Shape;3204;p26"/>
                <p:cNvSpPr/>
                <p:nvPr/>
              </p:nvSpPr>
              <p:spPr>
                <a:xfrm>
                  <a:off x="8931625" y="3651735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5" name="Google Shape;3205;p26"/>
                <p:cNvSpPr/>
                <p:nvPr/>
              </p:nvSpPr>
              <p:spPr>
                <a:xfrm>
                  <a:off x="8931625" y="3712131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6" name="Google Shape;3206;p26"/>
                <p:cNvSpPr/>
                <p:nvPr/>
              </p:nvSpPr>
              <p:spPr>
                <a:xfrm>
                  <a:off x="8931625" y="3780583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7" name="Google Shape;3207;p26"/>
                <p:cNvSpPr/>
                <p:nvPr/>
              </p:nvSpPr>
              <p:spPr>
                <a:xfrm>
                  <a:off x="8931625" y="3840979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8" name="Google Shape;3208;p26"/>
                <p:cNvSpPr/>
                <p:nvPr/>
              </p:nvSpPr>
              <p:spPr>
                <a:xfrm>
                  <a:off x="8931625" y="3905404"/>
                  <a:ext cx="285875" cy="3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6" extrusionOk="0">
                      <a:moveTo>
                        <a:pt x="0" y="76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9" name="Google Shape;3209;p26"/>
                <p:cNvSpPr/>
                <p:nvPr/>
              </p:nvSpPr>
              <p:spPr>
                <a:xfrm>
                  <a:off x="8931625" y="3969828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0" name="Google Shape;3210;p26"/>
                <p:cNvSpPr/>
                <p:nvPr/>
              </p:nvSpPr>
              <p:spPr>
                <a:xfrm>
                  <a:off x="8931625" y="4030227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1" name="Google Shape;3211;p26"/>
                <p:cNvSpPr/>
                <p:nvPr/>
              </p:nvSpPr>
              <p:spPr>
                <a:xfrm>
                  <a:off x="8931625" y="4094651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2" name="Google Shape;3212;p26"/>
                <p:cNvSpPr/>
                <p:nvPr/>
              </p:nvSpPr>
              <p:spPr>
                <a:xfrm>
                  <a:off x="8931625" y="4159075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3" name="Google Shape;3213;p26"/>
                <p:cNvSpPr/>
                <p:nvPr/>
              </p:nvSpPr>
              <p:spPr>
                <a:xfrm>
                  <a:off x="8931625" y="4223499"/>
                  <a:ext cx="285875" cy="3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6" extrusionOk="0">
                      <a:moveTo>
                        <a:pt x="0" y="76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4" name="Google Shape;3214;p26"/>
                <p:cNvSpPr/>
                <p:nvPr/>
              </p:nvSpPr>
              <p:spPr>
                <a:xfrm>
                  <a:off x="8931625" y="4283898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5" name="Google Shape;3215;p26"/>
                <p:cNvSpPr/>
                <p:nvPr/>
              </p:nvSpPr>
              <p:spPr>
                <a:xfrm>
                  <a:off x="8931625" y="4348322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9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6" name="Google Shape;3216;p26"/>
                <p:cNvSpPr/>
                <p:nvPr/>
              </p:nvSpPr>
              <p:spPr>
                <a:xfrm>
                  <a:off x="8931625" y="4412747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7" name="Google Shape;3217;p26"/>
                <p:cNvSpPr/>
                <p:nvPr/>
              </p:nvSpPr>
              <p:spPr>
                <a:xfrm>
                  <a:off x="8931625" y="4473143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8" name="Google Shape;3218;p26"/>
                <p:cNvSpPr/>
                <p:nvPr/>
              </p:nvSpPr>
              <p:spPr>
                <a:xfrm>
                  <a:off x="8931625" y="4541595"/>
                  <a:ext cx="285875" cy="3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6" extrusionOk="0">
                      <a:moveTo>
                        <a:pt x="0" y="76"/>
                      </a:moveTo>
                      <a:lnTo>
                        <a:pt x="0" y="68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9" name="Google Shape;3219;p26"/>
                <p:cNvSpPr/>
                <p:nvPr/>
              </p:nvSpPr>
              <p:spPr>
                <a:xfrm>
                  <a:off x="8931625" y="4601991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0" name="Google Shape;3220;p26"/>
                <p:cNvSpPr/>
                <p:nvPr/>
              </p:nvSpPr>
              <p:spPr>
                <a:xfrm>
                  <a:off x="8931625" y="4662390"/>
                  <a:ext cx="285875" cy="310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" h="77" extrusionOk="0">
                      <a:moveTo>
                        <a:pt x="0" y="77"/>
                      </a:moveTo>
                      <a:lnTo>
                        <a:pt x="0" y="69"/>
                      </a:lnTo>
                      <a:lnTo>
                        <a:pt x="71" y="0"/>
                      </a:lnTo>
                      <a:lnTo>
                        <a:pt x="71" y="8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21" name="Google Shape;3221;p26"/>
              <p:cNvGrpSpPr/>
              <p:nvPr/>
            </p:nvGrpSpPr>
            <p:grpSpPr>
              <a:xfrm>
                <a:off x="153463" y="132039"/>
                <a:ext cx="8612668" cy="4879424"/>
                <a:chOff x="153463" y="132039"/>
                <a:chExt cx="8612668" cy="4879424"/>
              </a:xfrm>
            </p:grpSpPr>
            <p:sp>
              <p:nvSpPr>
                <p:cNvPr id="3222" name="Google Shape;3222;p26"/>
                <p:cNvSpPr/>
                <p:nvPr/>
              </p:nvSpPr>
              <p:spPr>
                <a:xfrm>
                  <a:off x="2842907" y="266683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3" name="Google Shape;3223;p26"/>
                <p:cNvSpPr/>
                <p:nvPr/>
              </p:nvSpPr>
              <p:spPr>
                <a:xfrm>
                  <a:off x="2708262" y="266683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4" name="Google Shape;3224;p26"/>
                <p:cNvSpPr/>
                <p:nvPr/>
              </p:nvSpPr>
              <p:spPr>
                <a:xfrm>
                  <a:off x="2566713" y="266683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5" name="Google Shape;3225;p26"/>
                <p:cNvSpPr/>
                <p:nvPr/>
              </p:nvSpPr>
              <p:spPr>
                <a:xfrm>
                  <a:off x="6242402" y="256326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6" name="Google Shape;3226;p26"/>
                <p:cNvSpPr/>
                <p:nvPr/>
              </p:nvSpPr>
              <p:spPr>
                <a:xfrm>
                  <a:off x="6378197" y="256326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7" name="Google Shape;3227;p26"/>
                <p:cNvSpPr/>
                <p:nvPr/>
              </p:nvSpPr>
              <p:spPr>
                <a:xfrm>
                  <a:off x="6519747" y="256326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8" name="Google Shape;3228;p26"/>
                <p:cNvSpPr/>
                <p:nvPr/>
              </p:nvSpPr>
              <p:spPr>
                <a:xfrm>
                  <a:off x="2838304" y="4841141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29" name="Google Shape;3229;p26"/>
                <p:cNvSpPr/>
                <p:nvPr/>
              </p:nvSpPr>
              <p:spPr>
                <a:xfrm>
                  <a:off x="2700207" y="4841141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0" name="Google Shape;3230;p26"/>
                <p:cNvSpPr/>
                <p:nvPr/>
              </p:nvSpPr>
              <p:spPr>
                <a:xfrm>
                  <a:off x="2554053" y="4841141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1" name="Google Shape;3231;p26"/>
                <p:cNvSpPr/>
                <p:nvPr/>
              </p:nvSpPr>
              <p:spPr>
                <a:xfrm>
                  <a:off x="6248155" y="4838839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2" name="Google Shape;3232;p26"/>
                <p:cNvSpPr/>
                <p:nvPr/>
              </p:nvSpPr>
              <p:spPr>
                <a:xfrm>
                  <a:off x="6386253" y="4838839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3" name="Google Shape;3233;p26"/>
                <p:cNvSpPr/>
                <p:nvPr/>
              </p:nvSpPr>
              <p:spPr>
                <a:xfrm>
                  <a:off x="6531255" y="4838839"/>
                  <a:ext cx="58800" cy="588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4" name="Google Shape;3234;p26"/>
                <p:cNvSpPr/>
                <p:nvPr/>
              </p:nvSpPr>
              <p:spPr>
                <a:xfrm>
                  <a:off x="426205" y="974429"/>
                  <a:ext cx="171471" cy="1064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888" extrusionOk="0">
                      <a:moveTo>
                        <a:pt x="119" y="0"/>
                      </a:moveTo>
                      <a:cubicBezTo>
                        <a:pt x="109" y="0"/>
                        <a:pt x="100" y="6"/>
                        <a:pt x="97" y="15"/>
                      </a:cubicBezTo>
                      <a:cubicBezTo>
                        <a:pt x="38" y="15"/>
                        <a:pt x="38" y="15"/>
                        <a:pt x="38" y="15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392"/>
                        <a:pt x="0" y="392"/>
                        <a:pt x="0" y="392"/>
                      </a:cubicBezTo>
                      <a:cubicBezTo>
                        <a:pt x="114" y="506"/>
                        <a:pt x="114" y="506"/>
                        <a:pt x="114" y="506"/>
                      </a:cubicBezTo>
                      <a:cubicBezTo>
                        <a:pt x="114" y="656"/>
                        <a:pt x="114" y="656"/>
                        <a:pt x="114" y="656"/>
                      </a:cubicBezTo>
                      <a:cubicBezTo>
                        <a:pt x="60" y="710"/>
                        <a:pt x="60" y="710"/>
                        <a:pt x="60" y="710"/>
                      </a:cubicBezTo>
                      <a:cubicBezTo>
                        <a:pt x="60" y="840"/>
                        <a:pt x="60" y="840"/>
                        <a:pt x="60" y="840"/>
                      </a:cubicBezTo>
                      <a:cubicBezTo>
                        <a:pt x="50" y="843"/>
                        <a:pt x="42" y="852"/>
                        <a:pt x="42" y="863"/>
                      </a:cubicBezTo>
                      <a:cubicBezTo>
                        <a:pt x="42" y="877"/>
                        <a:pt x="53" y="888"/>
                        <a:pt x="67" y="888"/>
                      </a:cubicBezTo>
                      <a:cubicBezTo>
                        <a:pt x="80" y="888"/>
                        <a:pt x="91" y="877"/>
                        <a:pt x="91" y="863"/>
                      </a:cubicBezTo>
                      <a:cubicBezTo>
                        <a:pt x="91" y="855"/>
                        <a:pt x="87" y="847"/>
                        <a:pt x="80" y="843"/>
                      </a:cubicBezTo>
                      <a:cubicBezTo>
                        <a:pt x="80" y="718"/>
                        <a:pt x="80" y="718"/>
                        <a:pt x="80" y="718"/>
                      </a:cubicBezTo>
                      <a:cubicBezTo>
                        <a:pt x="134" y="664"/>
                        <a:pt x="134" y="664"/>
                        <a:pt x="134" y="664"/>
                      </a:cubicBezTo>
                      <a:cubicBezTo>
                        <a:pt x="134" y="498"/>
                        <a:pt x="134" y="498"/>
                        <a:pt x="134" y="498"/>
                      </a:cubicBezTo>
                      <a:cubicBezTo>
                        <a:pt x="20" y="384"/>
                        <a:pt x="20" y="384"/>
                        <a:pt x="20" y="384"/>
                      </a:cubicBezTo>
                      <a:cubicBezTo>
                        <a:pt x="20" y="61"/>
                        <a:pt x="20" y="61"/>
                        <a:pt x="20" y="61"/>
                      </a:cubicBezTo>
                      <a:cubicBezTo>
                        <a:pt x="46" y="35"/>
                        <a:pt x="46" y="35"/>
                        <a:pt x="46" y="35"/>
                      </a:cubicBezTo>
                      <a:cubicBezTo>
                        <a:pt x="97" y="35"/>
                        <a:pt x="97" y="35"/>
                        <a:pt x="97" y="35"/>
                      </a:cubicBezTo>
                      <a:cubicBezTo>
                        <a:pt x="100" y="43"/>
                        <a:pt x="109" y="49"/>
                        <a:pt x="119" y="49"/>
                      </a:cubicBezTo>
                      <a:cubicBezTo>
                        <a:pt x="132" y="49"/>
                        <a:pt x="143" y="38"/>
                        <a:pt x="143" y="25"/>
                      </a:cubicBezTo>
                      <a:cubicBezTo>
                        <a:pt x="143" y="11"/>
                        <a:pt x="132" y="0"/>
                        <a:pt x="119" y="0"/>
                      </a:cubicBez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5" name="Google Shape;3235;p26"/>
                <p:cNvSpPr/>
                <p:nvPr/>
              </p:nvSpPr>
              <p:spPr>
                <a:xfrm>
                  <a:off x="425054" y="3103422"/>
                  <a:ext cx="172621" cy="1064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888" extrusionOk="0">
                      <a:moveTo>
                        <a:pt x="119" y="839"/>
                      </a:moveTo>
                      <a:cubicBezTo>
                        <a:pt x="109" y="839"/>
                        <a:pt x="101" y="845"/>
                        <a:pt x="97" y="853"/>
                      </a:cubicBezTo>
                      <a:cubicBezTo>
                        <a:pt x="46" y="853"/>
                        <a:pt x="46" y="853"/>
                        <a:pt x="46" y="853"/>
                      </a:cubicBezTo>
                      <a:cubicBezTo>
                        <a:pt x="20" y="827"/>
                        <a:pt x="20" y="827"/>
                        <a:pt x="20" y="827"/>
                      </a:cubicBezTo>
                      <a:cubicBezTo>
                        <a:pt x="20" y="504"/>
                        <a:pt x="20" y="504"/>
                        <a:pt x="20" y="504"/>
                      </a:cubicBezTo>
                      <a:cubicBezTo>
                        <a:pt x="134" y="390"/>
                        <a:pt x="134" y="390"/>
                        <a:pt x="134" y="390"/>
                      </a:cubicBezTo>
                      <a:cubicBezTo>
                        <a:pt x="134" y="224"/>
                        <a:pt x="134" y="224"/>
                        <a:pt x="134" y="224"/>
                      </a:cubicBezTo>
                      <a:cubicBezTo>
                        <a:pt x="80" y="170"/>
                        <a:pt x="80" y="170"/>
                        <a:pt x="80" y="170"/>
                      </a:cubicBezTo>
                      <a:cubicBezTo>
                        <a:pt x="80" y="46"/>
                        <a:pt x="80" y="46"/>
                        <a:pt x="80" y="46"/>
                      </a:cubicBezTo>
                      <a:cubicBezTo>
                        <a:pt x="87" y="41"/>
                        <a:pt x="92" y="34"/>
                        <a:pt x="92" y="25"/>
                      </a:cubicBezTo>
                      <a:cubicBezTo>
                        <a:pt x="92" y="11"/>
                        <a:pt x="81" y="0"/>
                        <a:pt x="67" y="0"/>
                      </a:cubicBezTo>
                      <a:cubicBezTo>
                        <a:pt x="54" y="0"/>
                        <a:pt x="43" y="11"/>
                        <a:pt x="43" y="25"/>
                      </a:cubicBezTo>
                      <a:cubicBezTo>
                        <a:pt x="43" y="36"/>
                        <a:pt x="50" y="45"/>
                        <a:pt x="60" y="48"/>
                      </a:cubicBezTo>
                      <a:cubicBezTo>
                        <a:pt x="60" y="178"/>
                        <a:pt x="60" y="178"/>
                        <a:pt x="60" y="178"/>
                      </a:cubicBezTo>
                      <a:cubicBezTo>
                        <a:pt x="114" y="232"/>
                        <a:pt x="114" y="232"/>
                        <a:pt x="114" y="232"/>
                      </a:cubicBezTo>
                      <a:cubicBezTo>
                        <a:pt x="114" y="382"/>
                        <a:pt x="114" y="382"/>
                        <a:pt x="114" y="382"/>
                      </a:cubicBezTo>
                      <a:cubicBezTo>
                        <a:pt x="0" y="496"/>
                        <a:pt x="0" y="496"/>
                        <a:pt x="0" y="496"/>
                      </a:cubicBezTo>
                      <a:cubicBezTo>
                        <a:pt x="0" y="836"/>
                        <a:pt x="0" y="836"/>
                        <a:pt x="0" y="836"/>
                      </a:cubicBezTo>
                      <a:cubicBezTo>
                        <a:pt x="38" y="873"/>
                        <a:pt x="38" y="873"/>
                        <a:pt x="38" y="873"/>
                      </a:cubicBezTo>
                      <a:cubicBezTo>
                        <a:pt x="97" y="873"/>
                        <a:pt x="97" y="873"/>
                        <a:pt x="97" y="873"/>
                      </a:cubicBezTo>
                      <a:cubicBezTo>
                        <a:pt x="101" y="882"/>
                        <a:pt x="109" y="888"/>
                        <a:pt x="119" y="888"/>
                      </a:cubicBezTo>
                      <a:cubicBezTo>
                        <a:pt x="133" y="888"/>
                        <a:pt x="144" y="877"/>
                        <a:pt x="144" y="863"/>
                      </a:cubicBezTo>
                      <a:cubicBezTo>
                        <a:pt x="144" y="850"/>
                        <a:pt x="133" y="839"/>
                        <a:pt x="119" y="839"/>
                      </a:cubicBez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6" name="Google Shape;3236;p26"/>
                <p:cNvSpPr/>
                <p:nvPr/>
              </p:nvSpPr>
              <p:spPr>
                <a:xfrm>
                  <a:off x="8533665" y="958318"/>
                  <a:ext cx="172621" cy="1065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888" extrusionOk="0">
                      <a:moveTo>
                        <a:pt x="25" y="49"/>
                      </a:moveTo>
                      <a:cubicBezTo>
                        <a:pt x="35" y="49"/>
                        <a:pt x="44" y="43"/>
                        <a:pt x="47" y="35"/>
                      </a:cubicBezTo>
                      <a:cubicBezTo>
                        <a:pt x="98" y="35"/>
                        <a:pt x="98" y="35"/>
                        <a:pt x="98" y="35"/>
                      </a:cubicBezTo>
                      <a:cubicBezTo>
                        <a:pt x="124" y="61"/>
                        <a:pt x="124" y="61"/>
                        <a:pt x="124" y="61"/>
                      </a:cubicBezTo>
                      <a:cubicBezTo>
                        <a:pt x="124" y="384"/>
                        <a:pt x="124" y="384"/>
                        <a:pt x="124" y="384"/>
                      </a:cubicBezTo>
                      <a:cubicBezTo>
                        <a:pt x="10" y="498"/>
                        <a:pt x="10" y="498"/>
                        <a:pt x="10" y="498"/>
                      </a:cubicBezTo>
                      <a:cubicBezTo>
                        <a:pt x="10" y="665"/>
                        <a:pt x="10" y="665"/>
                        <a:pt x="10" y="665"/>
                      </a:cubicBezTo>
                      <a:cubicBezTo>
                        <a:pt x="64" y="719"/>
                        <a:pt x="64" y="719"/>
                        <a:pt x="64" y="719"/>
                      </a:cubicBezTo>
                      <a:cubicBezTo>
                        <a:pt x="64" y="843"/>
                        <a:pt x="64" y="843"/>
                        <a:pt x="64" y="843"/>
                      </a:cubicBezTo>
                      <a:cubicBezTo>
                        <a:pt x="57" y="847"/>
                        <a:pt x="52" y="855"/>
                        <a:pt x="52" y="864"/>
                      </a:cubicBezTo>
                      <a:cubicBezTo>
                        <a:pt x="52" y="877"/>
                        <a:pt x="63" y="888"/>
                        <a:pt x="77" y="888"/>
                      </a:cubicBezTo>
                      <a:cubicBezTo>
                        <a:pt x="91" y="888"/>
                        <a:pt x="101" y="877"/>
                        <a:pt x="101" y="864"/>
                      </a:cubicBezTo>
                      <a:cubicBezTo>
                        <a:pt x="101" y="853"/>
                        <a:pt x="94" y="843"/>
                        <a:pt x="84" y="840"/>
                      </a:cubicBezTo>
                      <a:cubicBezTo>
                        <a:pt x="84" y="710"/>
                        <a:pt x="84" y="710"/>
                        <a:pt x="84" y="710"/>
                      </a:cubicBezTo>
                      <a:cubicBezTo>
                        <a:pt x="30" y="656"/>
                        <a:pt x="30" y="656"/>
                        <a:pt x="30" y="656"/>
                      </a:cubicBezTo>
                      <a:cubicBezTo>
                        <a:pt x="30" y="506"/>
                        <a:pt x="30" y="506"/>
                        <a:pt x="30" y="506"/>
                      </a:cubicBezTo>
                      <a:cubicBezTo>
                        <a:pt x="144" y="392"/>
                        <a:pt x="144" y="392"/>
                        <a:pt x="144" y="392"/>
                      </a:cubicBezTo>
                      <a:cubicBezTo>
                        <a:pt x="144" y="53"/>
                        <a:pt x="144" y="53"/>
                        <a:pt x="144" y="53"/>
                      </a:cubicBezTo>
                      <a:cubicBezTo>
                        <a:pt x="106" y="15"/>
                        <a:pt x="106" y="15"/>
                        <a:pt x="106" y="15"/>
                      </a:cubicBezTo>
                      <a:cubicBezTo>
                        <a:pt x="47" y="15"/>
                        <a:pt x="47" y="15"/>
                        <a:pt x="47" y="15"/>
                      </a:cubicBezTo>
                      <a:cubicBezTo>
                        <a:pt x="44" y="6"/>
                        <a:pt x="3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38"/>
                        <a:pt x="11" y="49"/>
                        <a:pt x="25" y="49"/>
                      </a:cubicBez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7" name="Google Shape;3237;p26"/>
                <p:cNvSpPr/>
                <p:nvPr/>
              </p:nvSpPr>
              <p:spPr>
                <a:xfrm>
                  <a:off x="8534816" y="3087311"/>
                  <a:ext cx="171471" cy="1065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888" extrusionOk="0">
                      <a:moveTo>
                        <a:pt x="25" y="888"/>
                      </a:moveTo>
                      <a:cubicBezTo>
                        <a:pt x="34" y="888"/>
                        <a:pt x="43" y="882"/>
                        <a:pt x="47" y="874"/>
                      </a:cubicBezTo>
                      <a:cubicBezTo>
                        <a:pt x="106" y="874"/>
                        <a:pt x="106" y="874"/>
                        <a:pt x="106" y="874"/>
                      </a:cubicBezTo>
                      <a:cubicBezTo>
                        <a:pt x="143" y="836"/>
                        <a:pt x="143" y="836"/>
                        <a:pt x="143" y="836"/>
                      </a:cubicBezTo>
                      <a:cubicBezTo>
                        <a:pt x="143" y="496"/>
                        <a:pt x="143" y="496"/>
                        <a:pt x="143" y="496"/>
                      </a:cubicBezTo>
                      <a:cubicBezTo>
                        <a:pt x="30" y="382"/>
                        <a:pt x="30" y="382"/>
                        <a:pt x="30" y="382"/>
                      </a:cubicBezTo>
                      <a:cubicBezTo>
                        <a:pt x="30" y="232"/>
                        <a:pt x="30" y="232"/>
                        <a:pt x="30" y="232"/>
                      </a:cubicBezTo>
                      <a:cubicBezTo>
                        <a:pt x="84" y="178"/>
                        <a:pt x="84" y="178"/>
                        <a:pt x="84" y="178"/>
                      </a:cubicBezTo>
                      <a:cubicBezTo>
                        <a:pt x="84" y="48"/>
                        <a:pt x="84" y="48"/>
                        <a:pt x="84" y="48"/>
                      </a:cubicBezTo>
                      <a:cubicBezTo>
                        <a:pt x="94" y="45"/>
                        <a:pt x="101" y="36"/>
                        <a:pt x="101" y="25"/>
                      </a:cubicBezTo>
                      <a:cubicBezTo>
                        <a:pt x="101" y="11"/>
                        <a:pt x="90" y="0"/>
                        <a:pt x="77" y="0"/>
                      </a:cubicBezTo>
                      <a:cubicBezTo>
                        <a:pt x="63" y="0"/>
                        <a:pt x="52" y="11"/>
                        <a:pt x="52" y="25"/>
                      </a:cubicBezTo>
                      <a:cubicBezTo>
                        <a:pt x="52" y="34"/>
                        <a:pt x="57" y="41"/>
                        <a:pt x="64" y="46"/>
                      </a:cubicBezTo>
                      <a:cubicBezTo>
                        <a:pt x="64" y="170"/>
                        <a:pt x="64" y="170"/>
                        <a:pt x="64" y="170"/>
                      </a:cubicBezTo>
                      <a:cubicBezTo>
                        <a:pt x="10" y="224"/>
                        <a:pt x="10" y="224"/>
                        <a:pt x="10" y="224"/>
                      </a:cubicBezTo>
                      <a:cubicBezTo>
                        <a:pt x="10" y="391"/>
                        <a:pt x="10" y="391"/>
                        <a:pt x="10" y="391"/>
                      </a:cubicBezTo>
                      <a:cubicBezTo>
                        <a:pt x="123" y="504"/>
                        <a:pt x="123" y="504"/>
                        <a:pt x="123" y="504"/>
                      </a:cubicBezTo>
                      <a:cubicBezTo>
                        <a:pt x="123" y="828"/>
                        <a:pt x="123" y="828"/>
                        <a:pt x="123" y="828"/>
                      </a:cubicBezTo>
                      <a:cubicBezTo>
                        <a:pt x="97" y="854"/>
                        <a:pt x="97" y="854"/>
                        <a:pt x="97" y="854"/>
                      </a:cubicBezTo>
                      <a:cubicBezTo>
                        <a:pt x="47" y="854"/>
                        <a:pt x="47" y="854"/>
                        <a:pt x="47" y="854"/>
                      </a:cubicBezTo>
                      <a:cubicBezTo>
                        <a:pt x="43" y="845"/>
                        <a:pt x="34" y="839"/>
                        <a:pt x="25" y="839"/>
                      </a:cubicBezTo>
                      <a:cubicBezTo>
                        <a:pt x="11" y="839"/>
                        <a:pt x="0" y="850"/>
                        <a:pt x="0" y="864"/>
                      </a:cubicBezTo>
                      <a:cubicBezTo>
                        <a:pt x="0" y="877"/>
                        <a:pt x="11" y="888"/>
                        <a:pt x="25" y="888"/>
                      </a:cubicBez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38" name="Google Shape;3238;p26"/>
                <p:cNvSpPr/>
                <p:nvPr/>
              </p:nvSpPr>
              <p:spPr>
                <a:xfrm>
                  <a:off x="153463" y="132039"/>
                  <a:ext cx="8612668" cy="4879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" h="4068" extrusionOk="0">
                      <a:moveTo>
                        <a:pt x="6988" y="0"/>
                      </a:moveTo>
                      <a:cubicBezTo>
                        <a:pt x="196" y="9"/>
                        <a:pt x="196" y="9"/>
                        <a:pt x="196" y="9"/>
                      </a:cubicBezTo>
                      <a:cubicBezTo>
                        <a:pt x="186" y="9"/>
                        <a:pt x="186" y="9"/>
                        <a:pt x="186" y="9"/>
                      </a:cubicBezTo>
                      <a:cubicBezTo>
                        <a:pt x="186" y="598"/>
                        <a:pt x="186" y="598"/>
                        <a:pt x="186" y="598"/>
                      </a:cubicBezTo>
                      <a:cubicBezTo>
                        <a:pt x="97" y="598"/>
                        <a:pt x="97" y="598"/>
                        <a:pt x="97" y="598"/>
                      </a:cubicBezTo>
                      <a:cubicBezTo>
                        <a:pt x="0" y="665"/>
                        <a:pt x="0" y="665"/>
                        <a:pt x="0" y="665"/>
                      </a:cubicBezTo>
                      <a:cubicBezTo>
                        <a:pt x="0" y="3410"/>
                        <a:pt x="0" y="3410"/>
                        <a:pt x="0" y="3410"/>
                      </a:cubicBezTo>
                      <a:cubicBezTo>
                        <a:pt x="84" y="3468"/>
                        <a:pt x="84" y="3468"/>
                        <a:pt x="84" y="3468"/>
                      </a:cubicBezTo>
                      <a:cubicBezTo>
                        <a:pt x="186" y="3468"/>
                        <a:pt x="186" y="3468"/>
                        <a:pt x="186" y="3468"/>
                      </a:cubicBezTo>
                      <a:cubicBezTo>
                        <a:pt x="186" y="4068"/>
                        <a:pt x="186" y="4068"/>
                        <a:pt x="186" y="4068"/>
                      </a:cubicBezTo>
                      <a:cubicBezTo>
                        <a:pt x="7183" y="4068"/>
                        <a:pt x="7183" y="4068"/>
                        <a:pt x="7183" y="4068"/>
                      </a:cubicBezTo>
                      <a:cubicBezTo>
                        <a:pt x="7183" y="240"/>
                        <a:pt x="7183" y="240"/>
                        <a:pt x="7183" y="240"/>
                      </a:cubicBezTo>
                      <a:cubicBezTo>
                        <a:pt x="6991" y="4"/>
                        <a:pt x="6991" y="4"/>
                        <a:pt x="6991" y="4"/>
                      </a:cubicBezTo>
                      <a:lnTo>
                        <a:pt x="6988" y="0"/>
                      </a:lnTo>
                      <a:close/>
                      <a:moveTo>
                        <a:pt x="7163" y="629"/>
                      </a:moveTo>
                      <a:cubicBezTo>
                        <a:pt x="7086" y="629"/>
                        <a:pt x="7086" y="629"/>
                        <a:pt x="7086" y="629"/>
                      </a:cubicBezTo>
                      <a:cubicBezTo>
                        <a:pt x="6997" y="540"/>
                        <a:pt x="6997" y="540"/>
                        <a:pt x="6997" y="540"/>
                      </a:cubicBezTo>
                      <a:cubicBezTo>
                        <a:pt x="6997" y="486"/>
                        <a:pt x="6997" y="486"/>
                        <a:pt x="6997" y="486"/>
                      </a:cubicBezTo>
                      <a:cubicBezTo>
                        <a:pt x="7007" y="483"/>
                        <a:pt x="7014" y="474"/>
                        <a:pt x="7014" y="463"/>
                      </a:cubicBezTo>
                      <a:cubicBezTo>
                        <a:pt x="7014" y="449"/>
                        <a:pt x="7003" y="438"/>
                        <a:pt x="6989" y="438"/>
                      </a:cubicBezTo>
                      <a:cubicBezTo>
                        <a:pt x="6976" y="438"/>
                        <a:pt x="6965" y="449"/>
                        <a:pt x="6965" y="463"/>
                      </a:cubicBezTo>
                      <a:cubicBezTo>
                        <a:pt x="6965" y="472"/>
                        <a:pt x="6970" y="480"/>
                        <a:pt x="6977" y="484"/>
                      </a:cubicBezTo>
                      <a:cubicBezTo>
                        <a:pt x="6977" y="548"/>
                        <a:pt x="6977" y="548"/>
                        <a:pt x="6977" y="548"/>
                      </a:cubicBezTo>
                      <a:cubicBezTo>
                        <a:pt x="7078" y="649"/>
                        <a:pt x="7078" y="649"/>
                        <a:pt x="7078" y="649"/>
                      </a:cubicBezTo>
                      <a:cubicBezTo>
                        <a:pt x="7163" y="649"/>
                        <a:pt x="7163" y="649"/>
                        <a:pt x="7163" y="649"/>
                      </a:cubicBezTo>
                      <a:cubicBezTo>
                        <a:pt x="7163" y="1811"/>
                        <a:pt x="7163" y="1811"/>
                        <a:pt x="7163" y="1811"/>
                      </a:cubicBezTo>
                      <a:cubicBezTo>
                        <a:pt x="7078" y="1811"/>
                        <a:pt x="7078" y="1811"/>
                        <a:pt x="7078" y="1811"/>
                      </a:cubicBezTo>
                      <a:cubicBezTo>
                        <a:pt x="6990" y="1723"/>
                        <a:pt x="6990" y="1723"/>
                        <a:pt x="6990" y="1723"/>
                      </a:cubicBezTo>
                      <a:cubicBezTo>
                        <a:pt x="6990" y="1488"/>
                        <a:pt x="6990" y="1488"/>
                        <a:pt x="6990" y="1488"/>
                      </a:cubicBezTo>
                      <a:cubicBezTo>
                        <a:pt x="6998" y="1484"/>
                        <a:pt x="7004" y="1476"/>
                        <a:pt x="7004" y="1466"/>
                      </a:cubicBezTo>
                      <a:cubicBezTo>
                        <a:pt x="7004" y="1452"/>
                        <a:pt x="6993" y="1441"/>
                        <a:pt x="6980" y="1441"/>
                      </a:cubicBezTo>
                      <a:cubicBezTo>
                        <a:pt x="6966" y="1441"/>
                        <a:pt x="6955" y="1452"/>
                        <a:pt x="6955" y="1466"/>
                      </a:cubicBezTo>
                      <a:cubicBezTo>
                        <a:pt x="6955" y="1476"/>
                        <a:pt x="6961" y="1484"/>
                        <a:pt x="6970" y="1488"/>
                      </a:cubicBezTo>
                      <a:cubicBezTo>
                        <a:pt x="6970" y="1731"/>
                        <a:pt x="6970" y="1731"/>
                        <a:pt x="6970" y="1731"/>
                      </a:cubicBezTo>
                      <a:cubicBezTo>
                        <a:pt x="7070" y="1831"/>
                        <a:pt x="7070" y="1831"/>
                        <a:pt x="7070" y="1831"/>
                      </a:cubicBezTo>
                      <a:cubicBezTo>
                        <a:pt x="7163" y="1831"/>
                        <a:pt x="7163" y="1831"/>
                        <a:pt x="7163" y="1831"/>
                      </a:cubicBezTo>
                      <a:cubicBezTo>
                        <a:pt x="7163" y="1915"/>
                        <a:pt x="7163" y="1915"/>
                        <a:pt x="7163" y="1915"/>
                      </a:cubicBezTo>
                      <a:cubicBezTo>
                        <a:pt x="7039" y="1915"/>
                        <a:pt x="7039" y="1915"/>
                        <a:pt x="7039" y="1915"/>
                      </a:cubicBezTo>
                      <a:cubicBezTo>
                        <a:pt x="7035" y="1907"/>
                        <a:pt x="7027" y="1901"/>
                        <a:pt x="7017" y="1901"/>
                      </a:cubicBezTo>
                      <a:cubicBezTo>
                        <a:pt x="7003" y="1901"/>
                        <a:pt x="6992" y="1912"/>
                        <a:pt x="6992" y="1925"/>
                      </a:cubicBezTo>
                      <a:cubicBezTo>
                        <a:pt x="6992" y="1939"/>
                        <a:pt x="7003" y="1950"/>
                        <a:pt x="7017" y="1950"/>
                      </a:cubicBezTo>
                      <a:cubicBezTo>
                        <a:pt x="7027" y="1950"/>
                        <a:pt x="7035" y="1944"/>
                        <a:pt x="7039" y="1935"/>
                      </a:cubicBezTo>
                      <a:cubicBezTo>
                        <a:pt x="7163" y="1935"/>
                        <a:pt x="7163" y="1935"/>
                        <a:pt x="7163" y="1935"/>
                      </a:cubicBezTo>
                      <a:cubicBezTo>
                        <a:pt x="7163" y="2106"/>
                        <a:pt x="7163" y="2106"/>
                        <a:pt x="7163" y="2106"/>
                      </a:cubicBezTo>
                      <a:cubicBezTo>
                        <a:pt x="7040" y="2106"/>
                        <a:pt x="7040" y="2106"/>
                        <a:pt x="7040" y="2106"/>
                      </a:cubicBezTo>
                      <a:cubicBezTo>
                        <a:pt x="7036" y="2098"/>
                        <a:pt x="7027" y="2092"/>
                        <a:pt x="7017" y="2092"/>
                      </a:cubicBezTo>
                      <a:cubicBezTo>
                        <a:pt x="7004" y="2092"/>
                        <a:pt x="6993" y="2103"/>
                        <a:pt x="6993" y="2116"/>
                      </a:cubicBezTo>
                      <a:cubicBezTo>
                        <a:pt x="6993" y="2130"/>
                        <a:pt x="7004" y="2141"/>
                        <a:pt x="7017" y="2141"/>
                      </a:cubicBezTo>
                      <a:cubicBezTo>
                        <a:pt x="7027" y="2141"/>
                        <a:pt x="7036" y="2135"/>
                        <a:pt x="7040" y="2126"/>
                      </a:cubicBezTo>
                      <a:cubicBezTo>
                        <a:pt x="7163" y="2126"/>
                        <a:pt x="7163" y="2126"/>
                        <a:pt x="7163" y="2126"/>
                      </a:cubicBezTo>
                      <a:cubicBezTo>
                        <a:pt x="7163" y="2210"/>
                        <a:pt x="7163" y="2210"/>
                        <a:pt x="7163" y="2210"/>
                      </a:cubicBezTo>
                      <a:cubicBezTo>
                        <a:pt x="7070" y="2210"/>
                        <a:pt x="7070" y="2210"/>
                        <a:pt x="7070" y="2210"/>
                      </a:cubicBezTo>
                      <a:cubicBezTo>
                        <a:pt x="6970" y="2310"/>
                        <a:pt x="6970" y="2310"/>
                        <a:pt x="6970" y="2310"/>
                      </a:cubicBezTo>
                      <a:cubicBezTo>
                        <a:pt x="6970" y="2553"/>
                        <a:pt x="6970" y="2553"/>
                        <a:pt x="6970" y="2553"/>
                      </a:cubicBezTo>
                      <a:cubicBezTo>
                        <a:pt x="6962" y="2557"/>
                        <a:pt x="6956" y="2566"/>
                        <a:pt x="6956" y="2576"/>
                      </a:cubicBezTo>
                      <a:cubicBezTo>
                        <a:pt x="6956" y="2589"/>
                        <a:pt x="6967" y="2600"/>
                        <a:pt x="6980" y="2600"/>
                      </a:cubicBezTo>
                      <a:cubicBezTo>
                        <a:pt x="6994" y="2600"/>
                        <a:pt x="7005" y="2589"/>
                        <a:pt x="7005" y="2576"/>
                      </a:cubicBezTo>
                      <a:cubicBezTo>
                        <a:pt x="7005" y="2566"/>
                        <a:pt x="6999" y="2557"/>
                        <a:pt x="6990" y="2553"/>
                      </a:cubicBezTo>
                      <a:cubicBezTo>
                        <a:pt x="6990" y="2318"/>
                        <a:pt x="6990" y="2318"/>
                        <a:pt x="6990" y="2318"/>
                      </a:cubicBezTo>
                      <a:cubicBezTo>
                        <a:pt x="7079" y="2230"/>
                        <a:pt x="7079" y="2230"/>
                        <a:pt x="7079" y="2230"/>
                      </a:cubicBezTo>
                      <a:cubicBezTo>
                        <a:pt x="7163" y="2230"/>
                        <a:pt x="7163" y="2230"/>
                        <a:pt x="7163" y="2230"/>
                      </a:cubicBezTo>
                      <a:cubicBezTo>
                        <a:pt x="7163" y="3393"/>
                        <a:pt x="7163" y="3393"/>
                        <a:pt x="7163" y="3393"/>
                      </a:cubicBezTo>
                      <a:cubicBezTo>
                        <a:pt x="7078" y="3393"/>
                        <a:pt x="7078" y="3393"/>
                        <a:pt x="7078" y="3393"/>
                      </a:cubicBezTo>
                      <a:cubicBezTo>
                        <a:pt x="6978" y="3494"/>
                        <a:pt x="6978" y="3494"/>
                        <a:pt x="6978" y="3494"/>
                      </a:cubicBezTo>
                      <a:cubicBezTo>
                        <a:pt x="6978" y="3547"/>
                        <a:pt x="6978" y="3547"/>
                        <a:pt x="6978" y="3547"/>
                      </a:cubicBezTo>
                      <a:cubicBezTo>
                        <a:pt x="6970" y="3551"/>
                        <a:pt x="6965" y="3559"/>
                        <a:pt x="6965" y="3568"/>
                      </a:cubicBezTo>
                      <a:cubicBezTo>
                        <a:pt x="6965" y="3582"/>
                        <a:pt x="6976" y="3593"/>
                        <a:pt x="6989" y="3593"/>
                      </a:cubicBezTo>
                      <a:cubicBezTo>
                        <a:pt x="7003" y="3593"/>
                        <a:pt x="7014" y="3582"/>
                        <a:pt x="7014" y="3568"/>
                      </a:cubicBezTo>
                      <a:cubicBezTo>
                        <a:pt x="7014" y="3558"/>
                        <a:pt x="7007" y="3549"/>
                        <a:pt x="6998" y="3545"/>
                      </a:cubicBezTo>
                      <a:cubicBezTo>
                        <a:pt x="6998" y="3502"/>
                        <a:pt x="6998" y="3502"/>
                        <a:pt x="6998" y="3502"/>
                      </a:cubicBezTo>
                      <a:cubicBezTo>
                        <a:pt x="7087" y="3413"/>
                        <a:pt x="7087" y="3413"/>
                        <a:pt x="7087" y="3413"/>
                      </a:cubicBezTo>
                      <a:cubicBezTo>
                        <a:pt x="7163" y="3413"/>
                        <a:pt x="7163" y="3413"/>
                        <a:pt x="7163" y="3413"/>
                      </a:cubicBezTo>
                      <a:cubicBezTo>
                        <a:pt x="7163" y="4048"/>
                        <a:pt x="7163" y="4048"/>
                        <a:pt x="7163" y="4048"/>
                      </a:cubicBezTo>
                      <a:cubicBezTo>
                        <a:pt x="4278" y="4048"/>
                        <a:pt x="4278" y="4048"/>
                        <a:pt x="4278" y="4048"/>
                      </a:cubicBezTo>
                      <a:cubicBezTo>
                        <a:pt x="4278" y="4028"/>
                        <a:pt x="4278" y="4028"/>
                        <a:pt x="4278" y="4028"/>
                      </a:cubicBezTo>
                      <a:cubicBezTo>
                        <a:pt x="4303" y="4003"/>
                        <a:pt x="4303" y="4003"/>
                        <a:pt x="4303" y="4003"/>
                      </a:cubicBezTo>
                      <a:cubicBezTo>
                        <a:pt x="4544" y="4003"/>
                        <a:pt x="4544" y="4003"/>
                        <a:pt x="4544" y="4003"/>
                      </a:cubicBezTo>
                      <a:cubicBezTo>
                        <a:pt x="4589" y="3958"/>
                        <a:pt x="4589" y="3958"/>
                        <a:pt x="4589" y="3958"/>
                      </a:cubicBezTo>
                      <a:cubicBezTo>
                        <a:pt x="4964" y="3958"/>
                        <a:pt x="4964" y="3958"/>
                        <a:pt x="4964" y="3958"/>
                      </a:cubicBezTo>
                      <a:cubicBezTo>
                        <a:pt x="4968" y="3967"/>
                        <a:pt x="4976" y="3973"/>
                        <a:pt x="4986" y="3973"/>
                      </a:cubicBezTo>
                      <a:cubicBezTo>
                        <a:pt x="5000" y="3973"/>
                        <a:pt x="5011" y="3962"/>
                        <a:pt x="5011" y="3948"/>
                      </a:cubicBezTo>
                      <a:cubicBezTo>
                        <a:pt x="5011" y="3934"/>
                        <a:pt x="5000" y="3924"/>
                        <a:pt x="4986" y="3924"/>
                      </a:cubicBezTo>
                      <a:cubicBezTo>
                        <a:pt x="4976" y="3924"/>
                        <a:pt x="4968" y="3929"/>
                        <a:pt x="4964" y="3938"/>
                      </a:cubicBezTo>
                      <a:cubicBezTo>
                        <a:pt x="4581" y="3938"/>
                        <a:pt x="4581" y="3938"/>
                        <a:pt x="4581" y="3938"/>
                      </a:cubicBezTo>
                      <a:cubicBezTo>
                        <a:pt x="4536" y="3983"/>
                        <a:pt x="4536" y="3983"/>
                        <a:pt x="4536" y="3983"/>
                      </a:cubicBezTo>
                      <a:cubicBezTo>
                        <a:pt x="4295" y="3983"/>
                        <a:pt x="4295" y="3983"/>
                        <a:pt x="4295" y="3983"/>
                      </a:cubicBezTo>
                      <a:cubicBezTo>
                        <a:pt x="4258" y="4020"/>
                        <a:pt x="4258" y="4020"/>
                        <a:pt x="4258" y="4020"/>
                      </a:cubicBezTo>
                      <a:cubicBezTo>
                        <a:pt x="4258" y="4048"/>
                        <a:pt x="4258" y="4048"/>
                        <a:pt x="4258" y="4048"/>
                      </a:cubicBezTo>
                      <a:cubicBezTo>
                        <a:pt x="3995" y="4048"/>
                        <a:pt x="3995" y="4048"/>
                        <a:pt x="3995" y="4048"/>
                      </a:cubicBezTo>
                      <a:cubicBezTo>
                        <a:pt x="3995" y="3913"/>
                        <a:pt x="3995" y="3913"/>
                        <a:pt x="3995" y="3913"/>
                      </a:cubicBezTo>
                      <a:cubicBezTo>
                        <a:pt x="4106" y="3801"/>
                        <a:pt x="4106" y="3801"/>
                        <a:pt x="4106" y="3801"/>
                      </a:cubicBezTo>
                      <a:cubicBezTo>
                        <a:pt x="5409" y="3801"/>
                        <a:pt x="5409" y="3801"/>
                        <a:pt x="5409" y="3801"/>
                      </a:cubicBezTo>
                      <a:cubicBezTo>
                        <a:pt x="5568" y="3961"/>
                        <a:pt x="5568" y="3961"/>
                        <a:pt x="5568" y="3961"/>
                      </a:cubicBezTo>
                      <a:cubicBezTo>
                        <a:pt x="6347" y="3961"/>
                        <a:pt x="6347" y="3961"/>
                        <a:pt x="6347" y="3961"/>
                      </a:cubicBezTo>
                      <a:cubicBezTo>
                        <a:pt x="6352" y="3968"/>
                        <a:pt x="6359" y="3973"/>
                        <a:pt x="6368" y="3973"/>
                      </a:cubicBezTo>
                      <a:cubicBezTo>
                        <a:pt x="6382" y="3973"/>
                        <a:pt x="6393" y="3962"/>
                        <a:pt x="6393" y="3948"/>
                      </a:cubicBezTo>
                      <a:cubicBezTo>
                        <a:pt x="6393" y="3934"/>
                        <a:pt x="6382" y="3924"/>
                        <a:pt x="6368" y="3924"/>
                      </a:cubicBezTo>
                      <a:cubicBezTo>
                        <a:pt x="6357" y="3924"/>
                        <a:pt x="6348" y="3931"/>
                        <a:pt x="6345" y="3941"/>
                      </a:cubicBezTo>
                      <a:cubicBezTo>
                        <a:pt x="5576" y="3941"/>
                        <a:pt x="5576" y="3941"/>
                        <a:pt x="5576" y="3941"/>
                      </a:cubicBezTo>
                      <a:cubicBezTo>
                        <a:pt x="5417" y="3781"/>
                        <a:pt x="5417" y="3781"/>
                        <a:pt x="5417" y="3781"/>
                      </a:cubicBezTo>
                      <a:cubicBezTo>
                        <a:pt x="4098" y="3781"/>
                        <a:pt x="4098" y="3781"/>
                        <a:pt x="4098" y="3781"/>
                      </a:cubicBezTo>
                      <a:cubicBezTo>
                        <a:pt x="3975" y="3904"/>
                        <a:pt x="3975" y="3904"/>
                        <a:pt x="3975" y="3904"/>
                      </a:cubicBezTo>
                      <a:cubicBezTo>
                        <a:pt x="3975" y="4048"/>
                        <a:pt x="3975" y="4048"/>
                        <a:pt x="3975" y="4048"/>
                      </a:cubicBezTo>
                      <a:cubicBezTo>
                        <a:pt x="3396" y="4048"/>
                        <a:pt x="3396" y="4048"/>
                        <a:pt x="3396" y="4048"/>
                      </a:cubicBezTo>
                      <a:cubicBezTo>
                        <a:pt x="3396" y="3907"/>
                        <a:pt x="3396" y="3907"/>
                        <a:pt x="3396" y="3907"/>
                      </a:cubicBezTo>
                      <a:cubicBezTo>
                        <a:pt x="3273" y="3784"/>
                        <a:pt x="3273" y="3784"/>
                        <a:pt x="3273" y="3784"/>
                      </a:cubicBezTo>
                      <a:cubicBezTo>
                        <a:pt x="1953" y="3784"/>
                        <a:pt x="1953" y="3784"/>
                        <a:pt x="1953" y="3784"/>
                      </a:cubicBezTo>
                      <a:cubicBezTo>
                        <a:pt x="1794" y="3943"/>
                        <a:pt x="1794" y="3943"/>
                        <a:pt x="1794" y="3943"/>
                      </a:cubicBezTo>
                      <a:cubicBezTo>
                        <a:pt x="1026" y="3943"/>
                        <a:pt x="1026" y="3943"/>
                        <a:pt x="1026" y="3943"/>
                      </a:cubicBezTo>
                      <a:cubicBezTo>
                        <a:pt x="1023" y="3933"/>
                        <a:pt x="1013" y="3926"/>
                        <a:pt x="1002" y="3926"/>
                      </a:cubicBezTo>
                      <a:cubicBezTo>
                        <a:pt x="989" y="3926"/>
                        <a:pt x="978" y="3937"/>
                        <a:pt x="978" y="3951"/>
                      </a:cubicBezTo>
                      <a:cubicBezTo>
                        <a:pt x="978" y="3964"/>
                        <a:pt x="989" y="3975"/>
                        <a:pt x="1002" y="3975"/>
                      </a:cubicBezTo>
                      <a:cubicBezTo>
                        <a:pt x="1011" y="3975"/>
                        <a:pt x="1019" y="3971"/>
                        <a:pt x="1023" y="3963"/>
                      </a:cubicBezTo>
                      <a:cubicBezTo>
                        <a:pt x="1802" y="3963"/>
                        <a:pt x="1802" y="3963"/>
                        <a:pt x="1802" y="3963"/>
                      </a:cubicBezTo>
                      <a:cubicBezTo>
                        <a:pt x="1962" y="3804"/>
                        <a:pt x="1962" y="3804"/>
                        <a:pt x="1962" y="3804"/>
                      </a:cubicBezTo>
                      <a:cubicBezTo>
                        <a:pt x="3265" y="3804"/>
                        <a:pt x="3265" y="3804"/>
                        <a:pt x="3265" y="3804"/>
                      </a:cubicBezTo>
                      <a:cubicBezTo>
                        <a:pt x="3376" y="3915"/>
                        <a:pt x="3376" y="3915"/>
                        <a:pt x="3376" y="3915"/>
                      </a:cubicBezTo>
                      <a:cubicBezTo>
                        <a:pt x="3376" y="4048"/>
                        <a:pt x="3376" y="4048"/>
                        <a:pt x="3376" y="4048"/>
                      </a:cubicBezTo>
                      <a:cubicBezTo>
                        <a:pt x="3113" y="4048"/>
                        <a:pt x="3113" y="4048"/>
                        <a:pt x="3113" y="4048"/>
                      </a:cubicBezTo>
                      <a:cubicBezTo>
                        <a:pt x="3113" y="4023"/>
                        <a:pt x="3113" y="4023"/>
                        <a:pt x="3113" y="4023"/>
                      </a:cubicBezTo>
                      <a:cubicBezTo>
                        <a:pt x="3075" y="3986"/>
                        <a:pt x="3075" y="3986"/>
                        <a:pt x="3075" y="3986"/>
                      </a:cubicBezTo>
                      <a:cubicBezTo>
                        <a:pt x="2834" y="3986"/>
                        <a:pt x="2834" y="3986"/>
                        <a:pt x="2834" y="3986"/>
                      </a:cubicBezTo>
                      <a:cubicBezTo>
                        <a:pt x="2789" y="3941"/>
                        <a:pt x="2789" y="3941"/>
                        <a:pt x="2789" y="3941"/>
                      </a:cubicBezTo>
                      <a:cubicBezTo>
                        <a:pt x="2407" y="3941"/>
                        <a:pt x="2407" y="3941"/>
                        <a:pt x="2407" y="3941"/>
                      </a:cubicBezTo>
                      <a:cubicBezTo>
                        <a:pt x="2403" y="3932"/>
                        <a:pt x="2394" y="3926"/>
                        <a:pt x="2384" y="3926"/>
                      </a:cubicBezTo>
                      <a:cubicBezTo>
                        <a:pt x="2371" y="3926"/>
                        <a:pt x="2360" y="3937"/>
                        <a:pt x="2360" y="3951"/>
                      </a:cubicBezTo>
                      <a:cubicBezTo>
                        <a:pt x="2360" y="3964"/>
                        <a:pt x="2371" y="3975"/>
                        <a:pt x="2384" y="3975"/>
                      </a:cubicBezTo>
                      <a:cubicBezTo>
                        <a:pt x="2394" y="3975"/>
                        <a:pt x="2403" y="3969"/>
                        <a:pt x="2407" y="3961"/>
                      </a:cubicBezTo>
                      <a:cubicBezTo>
                        <a:pt x="2781" y="3961"/>
                        <a:pt x="2781" y="3961"/>
                        <a:pt x="2781" y="3961"/>
                      </a:cubicBezTo>
                      <a:cubicBezTo>
                        <a:pt x="2826" y="4006"/>
                        <a:pt x="2826" y="4006"/>
                        <a:pt x="2826" y="4006"/>
                      </a:cubicBezTo>
                      <a:cubicBezTo>
                        <a:pt x="3067" y="4006"/>
                        <a:pt x="3067" y="4006"/>
                        <a:pt x="3067" y="4006"/>
                      </a:cubicBezTo>
                      <a:cubicBezTo>
                        <a:pt x="3093" y="4031"/>
                        <a:pt x="3093" y="4031"/>
                        <a:pt x="3093" y="4031"/>
                      </a:cubicBezTo>
                      <a:cubicBezTo>
                        <a:pt x="3093" y="4048"/>
                        <a:pt x="3093" y="4048"/>
                        <a:pt x="3093" y="4048"/>
                      </a:cubicBezTo>
                      <a:cubicBezTo>
                        <a:pt x="206" y="4048"/>
                        <a:pt x="206" y="4048"/>
                        <a:pt x="206" y="4048"/>
                      </a:cubicBezTo>
                      <a:cubicBezTo>
                        <a:pt x="206" y="3426"/>
                        <a:pt x="206" y="3426"/>
                        <a:pt x="206" y="3426"/>
                      </a:cubicBezTo>
                      <a:cubicBezTo>
                        <a:pt x="273" y="3426"/>
                        <a:pt x="273" y="3426"/>
                        <a:pt x="273" y="3426"/>
                      </a:cubicBezTo>
                      <a:cubicBezTo>
                        <a:pt x="362" y="3515"/>
                        <a:pt x="362" y="3515"/>
                        <a:pt x="362" y="3515"/>
                      </a:cubicBezTo>
                      <a:cubicBezTo>
                        <a:pt x="362" y="3568"/>
                        <a:pt x="362" y="3568"/>
                        <a:pt x="362" y="3568"/>
                      </a:cubicBezTo>
                      <a:cubicBezTo>
                        <a:pt x="352" y="3571"/>
                        <a:pt x="345" y="3581"/>
                        <a:pt x="345" y="3591"/>
                      </a:cubicBezTo>
                      <a:cubicBezTo>
                        <a:pt x="345" y="3605"/>
                        <a:pt x="356" y="3616"/>
                        <a:pt x="370" y="3616"/>
                      </a:cubicBezTo>
                      <a:cubicBezTo>
                        <a:pt x="383" y="3616"/>
                        <a:pt x="394" y="3605"/>
                        <a:pt x="394" y="3591"/>
                      </a:cubicBezTo>
                      <a:cubicBezTo>
                        <a:pt x="394" y="3582"/>
                        <a:pt x="389" y="3574"/>
                        <a:pt x="382" y="3570"/>
                      </a:cubicBezTo>
                      <a:cubicBezTo>
                        <a:pt x="382" y="3506"/>
                        <a:pt x="382" y="3506"/>
                        <a:pt x="382" y="3506"/>
                      </a:cubicBezTo>
                      <a:cubicBezTo>
                        <a:pt x="281" y="3406"/>
                        <a:pt x="281" y="3406"/>
                        <a:pt x="281" y="3406"/>
                      </a:cubicBezTo>
                      <a:cubicBezTo>
                        <a:pt x="206" y="3406"/>
                        <a:pt x="206" y="3406"/>
                        <a:pt x="206" y="3406"/>
                      </a:cubicBezTo>
                      <a:cubicBezTo>
                        <a:pt x="206" y="2243"/>
                        <a:pt x="206" y="2243"/>
                        <a:pt x="206" y="2243"/>
                      </a:cubicBezTo>
                      <a:cubicBezTo>
                        <a:pt x="281" y="2243"/>
                        <a:pt x="281" y="2243"/>
                        <a:pt x="281" y="2243"/>
                      </a:cubicBezTo>
                      <a:cubicBezTo>
                        <a:pt x="369" y="2331"/>
                        <a:pt x="369" y="2331"/>
                        <a:pt x="369" y="2331"/>
                      </a:cubicBezTo>
                      <a:cubicBezTo>
                        <a:pt x="369" y="2566"/>
                        <a:pt x="369" y="2566"/>
                        <a:pt x="369" y="2566"/>
                      </a:cubicBezTo>
                      <a:cubicBezTo>
                        <a:pt x="361" y="2570"/>
                        <a:pt x="355" y="2579"/>
                        <a:pt x="355" y="2588"/>
                      </a:cubicBezTo>
                      <a:cubicBezTo>
                        <a:pt x="355" y="2602"/>
                        <a:pt x="366" y="2613"/>
                        <a:pt x="379" y="2613"/>
                      </a:cubicBezTo>
                      <a:cubicBezTo>
                        <a:pt x="393" y="2613"/>
                        <a:pt x="404" y="2602"/>
                        <a:pt x="404" y="2588"/>
                      </a:cubicBezTo>
                      <a:cubicBezTo>
                        <a:pt x="404" y="2579"/>
                        <a:pt x="398" y="2570"/>
                        <a:pt x="389" y="2566"/>
                      </a:cubicBezTo>
                      <a:cubicBezTo>
                        <a:pt x="389" y="2323"/>
                        <a:pt x="389" y="2323"/>
                        <a:pt x="389" y="2323"/>
                      </a:cubicBezTo>
                      <a:cubicBezTo>
                        <a:pt x="290" y="2223"/>
                        <a:pt x="290" y="2223"/>
                        <a:pt x="290" y="2223"/>
                      </a:cubicBezTo>
                      <a:cubicBezTo>
                        <a:pt x="206" y="2223"/>
                        <a:pt x="206" y="2223"/>
                        <a:pt x="206" y="2223"/>
                      </a:cubicBezTo>
                      <a:cubicBezTo>
                        <a:pt x="206" y="2139"/>
                        <a:pt x="206" y="2139"/>
                        <a:pt x="206" y="2139"/>
                      </a:cubicBezTo>
                      <a:cubicBezTo>
                        <a:pt x="320" y="2139"/>
                        <a:pt x="320" y="2139"/>
                        <a:pt x="320" y="2139"/>
                      </a:cubicBezTo>
                      <a:cubicBezTo>
                        <a:pt x="324" y="2147"/>
                        <a:pt x="332" y="2153"/>
                        <a:pt x="342" y="2153"/>
                      </a:cubicBezTo>
                      <a:cubicBezTo>
                        <a:pt x="356" y="2153"/>
                        <a:pt x="367" y="2142"/>
                        <a:pt x="367" y="2129"/>
                      </a:cubicBezTo>
                      <a:cubicBezTo>
                        <a:pt x="367" y="2115"/>
                        <a:pt x="356" y="2104"/>
                        <a:pt x="342" y="2104"/>
                      </a:cubicBezTo>
                      <a:cubicBezTo>
                        <a:pt x="332" y="2104"/>
                        <a:pt x="324" y="2110"/>
                        <a:pt x="320" y="2119"/>
                      </a:cubicBezTo>
                      <a:cubicBezTo>
                        <a:pt x="206" y="2119"/>
                        <a:pt x="206" y="2119"/>
                        <a:pt x="206" y="2119"/>
                      </a:cubicBezTo>
                      <a:cubicBezTo>
                        <a:pt x="206" y="1948"/>
                        <a:pt x="206" y="1948"/>
                        <a:pt x="206" y="1948"/>
                      </a:cubicBezTo>
                      <a:cubicBezTo>
                        <a:pt x="321" y="1948"/>
                        <a:pt x="321" y="1948"/>
                        <a:pt x="321" y="1948"/>
                      </a:cubicBezTo>
                      <a:cubicBezTo>
                        <a:pt x="324" y="1957"/>
                        <a:pt x="333" y="1963"/>
                        <a:pt x="343" y="1963"/>
                      </a:cubicBezTo>
                      <a:cubicBezTo>
                        <a:pt x="356" y="1963"/>
                        <a:pt x="367" y="1952"/>
                        <a:pt x="367" y="1938"/>
                      </a:cubicBezTo>
                      <a:cubicBezTo>
                        <a:pt x="367" y="1925"/>
                        <a:pt x="356" y="1914"/>
                        <a:pt x="343" y="1914"/>
                      </a:cubicBezTo>
                      <a:cubicBezTo>
                        <a:pt x="333" y="1914"/>
                        <a:pt x="324" y="1920"/>
                        <a:pt x="321" y="1928"/>
                      </a:cubicBezTo>
                      <a:cubicBezTo>
                        <a:pt x="206" y="1928"/>
                        <a:pt x="206" y="1928"/>
                        <a:pt x="206" y="1928"/>
                      </a:cubicBezTo>
                      <a:cubicBezTo>
                        <a:pt x="206" y="1844"/>
                        <a:pt x="206" y="1844"/>
                        <a:pt x="206" y="1844"/>
                      </a:cubicBezTo>
                      <a:cubicBezTo>
                        <a:pt x="290" y="1844"/>
                        <a:pt x="290" y="1844"/>
                        <a:pt x="290" y="1844"/>
                      </a:cubicBezTo>
                      <a:cubicBezTo>
                        <a:pt x="390" y="1744"/>
                        <a:pt x="390" y="1744"/>
                        <a:pt x="390" y="1744"/>
                      </a:cubicBezTo>
                      <a:cubicBezTo>
                        <a:pt x="390" y="1501"/>
                        <a:pt x="390" y="1501"/>
                        <a:pt x="390" y="1501"/>
                      </a:cubicBezTo>
                      <a:cubicBezTo>
                        <a:pt x="398" y="1497"/>
                        <a:pt x="404" y="1489"/>
                        <a:pt x="404" y="1479"/>
                      </a:cubicBezTo>
                      <a:cubicBezTo>
                        <a:pt x="404" y="1465"/>
                        <a:pt x="393" y="1454"/>
                        <a:pt x="380" y="1454"/>
                      </a:cubicBezTo>
                      <a:cubicBezTo>
                        <a:pt x="366" y="1454"/>
                        <a:pt x="355" y="1465"/>
                        <a:pt x="355" y="1479"/>
                      </a:cubicBezTo>
                      <a:cubicBezTo>
                        <a:pt x="355" y="1489"/>
                        <a:pt x="361" y="1497"/>
                        <a:pt x="370" y="1501"/>
                      </a:cubicBezTo>
                      <a:cubicBezTo>
                        <a:pt x="370" y="1736"/>
                        <a:pt x="370" y="1736"/>
                        <a:pt x="370" y="1736"/>
                      </a:cubicBezTo>
                      <a:cubicBezTo>
                        <a:pt x="282" y="1824"/>
                        <a:pt x="282" y="1824"/>
                        <a:pt x="282" y="1824"/>
                      </a:cubicBezTo>
                      <a:cubicBezTo>
                        <a:pt x="206" y="1824"/>
                        <a:pt x="206" y="1824"/>
                        <a:pt x="206" y="1824"/>
                      </a:cubicBezTo>
                      <a:cubicBezTo>
                        <a:pt x="206" y="661"/>
                        <a:pt x="206" y="661"/>
                        <a:pt x="206" y="661"/>
                      </a:cubicBezTo>
                      <a:cubicBezTo>
                        <a:pt x="282" y="661"/>
                        <a:pt x="282" y="661"/>
                        <a:pt x="282" y="661"/>
                      </a:cubicBezTo>
                      <a:cubicBezTo>
                        <a:pt x="383" y="561"/>
                        <a:pt x="383" y="561"/>
                        <a:pt x="383" y="561"/>
                      </a:cubicBezTo>
                      <a:cubicBezTo>
                        <a:pt x="383" y="497"/>
                        <a:pt x="383" y="497"/>
                        <a:pt x="383" y="497"/>
                      </a:cubicBezTo>
                      <a:cubicBezTo>
                        <a:pt x="390" y="493"/>
                        <a:pt x="395" y="485"/>
                        <a:pt x="395" y="476"/>
                      </a:cubicBezTo>
                      <a:cubicBezTo>
                        <a:pt x="395" y="462"/>
                        <a:pt x="384" y="451"/>
                        <a:pt x="370" y="451"/>
                      </a:cubicBezTo>
                      <a:cubicBezTo>
                        <a:pt x="357" y="451"/>
                        <a:pt x="346" y="462"/>
                        <a:pt x="346" y="476"/>
                      </a:cubicBezTo>
                      <a:cubicBezTo>
                        <a:pt x="346" y="487"/>
                        <a:pt x="353" y="496"/>
                        <a:pt x="363" y="499"/>
                      </a:cubicBezTo>
                      <a:cubicBezTo>
                        <a:pt x="363" y="552"/>
                        <a:pt x="363" y="552"/>
                        <a:pt x="363" y="552"/>
                      </a:cubicBezTo>
                      <a:cubicBezTo>
                        <a:pt x="274" y="641"/>
                        <a:pt x="274" y="641"/>
                        <a:pt x="274" y="641"/>
                      </a:cubicBezTo>
                      <a:cubicBezTo>
                        <a:pt x="206" y="641"/>
                        <a:pt x="206" y="641"/>
                        <a:pt x="206" y="641"/>
                      </a:cubicBezTo>
                      <a:cubicBezTo>
                        <a:pt x="206" y="29"/>
                        <a:pt x="206" y="29"/>
                        <a:pt x="206" y="29"/>
                      </a:cubicBezTo>
                      <a:cubicBezTo>
                        <a:pt x="3094" y="25"/>
                        <a:pt x="3094" y="25"/>
                        <a:pt x="3094" y="25"/>
                      </a:cubicBezTo>
                      <a:cubicBezTo>
                        <a:pt x="3094" y="53"/>
                        <a:pt x="3094" y="53"/>
                        <a:pt x="3094" y="53"/>
                      </a:cubicBezTo>
                      <a:cubicBezTo>
                        <a:pt x="3071" y="76"/>
                        <a:pt x="3071" y="76"/>
                        <a:pt x="3071" y="76"/>
                      </a:cubicBezTo>
                      <a:cubicBezTo>
                        <a:pt x="2818" y="76"/>
                        <a:pt x="2818" y="76"/>
                        <a:pt x="2818" y="76"/>
                      </a:cubicBezTo>
                      <a:cubicBezTo>
                        <a:pt x="2767" y="127"/>
                        <a:pt x="2767" y="127"/>
                        <a:pt x="2767" y="127"/>
                      </a:cubicBezTo>
                      <a:cubicBezTo>
                        <a:pt x="2408" y="127"/>
                        <a:pt x="2408" y="127"/>
                        <a:pt x="2408" y="127"/>
                      </a:cubicBezTo>
                      <a:cubicBezTo>
                        <a:pt x="2404" y="118"/>
                        <a:pt x="2396" y="112"/>
                        <a:pt x="2386" y="112"/>
                      </a:cubicBezTo>
                      <a:cubicBezTo>
                        <a:pt x="2372" y="112"/>
                        <a:pt x="2361" y="123"/>
                        <a:pt x="2361" y="137"/>
                      </a:cubicBezTo>
                      <a:cubicBezTo>
                        <a:pt x="2361" y="150"/>
                        <a:pt x="2372" y="161"/>
                        <a:pt x="2386" y="161"/>
                      </a:cubicBezTo>
                      <a:cubicBezTo>
                        <a:pt x="2396" y="161"/>
                        <a:pt x="2404" y="155"/>
                        <a:pt x="2408" y="147"/>
                      </a:cubicBezTo>
                      <a:cubicBezTo>
                        <a:pt x="2775" y="147"/>
                        <a:pt x="2775" y="147"/>
                        <a:pt x="2775" y="147"/>
                      </a:cubicBezTo>
                      <a:cubicBezTo>
                        <a:pt x="2826" y="96"/>
                        <a:pt x="2826" y="96"/>
                        <a:pt x="2826" y="96"/>
                      </a:cubicBezTo>
                      <a:cubicBezTo>
                        <a:pt x="3079" y="96"/>
                        <a:pt x="3079" y="96"/>
                        <a:pt x="3079" y="96"/>
                      </a:cubicBezTo>
                      <a:cubicBezTo>
                        <a:pt x="3114" y="61"/>
                        <a:pt x="3114" y="61"/>
                        <a:pt x="3114" y="61"/>
                      </a:cubicBezTo>
                      <a:cubicBezTo>
                        <a:pt x="3114" y="25"/>
                        <a:pt x="3114" y="25"/>
                        <a:pt x="3114" y="25"/>
                      </a:cubicBezTo>
                      <a:cubicBezTo>
                        <a:pt x="3394" y="25"/>
                        <a:pt x="3394" y="25"/>
                        <a:pt x="3394" y="25"/>
                      </a:cubicBezTo>
                      <a:cubicBezTo>
                        <a:pt x="3394" y="171"/>
                        <a:pt x="3394" y="171"/>
                        <a:pt x="3394" y="171"/>
                      </a:cubicBezTo>
                      <a:cubicBezTo>
                        <a:pt x="3272" y="278"/>
                        <a:pt x="3272" y="278"/>
                        <a:pt x="3272" y="278"/>
                      </a:cubicBezTo>
                      <a:cubicBezTo>
                        <a:pt x="1998" y="278"/>
                        <a:pt x="1998" y="278"/>
                        <a:pt x="1998" y="278"/>
                      </a:cubicBezTo>
                      <a:cubicBezTo>
                        <a:pt x="1813" y="120"/>
                        <a:pt x="1813" y="120"/>
                        <a:pt x="1813" y="120"/>
                      </a:cubicBezTo>
                      <a:cubicBezTo>
                        <a:pt x="1027" y="120"/>
                        <a:pt x="1027" y="120"/>
                        <a:pt x="1027" y="120"/>
                      </a:cubicBezTo>
                      <a:cubicBezTo>
                        <a:pt x="1027" y="126"/>
                        <a:pt x="1027" y="126"/>
                        <a:pt x="1027" y="126"/>
                      </a:cubicBezTo>
                      <a:cubicBezTo>
                        <a:pt x="1027" y="113"/>
                        <a:pt x="1016" y="102"/>
                        <a:pt x="1002" y="102"/>
                      </a:cubicBezTo>
                      <a:cubicBezTo>
                        <a:pt x="989" y="102"/>
                        <a:pt x="978" y="113"/>
                        <a:pt x="978" y="126"/>
                      </a:cubicBezTo>
                      <a:cubicBezTo>
                        <a:pt x="978" y="140"/>
                        <a:pt x="989" y="151"/>
                        <a:pt x="1002" y="151"/>
                      </a:cubicBezTo>
                      <a:cubicBezTo>
                        <a:pt x="1016" y="151"/>
                        <a:pt x="1027" y="140"/>
                        <a:pt x="1027" y="126"/>
                      </a:cubicBezTo>
                      <a:cubicBezTo>
                        <a:pt x="1027" y="140"/>
                        <a:pt x="1027" y="140"/>
                        <a:pt x="1027" y="140"/>
                      </a:cubicBezTo>
                      <a:cubicBezTo>
                        <a:pt x="1805" y="140"/>
                        <a:pt x="1805" y="140"/>
                        <a:pt x="1805" y="140"/>
                      </a:cubicBezTo>
                      <a:cubicBezTo>
                        <a:pt x="1991" y="298"/>
                        <a:pt x="1991" y="298"/>
                        <a:pt x="1991" y="298"/>
                      </a:cubicBezTo>
                      <a:cubicBezTo>
                        <a:pt x="3279" y="298"/>
                        <a:pt x="3279" y="298"/>
                        <a:pt x="3279" y="298"/>
                      </a:cubicBezTo>
                      <a:cubicBezTo>
                        <a:pt x="3414" y="180"/>
                        <a:pt x="3414" y="180"/>
                        <a:pt x="3414" y="180"/>
                      </a:cubicBezTo>
                      <a:cubicBezTo>
                        <a:pt x="3414" y="25"/>
                        <a:pt x="3414" y="25"/>
                        <a:pt x="3414" y="25"/>
                      </a:cubicBezTo>
                      <a:cubicBezTo>
                        <a:pt x="3573" y="25"/>
                        <a:pt x="3573" y="25"/>
                        <a:pt x="3573" y="25"/>
                      </a:cubicBezTo>
                      <a:cubicBezTo>
                        <a:pt x="3573" y="158"/>
                        <a:pt x="3573" y="158"/>
                        <a:pt x="3573" y="158"/>
                      </a:cubicBezTo>
                      <a:cubicBezTo>
                        <a:pt x="3564" y="162"/>
                        <a:pt x="3558" y="171"/>
                        <a:pt x="3558" y="181"/>
                      </a:cubicBezTo>
                      <a:cubicBezTo>
                        <a:pt x="3558" y="194"/>
                        <a:pt x="3569" y="205"/>
                        <a:pt x="3583" y="205"/>
                      </a:cubicBezTo>
                      <a:cubicBezTo>
                        <a:pt x="3596" y="205"/>
                        <a:pt x="3607" y="194"/>
                        <a:pt x="3607" y="181"/>
                      </a:cubicBezTo>
                      <a:cubicBezTo>
                        <a:pt x="3607" y="171"/>
                        <a:pt x="3601" y="162"/>
                        <a:pt x="3593" y="158"/>
                      </a:cubicBezTo>
                      <a:cubicBezTo>
                        <a:pt x="3593" y="25"/>
                        <a:pt x="3593" y="25"/>
                        <a:pt x="3593" y="25"/>
                      </a:cubicBezTo>
                      <a:cubicBezTo>
                        <a:pt x="3778" y="24"/>
                        <a:pt x="3778" y="24"/>
                        <a:pt x="3778" y="24"/>
                      </a:cubicBezTo>
                      <a:cubicBezTo>
                        <a:pt x="3778" y="150"/>
                        <a:pt x="3778" y="150"/>
                        <a:pt x="3778" y="150"/>
                      </a:cubicBezTo>
                      <a:cubicBezTo>
                        <a:pt x="3769" y="154"/>
                        <a:pt x="3763" y="163"/>
                        <a:pt x="3763" y="173"/>
                      </a:cubicBezTo>
                      <a:cubicBezTo>
                        <a:pt x="3763" y="186"/>
                        <a:pt x="3774" y="197"/>
                        <a:pt x="3788" y="197"/>
                      </a:cubicBezTo>
                      <a:cubicBezTo>
                        <a:pt x="3801" y="197"/>
                        <a:pt x="3812" y="186"/>
                        <a:pt x="3812" y="173"/>
                      </a:cubicBezTo>
                      <a:cubicBezTo>
                        <a:pt x="3812" y="163"/>
                        <a:pt x="3806" y="154"/>
                        <a:pt x="3798" y="150"/>
                      </a:cubicBezTo>
                      <a:cubicBezTo>
                        <a:pt x="3798" y="24"/>
                        <a:pt x="3798" y="24"/>
                        <a:pt x="3798" y="24"/>
                      </a:cubicBezTo>
                      <a:cubicBezTo>
                        <a:pt x="3956" y="24"/>
                        <a:pt x="3956" y="24"/>
                        <a:pt x="3956" y="24"/>
                      </a:cubicBezTo>
                      <a:cubicBezTo>
                        <a:pt x="3956" y="172"/>
                        <a:pt x="3956" y="172"/>
                        <a:pt x="3956" y="172"/>
                      </a:cubicBezTo>
                      <a:cubicBezTo>
                        <a:pt x="4091" y="290"/>
                        <a:pt x="4091" y="290"/>
                        <a:pt x="4091" y="290"/>
                      </a:cubicBezTo>
                      <a:cubicBezTo>
                        <a:pt x="5379" y="290"/>
                        <a:pt x="5379" y="290"/>
                        <a:pt x="5379" y="290"/>
                      </a:cubicBezTo>
                      <a:cubicBezTo>
                        <a:pt x="5565" y="133"/>
                        <a:pt x="5565" y="133"/>
                        <a:pt x="5565" y="133"/>
                      </a:cubicBezTo>
                      <a:cubicBezTo>
                        <a:pt x="6344" y="133"/>
                        <a:pt x="6344" y="133"/>
                        <a:pt x="6344" y="133"/>
                      </a:cubicBezTo>
                      <a:cubicBezTo>
                        <a:pt x="6344" y="119"/>
                        <a:pt x="6344" y="119"/>
                        <a:pt x="6344" y="119"/>
                      </a:cubicBezTo>
                      <a:cubicBezTo>
                        <a:pt x="6344" y="132"/>
                        <a:pt x="6355" y="143"/>
                        <a:pt x="6368" y="143"/>
                      </a:cubicBezTo>
                      <a:cubicBezTo>
                        <a:pt x="6382" y="143"/>
                        <a:pt x="6393" y="132"/>
                        <a:pt x="6393" y="119"/>
                      </a:cubicBezTo>
                      <a:cubicBezTo>
                        <a:pt x="6393" y="105"/>
                        <a:pt x="6382" y="94"/>
                        <a:pt x="6368" y="94"/>
                      </a:cubicBezTo>
                      <a:cubicBezTo>
                        <a:pt x="6355" y="94"/>
                        <a:pt x="6344" y="105"/>
                        <a:pt x="6344" y="119"/>
                      </a:cubicBezTo>
                      <a:cubicBezTo>
                        <a:pt x="6344" y="113"/>
                        <a:pt x="6344" y="113"/>
                        <a:pt x="6344" y="113"/>
                      </a:cubicBezTo>
                      <a:cubicBezTo>
                        <a:pt x="5558" y="113"/>
                        <a:pt x="5558" y="113"/>
                        <a:pt x="5558" y="113"/>
                      </a:cubicBezTo>
                      <a:cubicBezTo>
                        <a:pt x="5372" y="270"/>
                        <a:pt x="5372" y="270"/>
                        <a:pt x="5372" y="270"/>
                      </a:cubicBezTo>
                      <a:cubicBezTo>
                        <a:pt x="4099" y="270"/>
                        <a:pt x="4099" y="270"/>
                        <a:pt x="4099" y="270"/>
                      </a:cubicBezTo>
                      <a:cubicBezTo>
                        <a:pt x="3976" y="163"/>
                        <a:pt x="3976" y="163"/>
                        <a:pt x="3976" y="163"/>
                      </a:cubicBezTo>
                      <a:cubicBezTo>
                        <a:pt x="3976" y="24"/>
                        <a:pt x="3976" y="24"/>
                        <a:pt x="3976" y="24"/>
                      </a:cubicBezTo>
                      <a:cubicBezTo>
                        <a:pt x="4257" y="24"/>
                        <a:pt x="4257" y="24"/>
                        <a:pt x="4257" y="24"/>
                      </a:cubicBezTo>
                      <a:cubicBezTo>
                        <a:pt x="4257" y="53"/>
                        <a:pt x="4257" y="53"/>
                        <a:pt x="4257" y="53"/>
                      </a:cubicBezTo>
                      <a:cubicBezTo>
                        <a:pt x="4291" y="88"/>
                        <a:pt x="4291" y="88"/>
                        <a:pt x="4291" y="88"/>
                      </a:cubicBezTo>
                      <a:cubicBezTo>
                        <a:pt x="4544" y="88"/>
                        <a:pt x="4544" y="88"/>
                        <a:pt x="4544" y="88"/>
                      </a:cubicBezTo>
                      <a:cubicBezTo>
                        <a:pt x="4595" y="139"/>
                        <a:pt x="4595" y="139"/>
                        <a:pt x="4595" y="139"/>
                      </a:cubicBezTo>
                      <a:cubicBezTo>
                        <a:pt x="4962" y="139"/>
                        <a:pt x="4962" y="139"/>
                        <a:pt x="4962" y="139"/>
                      </a:cubicBezTo>
                      <a:cubicBezTo>
                        <a:pt x="4966" y="147"/>
                        <a:pt x="4975" y="153"/>
                        <a:pt x="4984" y="153"/>
                      </a:cubicBezTo>
                      <a:cubicBezTo>
                        <a:pt x="4998" y="153"/>
                        <a:pt x="5009" y="142"/>
                        <a:pt x="5009" y="129"/>
                      </a:cubicBezTo>
                      <a:cubicBezTo>
                        <a:pt x="5009" y="115"/>
                        <a:pt x="4998" y="104"/>
                        <a:pt x="4984" y="104"/>
                      </a:cubicBezTo>
                      <a:cubicBezTo>
                        <a:pt x="4975" y="104"/>
                        <a:pt x="4966" y="110"/>
                        <a:pt x="4962" y="119"/>
                      </a:cubicBezTo>
                      <a:cubicBezTo>
                        <a:pt x="4604" y="119"/>
                        <a:pt x="4604" y="119"/>
                        <a:pt x="4604" y="119"/>
                      </a:cubicBezTo>
                      <a:cubicBezTo>
                        <a:pt x="4553" y="68"/>
                        <a:pt x="4553" y="68"/>
                        <a:pt x="4553" y="68"/>
                      </a:cubicBezTo>
                      <a:cubicBezTo>
                        <a:pt x="4299" y="68"/>
                        <a:pt x="4299" y="68"/>
                        <a:pt x="4299" y="68"/>
                      </a:cubicBezTo>
                      <a:cubicBezTo>
                        <a:pt x="4277" y="45"/>
                        <a:pt x="4277" y="45"/>
                        <a:pt x="4277" y="45"/>
                      </a:cubicBezTo>
                      <a:cubicBezTo>
                        <a:pt x="4277" y="24"/>
                        <a:pt x="4277" y="24"/>
                        <a:pt x="4277" y="24"/>
                      </a:cubicBezTo>
                      <a:cubicBezTo>
                        <a:pt x="6979" y="20"/>
                        <a:pt x="6979" y="20"/>
                        <a:pt x="6979" y="20"/>
                      </a:cubicBezTo>
                      <a:cubicBezTo>
                        <a:pt x="7163" y="247"/>
                        <a:pt x="7163" y="247"/>
                        <a:pt x="7163" y="247"/>
                      </a:cubicBezTo>
                      <a:lnTo>
                        <a:pt x="7163" y="629"/>
                      </a:lnTo>
                      <a:close/>
                    </a:path>
                  </a:pathLst>
                </a:cu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0" name="Google Shape;3240;p27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48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1" name="Google Shape;3241;p27"/>
          <p:cNvGrpSpPr/>
          <p:nvPr/>
        </p:nvGrpSpPr>
        <p:grpSpPr>
          <a:xfrm>
            <a:off x="222558" y="144464"/>
            <a:ext cx="8698884" cy="5140446"/>
            <a:chOff x="222558" y="144464"/>
            <a:chExt cx="8698884" cy="5140446"/>
          </a:xfrm>
        </p:grpSpPr>
        <p:grpSp>
          <p:nvGrpSpPr>
            <p:cNvPr id="3242" name="Google Shape;3242;p27"/>
            <p:cNvGrpSpPr/>
            <p:nvPr/>
          </p:nvGrpSpPr>
          <p:grpSpPr>
            <a:xfrm rot="-5400000">
              <a:off x="5880085" y="2734232"/>
              <a:ext cx="285875" cy="4815482"/>
              <a:chOff x="8931625" y="104376"/>
              <a:chExt cx="285875" cy="4868057"/>
            </a:xfrm>
          </p:grpSpPr>
          <p:sp>
            <p:nvSpPr>
              <p:cNvPr id="3243" name="Google Shape;3243;p27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4" name="Google Shape;3244;p27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5" name="Google Shape;3245;p27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6" name="Google Shape;3246;p27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7" name="Google Shape;3247;p27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8" name="Google Shape;3248;p27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9" name="Google Shape;3249;p27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0" name="Google Shape;3250;p27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1" name="Google Shape;3251;p27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2" name="Google Shape;3252;p27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3" name="Google Shape;3253;p27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4" name="Google Shape;3254;p27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5" name="Google Shape;3255;p27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6" name="Google Shape;3256;p27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7" name="Google Shape;3257;p27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8" name="Google Shape;3258;p27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9" name="Google Shape;3259;p27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0" name="Google Shape;3260;p27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1" name="Google Shape;3261;p27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2" name="Google Shape;3262;p27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3" name="Google Shape;3263;p27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4" name="Google Shape;3264;p27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5" name="Google Shape;3265;p27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6" name="Google Shape;3266;p27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7" name="Google Shape;3267;p27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8" name="Google Shape;3268;p27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9" name="Google Shape;3269;p27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0" name="Google Shape;3270;p27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1" name="Google Shape;3271;p27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2" name="Google Shape;3272;p27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3" name="Google Shape;3273;p27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4" name="Google Shape;3274;p27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5" name="Google Shape;3275;p27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6" name="Google Shape;3276;p27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7" name="Google Shape;3277;p27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8" name="Google Shape;3278;p27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9" name="Google Shape;3279;p27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0" name="Google Shape;3280;p27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1" name="Google Shape;3281;p27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2" name="Google Shape;3282;p27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3" name="Google Shape;3283;p27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4" name="Google Shape;3284;p27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5" name="Google Shape;3285;p27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6" name="Google Shape;3286;p27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7" name="Google Shape;3287;p27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8" name="Google Shape;3288;p27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9" name="Google Shape;3289;p27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0" name="Google Shape;3290;p27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1" name="Google Shape;3291;p27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2" name="Google Shape;3292;p27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3" name="Google Shape;3293;p27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4" name="Google Shape;3294;p27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5" name="Google Shape;3295;p27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6" name="Google Shape;3296;p27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7" name="Google Shape;3297;p27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8" name="Google Shape;3298;p27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9" name="Google Shape;3299;p27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0" name="Google Shape;3300;p27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1" name="Google Shape;3301;p27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2" name="Google Shape;3302;p27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3" name="Google Shape;3303;p27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4" name="Google Shape;3304;p27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5" name="Google Shape;3305;p27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6" name="Google Shape;3306;p27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7" name="Google Shape;3307;p27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8" name="Google Shape;3308;p27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9" name="Google Shape;3309;p27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0" name="Google Shape;3310;p27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1" name="Google Shape;3311;p27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2" name="Google Shape;3312;p27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3" name="Google Shape;3313;p27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4" name="Google Shape;3314;p27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5" name="Google Shape;3315;p27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6" name="Google Shape;3316;p27"/>
            <p:cNvGrpSpPr/>
            <p:nvPr/>
          </p:nvGrpSpPr>
          <p:grpSpPr>
            <a:xfrm>
              <a:off x="222558" y="144464"/>
              <a:ext cx="8698884" cy="4854572"/>
              <a:chOff x="222558" y="144464"/>
              <a:chExt cx="8698884" cy="4854572"/>
            </a:xfrm>
          </p:grpSpPr>
          <p:sp>
            <p:nvSpPr>
              <p:cNvPr id="3317" name="Google Shape;3317;p27"/>
              <p:cNvSpPr/>
              <p:nvPr/>
            </p:nvSpPr>
            <p:spPr>
              <a:xfrm>
                <a:off x="222558" y="144464"/>
                <a:ext cx="8698884" cy="4854572"/>
              </a:xfrm>
              <a:custGeom>
                <a:avLst/>
                <a:gdLst/>
                <a:ahLst/>
                <a:cxnLst/>
                <a:rect l="l" t="t" r="r" b="b"/>
                <a:pathLst>
                  <a:path w="7278" h="4060" extrusionOk="0">
                    <a:moveTo>
                      <a:pt x="7214" y="584"/>
                    </a:moveTo>
                    <a:cubicBezTo>
                      <a:pt x="7150" y="584"/>
                      <a:pt x="7150" y="584"/>
                      <a:pt x="7150" y="584"/>
                    </a:cubicBezTo>
                    <a:cubicBezTo>
                      <a:pt x="7150" y="263"/>
                      <a:pt x="7150" y="263"/>
                      <a:pt x="7150" y="263"/>
                    </a:cubicBezTo>
                    <a:cubicBezTo>
                      <a:pt x="6899" y="263"/>
                      <a:pt x="6899" y="263"/>
                      <a:pt x="6899" y="263"/>
                    </a:cubicBezTo>
                    <a:cubicBezTo>
                      <a:pt x="6899" y="0"/>
                      <a:pt x="6899" y="0"/>
                      <a:pt x="6899" y="0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263"/>
                      <a:pt x="366" y="263"/>
                      <a:pt x="366" y="263"/>
                    </a:cubicBezTo>
                    <a:cubicBezTo>
                      <a:pt x="132" y="263"/>
                      <a:pt x="132" y="263"/>
                      <a:pt x="132" y="263"/>
                    </a:cubicBezTo>
                    <a:cubicBezTo>
                      <a:pt x="132" y="584"/>
                      <a:pt x="132" y="584"/>
                      <a:pt x="132" y="584"/>
                    </a:cubicBezTo>
                    <a:cubicBezTo>
                      <a:pt x="64" y="584"/>
                      <a:pt x="64" y="584"/>
                      <a:pt x="64" y="584"/>
                    </a:cubicBezTo>
                    <a:cubicBezTo>
                      <a:pt x="0" y="648"/>
                      <a:pt x="0" y="648"/>
                      <a:pt x="0" y="648"/>
                    </a:cubicBezTo>
                    <a:cubicBezTo>
                      <a:pt x="0" y="3401"/>
                      <a:pt x="0" y="3401"/>
                      <a:pt x="0" y="3401"/>
                    </a:cubicBezTo>
                    <a:cubicBezTo>
                      <a:pt x="73" y="3474"/>
                      <a:pt x="73" y="3474"/>
                      <a:pt x="73" y="3474"/>
                    </a:cubicBezTo>
                    <a:cubicBezTo>
                      <a:pt x="132" y="3474"/>
                      <a:pt x="132" y="3474"/>
                      <a:pt x="132" y="3474"/>
                    </a:cubicBezTo>
                    <a:cubicBezTo>
                      <a:pt x="132" y="3827"/>
                      <a:pt x="132" y="3827"/>
                      <a:pt x="132" y="3827"/>
                    </a:cubicBezTo>
                    <a:cubicBezTo>
                      <a:pt x="365" y="3827"/>
                      <a:pt x="365" y="3827"/>
                      <a:pt x="365" y="3827"/>
                    </a:cubicBezTo>
                    <a:cubicBezTo>
                      <a:pt x="365" y="4059"/>
                      <a:pt x="365" y="4059"/>
                      <a:pt x="365" y="4059"/>
                    </a:cubicBezTo>
                    <a:cubicBezTo>
                      <a:pt x="3048" y="4059"/>
                      <a:pt x="3048" y="4059"/>
                      <a:pt x="3048" y="4059"/>
                    </a:cubicBezTo>
                    <a:cubicBezTo>
                      <a:pt x="3048" y="4060"/>
                      <a:pt x="3048" y="4060"/>
                      <a:pt x="3048" y="4060"/>
                    </a:cubicBezTo>
                    <a:cubicBezTo>
                      <a:pt x="3068" y="4060"/>
                      <a:pt x="3068" y="4060"/>
                      <a:pt x="3068" y="4060"/>
                    </a:cubicBezTo>
                    <a:cubicBezTo>
                      <a:pt x="3068" y="4059"/>
                      <a:pt x="3068" y="4059"/>
                      <a:pt x="3068" y="4059"/>
                    </a:cubicBezTo>
                    <a:cubicBezTo>
                      <a:pt x="3332" y="4059"/>
                      <a:pt x="3332" y="4059"/>
                      <a:pt x="3332" y="4059"/>
                    </a:cubicBezTo>
                    <a:cubicBezTo>
                      <a:pt x="3332" y="4060"/>
                      <a:pt x="3332" y="4060"/>
                      <a:pt x="3332" y="4060"/>
                    </a:cubicBezTo>
                    <a:cubicBezTo>
                      <a:pt x="3352" y="4060"/>
                      <a:pt x="3352" y="4060"/>
                      <a:pt x="3352" y="4060"/>
                    </a:cubicBezTo>
                    <a:cubicBezTo>
                      <a:pt x="3352" y="4059"/>
                      <a:pt x="3352" y="4059"/>
                      <a:pt x="3352" y="4059"/>
                    </a:cubicBezTo>
                    <a:cubicBezTo>
                      <a:pt x="6911" y="4059"/>
                      <a:pt x="6911" y="4059"/>
                      <a:pt x="6911" y="4059"/>
                    </a:cubicBezTo>
                    <a:cubicBezTo>
                      <a:pt x="6911" y="3839"/>
                      <a:pt x="6911" y="3839"/>
                      <a:pt x="6911" y="3839"/>
                    </a:cubicBezTo>
                    <a:cubicBezTo>
                      <a:pt x="7150" y="3839"/>
                      <a:pt x="7150" y="3839"/>
                      <a:pt x="7150" y="3839"/>
                    </a:cubicBezTo>
                    <a:cubicBezTo>
                      <a:pt x="7150" y="3474"/>
                      <a:pt x="7150" y="3474"/>
                      <a:pt x="7150" y="3474"/>
                    </a:cubicBezTo>
                    <a:cubicBezTo>
                      <a:pt x="7205" y="3474"/>
                      <a:pt x="7205" y="3474"/>
                      <a:pt x="7205" y="3474"/>
                    </a:cubicBezTo>
                    <a:cubicBezTo>
                      <a:pt x="7278" y="3401"/>
                      <a:pt x="7278" y="3401"/>
                      <a:pt x="7278" y="3401"/>
                    </a:cubicBezTo>
                    <a:cubicBezTo>
                      <a:pt x="7278" y="648"/>
                      <a:pt x="7278" y="648"/>
                      <a:pt x="7278" y="648"/>
                    </a:cubicBezTo>
                    <a:lnTo>
                      <a:pt x="7214" y="584"/>
                    </a:lnTo>
                    <a:close/>
                    <a:moveTo>
                      <a:pt x="7130" y="584"/>
                    </a:moveTo>
                    <a:cubicBezTo>
                      <a:pt x="7130" y="642"/>
                      <a:pt x="7130" y="642"/>
                      <a:pt x="7130" y="642"/>
                    </a:cubicBezTo>
                    <a:cubicBezTo>
                      <a:pt x="7060" y="642"/>
                      <a:pt x="7060" y="642"/>
                      <a:pt x="7060" y="642"/>
                    </a:cubicBezTo>
                    <a:cubicBezTo>
                      <a:pt x="6971" y="554"/>
                      <a:pt x="6971" y="554"/>
                      <a:pt x="6971" y="554"/>
                    </a:cubicBezTo>
                    <a:cubicBezTo>
                      <a:pt x="6971" y="500"/>
                      <a:pt x="6971" y="500"/>
                      <a:pt x="6971" y="500"/>
                    </a:cubicBezTo>
                    <a:cubicBezTo>
                      <a:pt x="6981" y="497"/>
                      <a:pt x="6988" y="488"/>
                      <a:pt x="6988" y="477"/>
                    </a:cubicBezTo>
                    <a:cubicBezTo>
                      <a:pt x="6988" y="463"/>
                      <a:pt x="6977" y="452"/>
                      <a:pt x="6963" y="452"/>
                    </a:cubicBezTo>
                    <a:cubicBezTo>
                      <a:pt x="6949" y="452"/>
                      <a:pt x="6939" y="463"/>
                      <a:pt x="6939" y="477"/>
                    </a:cubicBezTo>
                    <a:cubicBezTo>
                      <a:pt x="6939" y="486"/>
                      <a:pt x="6943" y="494"/>
                      <a:pt x="6951" y="498"/>
                    </a:cubicBezTo>
                    <a:cubicBezTo>
                      <a:pt x="6951" y="562"/>
                      <a:pt x="6951" y="562"/>
                      <a:pt x="6951" y="562"/>
                    </a:cubicBezTo>
                    <a:cubicBezTo>
                      <a:pt x="7051" y="662"/>
                      <a:pt x="7051" y="662"/>
                      <a:pt x="7051" y="662"/>
                    </a:cubicBezTo>
                    <a:cubicBezTo>
                      <a:pt x="7130" y="662"/>
                      <a:pt x="7130" y="662"/>
                      <a:pt x="7130" y="662"/>
                    </a:cubicBezTo>
                    <a:cubicBezTo>
                      <a:pt x="7130" y="1825"/>
                      <a:pt x="7130" y="1825"/>
                      <a:pt x="7130" y="1825"/>
                    </a:cubicBezTo>
                    <a:cubicBezTo>
                      <a:pt x="7052" y="1825"/>
                      <a:pt x="7052" y="1825"/>
                      <a:pt x="7052" y="1825"/>
                    </a:cubicBezTo>
                    <a:cubicBezTo>
                      <a:pt x="6964" y="1737"/>
                      <a:pt x="6964" y="1737"/>
                      <a:pt x="6964" y="1737"/>
                    </a:cubicBezTo>
                    <a:cubicBezTo>
                      <a:pt x="6964" y="1502"/>
                      <a:pt x="6964" y="1502"/>
                      <a:pt x="6964" y="1502"/>
                    </a:cubicBezTo>
                    <a:cubicBezTo>
                      <a:pt x="6972" y="1498"/>
                      <a:pt x="6978" y="1490"/>
                      <a:pt x="6978" y="1480"/>
                    </a:cubicBezTo>
                    <a:cubicBezTo>
                      <a:pt x="6978" y="1466"/>
                      <a:pt x="6967" y="1455"/>
                      <a:pt x="6954" y="1455"/>
                    </a:cubicBezTo>
                    <a:cubicBezTo>
                      <a:pt x="6940" y="1455"/>
                      <a:pt x="6929" y="1466"/>
                      <a:pt x="6929" y="1480"/>
                    </a:cubicBezTo>
                    <a:cubicBezTo>
                      <a:pt x="6929" y="1490"/>
                      <a:pt x="6935" y="1498"/>
                      <a:pt x="6944" y="1502"/>
                    </a:cubicBezTo>
                    <a:cubicBezTo>
                      <a:pt x="6944" y="1745"/>
                      <a:pt x="6944" y="1745"/>
                      <a:pt x="6944" y="1745"/>
                    </a:cubicBezTo>
                    <a:cubicBezTo>
                      <a:pt x="7043" y="1845"/>
                      <a:pt x="7043" y="1845"/>
                      <a:pt x="7043" y="1845"/>
                    </a:cubicBezTo>
                    <a:cubicBezTo>
                      <a:pt x="7130" y="1845"/>
                      <a:pt x="7130" y="1845"/>
                      <a:pt x="7130" y="1845"/>
                    </a:cubicBezTo>
                    <a:cubicBezTo>
                      <a:pt x="7130" y="1929"/>
                      <a:pt x="7130" y="1929"/>
                      <a:pt x="7130" y="1929"/>
                    </a:cubicBezTo>
                    <a:cubicBezTo>
                      <a:pt x="7013" y="1929"/>
                      <a:pt x="7013" y="1929"/>
                      <a:pt x="7013" y="1929"/>
                    </a:cubicBezTo>
                    <a:cubicBezTo>
                      <a:pt x="7009" y="1921"/>
                      <a:pt x="7001" y="1915"/>
                      <a:pt x="6991" y="1915"/>
                    </a:cubicBezTo>
                    <a:cubicBezTo>
                      <a:pt x="6977" y="1915"/>
                      <a:pt x="6966" y="1926"/>
                      <a:pt x="6966" y="1939"/>
                    </a:cubicBezTo>
                    <a:cubicBezTo>
                      <a:pt x="6966" y="1953"/>
                      <a:pt x="6977" y="1964"/>
                      <a:pt x="6991" y="1964"/>
                    </a:cubicBezTo>
                    <a:cubicBezTo>
                      <a:pt x="7001" y="1964"/>
                      <a:pt x="7009" y="1958"/>
                      <a:pt x="7013" y="1949"/>
                    </a:cubicBezTo>
                    <a:cubicBezTo>
                      <a:pt x="7130" y="1949"/>
                      <a:pt x="7130" y="1949"/>
                      <a:pt x="7130" y="1949"/>
                    </a:cubicBezTo>
                    <a:cubicBezTo>
                      <a:pt x="7130" y="2120"/>
                      <a:pt x="7130" y="2120"/>
                      <a:pt x="7130" y="2120"/>
                    </a:cubicBezTo>
                    <a:cubicBezTo>
                      <a:pt x="7013" y="2120"/>
                      <a:pt x="7013" y="2120"/>
                      <a:pt x="7013" y="2120"/>
                    </a:cubicBezTo>
                    <a:cubicBezTo>
                      <a:pt x="7010" y="2111"/>
                      <a:pt x="7001" y="2106"/>
                      <a:pt x="6991" y="2106"/>
                    </a:cubicBezTo>
                    <a:cubicBezTo>
                      <a:pt x="6978" y="2106"/>
                      <a:pt x="6967" y="2116"/>
                      <a:pt x="6967" y="2130"/>
                    </a:cubicBezTo>
                    <a:cubicBezTo>
                      <a:pt x="6967" y="2144"/>
                      <a:pt x="6978" y="2155"/>
                      <a:pt x="6991" y="2155"/>
                    </a:cubicBezTo>
                    <a:cubicBezTo>
                      <a:pt x="7001" y="2155"/>
                      <a:pt x="7010" y="2149"/>
                      <a:pt x="7013" y="2140"/>
                    </a:cubicBezTo>
                    <a:cubicBezTo>
                      <a:pt x="7130" y="2140"/>
                      <a:pt x="7130" y="2140"/>
                      <a:pt x="7130" y="2140"/>
                    </a:cubicBezTo>
                    <a:cubicBezTo>
                      <a:pt x="7130" y="2224"/>
                      <a:pt x="7130" y="2224"/>
                      <a:pt x="7130" y="2224"/>
                    </a:cubicBezTo>
                    <a:cubicBezTo>
                      <a:pt x="7044" y="2224"/>
                      <a:pt x="7044" y="2224"/>
                      <a:pt x="7044" y="2224"/>
                    </a:cubicBezTo>
                    <a:cubicBezTo>
                      <a:pt x="6944" y="2324"/>
                      <a:pt x="6944" y="2324"/>
                      <a:pt x="6944" y="2324"/>
                    </a:cubicBezTo>
                    <a:cubicBezTo>
                      <a:pt x="6944" y="2567"/>
                      <a:pt x="6944" y="2567"/>
                      <a:pt x="6944" y="2567"/>
                    </a:cubicBezTo>
                    <a:cubicBezTo>
                      <a:pt x="6936" y="2571"/>
                      <a:pt x="6930" y="2580"/>
                      <a:pt x="6930" y="2590"/>
                    </a:cubicBezTo>
                    <a:cubicBezTo>
                      <a:pt x="6930" y="2603"/>
                      <a:pt x="6941" y="2614"/>
                      <a:pt x="6954" y="2614"/>
                    </a:cubicBezTo>
                    <a:cubicBezTo>
                      <a:pt x="6968" y="2614"/>
                      <a:pt x="6979" y="2603"/>
                      <a:pt x="6979" y="2590"/>
                    </a:cubicBezTo>
                    <a:cubicBezTo>
                      <a:pt x="6979" y="2580"/>
                      <a:pt x="6973" y="2571"/>
                      <a:pt x="6964" y="2567"/>
                    </a:cubicBezTo>
                    <a:cubicBezTo>
                      <a:pt x="6964" y="2332"/>
                      <a:pt x="6964" y="2332"/>
                      <a:pt x="6964" y="2332"/>
                    </a:cubicBezTo>
                    <a:cubicBezTo>
                      <a:pt x="7052" y="2244"/>
                      <a:pt x="7052" y="2244"/>
                      <a:pt x="7052" y="2244"/>
                    </a:cubicBezTo>
                    <a:cubicBezTo>
                      <a:pt x="7130" y="2244"/>
                      <a:pt x="7130" y="2244"/>
                      <a:pt x="7130" y="2244"/>
                    </a:cubicBezTo>
                    <a:cubicBezTo>
                      <a:pt x="7130" y="3407"/>
                      <a:pt x="7130" y="3407"/>
                      <a:pt x="7130" y="3407"/>
                    </a:cubicBezTo>
                    <a:cubicBezTo>
                      <a:pt x="7052" y="3407"/>
                      <a:pt x="7052" y="3407"/>
                      <a:pt x="7052" y="3407"/>
                    </a:cubicBezTo>
                    <a:cubicBezTo>
                      <a:pt x="6951" y="3508"/>
                      <a:pt x="6951" y="3508"/>
                      <a:pt x="6951" y="3508"/>
                    </a:cubicBezTo>
                    <a:cubicBezTo>
                      <a:pt x="6951" y="3561"/>
                      <a:pt x="6951" y="3561"/>
                      <a:pt x="6951" y="3561"/>
                    </a:cubicBezTo>
                    <a:cubicBezTo>
                      <a:pt x="6944" y="3565"/>
                      <a:pt x="6939" y="3573"/>
                      <a:pt x="6939" y="3582"/>
                    </a:cubicBezTo>
                    <a:cubicBezTo>
                      <a:pt x="6939" y="3596"/>
                      <a:pt x="6949" y="3607"/>
                      <a:pt x="6963" y="3607"/>
                    </a:cubicBezTo>
                    <a:cubicBezTo>
                      <a:pt x="6977" y="3607"/>
                      <a:pt x="6988" y="3596"/>
                      <a:pt x="6988" y="3582"/>
                    </a:cubicBezTo>
                    <a:cubicBezTo>
                      <a:pt x="6988" y="3572"/>
                      <a:pt x="6981" y="3563"/>
                      <a:pt x="6971" y="3559"/>
                    </a:cubicBezTo>
                    <a:cubicBezTo>
                      <a:pt x="6971" y="3516"/>
                      <a:pt x="6971" y="3516"/>
                      <a:pt x="6971" y="3516"/>
                    </a:cubicBezTo>
                    <a:cubicBezTo>
                      <a:pt x="7060" y="3427"/>
                      <a:pt x="7060" y="3427"/>
                      <a:pt x="7060" y="3427"/>
                    </a:cubicBezTo>
                    <a:cubicBezTo>
                      <a:pt x="7130" y="3427"/>
                      <a:pt x="7130" y="3427"/>
                      <a:pt x="7130" y="3427"/>
                    </a:cubicBezTo>
                    <a:cubicBezTo>
                      <a:pt x="7130" y="3474"/>
                      <a:pt x="7130" y="3474"/>
                      <a:pt x="7130" y="3474"/>
                    </a:cubicBezTo>
                    <a:cubicBezTo>
                      <a:pt x="7130" y="3819"/>
                      <a:pt x="7130" y="3819"/>
                      <a:pt x="7130" y="3819"/>
                    </a:cubicBezTo>
                    <a:cubicBezTo>
                      <a:pt x="6891" y="3819"/>
                      <a:pt x="6891" y="3819"/>
                      <a:pt x="6891" y="3819"/>
                    </a:cubicBezTo>
                    <a:cubicBezTo>
                      <a:pt x="6891" y="4039"/>
                      <a:pt x="6891" y="4039"/>
                      <a:pt x="6891" y="4039"/>
                    </a:cubicBezTo>
                    <a:cubicBezTo>
                      <a:pt x="4234" y="4039"/>
                      <a:pt x="4234" y="4039"/>
                      <a:pt x="4234" y="4039"/>
                    </a:cubicBezTo>
                    <a:cubicBezTo>
                      <a:pt x="4234" y="4024"/>
                      <a:pt x="4234" y="4024"/>
                      <a:pt x="4234" y="4024"/>
                    </a:cubicBezTo>
                    <a:cubicBezTo>
                      <a:pt x="4259" y="3999"/>
                      <a:pt x="4259" y="3999"/>
                      <a:pt x="4259" y="3999"/>
                    </a:cubicBezTo>
                    <a:cubicBezTo>
                      <a:pt x="4500" y="3999"/>
                      <a:pt x="4500" y="3999"/>
                      <a:pt x="4500" y="3999"/>
                    </a:cubicBezTo>
                    <a:cubicBezTo>
                      <a:pt x="4545" y="3954"/>
                      <a:pt x="4545" y="3954"/>
                      <a:pt x="4545" y="3954"/>
                    </a:cubicBezTo>
                    <a:cubicBezTo>
                      <a:pt x="4919" y="3954"/>
                      <a:pt x="4919" y="3954"/>
                      <a:pt x="4919" y="3954"/>
                    </a:cubicBezTo>
                    <a:cubicBezTo>
                      <a:pt x="4923" y="3963"/>
                      <a:pt x="4932" y="3969"/>
                      <a:pt x="4942" y="3969"/>
                    </a:cubicBezTo>
                    <a:cubicBezTo>
                      <a:pt x="4955" y="3969"/>
                      <a:pt x="4966" y="3958"/>
                      <a:pt x="4966" y="3944"/>
                    </a:cubicBezTo>
                    <a:cubicBezTo>
                      <a:pt x="4966" y="3930"/>
                      <a:pt x="4955" y="3920"/>
                      <a:pt x="4942" y="3920"/>
                    </a:cubicBezTo>
                    <a:cubicBezTo>
                      <a:pt x="4932" y="3920"/>
                      <a:pt x="4923" y="3925"/>
                      <a:pt x="4919" y="3934"/>
                    </a:cubicBezTo>
                    <a:cubicBezTo>
                      <a:pt x="4537" y="3934"/>
                      <a:pt x="4537" y="3934"/>
                      <a:pt x="4537" y="3934"/>
                    </a:cubicBezTo>
                    <a:cubicBezTo>
                      <a:pt x="4492" y="3979"/>
                      <a:pt x="4492" y="3979"/>
                      <a:pt x="4492" y="3979"/>
                    </a:cubicBezTo>
                    <a:cubicBezTo>
                      <a:pt x="4251" y="3979"/>
                      <a:pt x="4251" y="3979"/>
                      <a:pt x="4251" y="3979"/>
                    </a:cubicBezTo>
                    <a:cubicBezTo>
                      <a:pt x="4214" y="4016"/>
                      <a:pt x="4214" y="4016"/>
                      <a:pt x="4214" y="4016"/>
                    </a:cubicBezTo>
                    <a:cubicBezTo>
                      <a:pt x="4214" y="4039"/>
                      <a:pt x="4214" y="4039"/>
                      <a:pt x="4214" y="4039"/>
                    </a:cubicBezTo>
                    <a:cubicBezTo>
                      <a:pt x="3950" y="4039"/>
                      <a:pt x="3950" y="4039"/>
                      <a:pt x="3950" y="4039"/>
                    </a:cubicBezTo>
                    <a:cubicBezTo>
                      <a:pt x="3950" y="3909"/>
                      <a:pt x="3950" y="3909"/>
                      <a:pt x="3950" y="3909"/>
                    </a:cubicBezTo>
                    <a:cubicBezTo>
                      <a:pt x="4062" y="3797"/>
                      <a:pt x="4062" y="3797"/>
                      <a:pt x="4062" y="3797"/>
                    </a:cubicBezTo>
                    <a:cubicBezTo>
                      <a:pt x="5365" y="3797"/>
                      <a:pt x="5365" y="3797"/>
                      <a:pt x="5365" y="3797"/>
                    </a:cubicBezTo>
                    <a:cubicBezTo>
                      <a:pt x="5524" y="3957"/>
                      <a:pt x="5524" y="3957"/>
                      <a:pt x="5524" y="3957"/>
                    </a:cubicBezTo>
                    <a:cubicBezTo>
                      <a:pt x="6303" y="3957"/>
                      <a:pt x="6303" y="3957"/>
                      <a:pt x="6303" y="3957"/>
                    </a:cubicBezTo>
                    <a:cubicBezTo>
                      <a:pt x="6307" y="3964"/>
                      <a:pt x="6315" y="3969"/>
                      <a:pt x="6324" y="3969"/>
                    </a:cubicBezTo>
                    <a:cubicBezTo>
                      <a:pt x="6337" y="3969"/>
                      <a:pt x="6348" y="3958"/>
                      <a:pt x="6348" y="3944"/>
                    </a:cubicBezTo>
                    <a:cubicBezTo>
                      <a:pt x="6348" y="3930"/>
                      <a:pt x="6337" y="3920"/>
                      <a:pt x="6324" y="3920"/>
                    </a:cubicBezTo>
                    <a:cubicBezTo>
                      <a:pt x="6313" y="3920"/>
                      <a:pt x="6304" y="3927"/>
                      <a:pt x="6301" y="3937"/>
                    </a:cubicBezTo>
                    <a:cubicBezTo>
                      <a:pt x="5532" y="3937"/>
                      <a:pt x="5532" y="3937"/>
                      <a:pt x="5532" y="3937"/>
                    </a:cubicBezTo>
                    <a:cubicBezTo>
                      <a:pt x="5373" y="3777"/>
                      <a:pt x="5373" y="3777"/>
                      <a:pt x="5373" y="3777"/>
                    </a:cubicBezTo>
                    <a:cubicBezTo>
                      <a:pt x="4053" y="3777"/>
                      <a:pt x="4053" y="3777"/>
                      <a:pt x="4053" y="3777"/>
                    </a:cubicBezTo>
                    <a:cubicBezTo>
                      <a:pt x="3930" y="3900"/>
                      <a:pt x="3930" y="3900"/>
                      <a:pt x="3930" y="3900"/>
                    </a:cubicBezTo>
                    <a:cubicBezTo>
                      <a:pt x="3930" y="4039"/>
                      <a:pt x="3930" y="4039"/>
                      <a:pt x="3930" y="4039"/>
                    </a:cubicBezTo>
                    <a:cubicBezTo>
                      <a:pt x="3352" y="4039"/>
                      <a:pt x="3352" y="4039"/>
                      <a:pt x="3352" y="4039"/>
                    </a:cubicBezTo>
                    <a:cubicBezTo>
                      <a:pt x="3352" y="3903"/>
                      <a:pt x="3352" y="3903"/>
                      <a:pt x="3352" y="3903"/>
                    </a:cubicBezTo>
                    <a:cubicBezTo>
                      <a:pt x="3229" y="3780"/>
                      <a:pt x="3229" y="3780"/>
                      <a:pt x="3229" y="3780"/>
                    </a:cubicBezTo>
                    <a:cubicBezTo>
                      <a:pt x="1909" y="3780"/>
                      <a:pt x="1909" y="3780"/>
                      <a:pt x="1909" y="3780"/>
                    </a:cubicBezTo>
                    <a:cubicBezTo>
                      <a:pt x="1750" y="3939"/>
                      <a:pt x="1750" y="3939"/>
                      <a:pt x="1750" y="3939"/>
                    </a:cubicBezTo>
                    <a:cubicBezTo>
                      <a:pt x="981" y="3939"/>
                      <a:pt x="981" y="3939"/>
                      <a:pt x="981" y="3939"/>
                    </a:cubicBezTo>
                    <a:cubicBezTo>
                      <a:pt x="978" y="3929"/>
                      <a:pt x="969" y="3922"/>
                      <a:pt x="958" y="3922"/>
                    </a:cubicBezTo>
                    <a:cubicBezTo>
                      <a:pt x="944" y="3922"/>
                      <a:pt x="933" y="3933"/>
                      <a:pt x="933" y="3947"/>
                    </a:cubicBezTo>
                    <a:cubicBezTo>
                      <a:pt x="933" y="3960"/>
                      <a:pt x="944" y="3971"/>
                      <a:pt x="958" y="3971"/>
                    </a:cubicBezTo>
                    <a:cubicBezTo>
                      <a:pt x="967" y="3971"/>
                      <a:pt x="975" y="3967"/>
                      <a:pt x="979" y="3959"/>
                    </a:cubicBezTo>
                    <a:cubicBezTo>
                      <a:pt x="1758" y="3959"/>
                      <a:pt x="1758" y="3959"/>
                      <a:pt x="1758" y="3959"/>
                    </a:cubicBezTo>
                    <a:cubicBezTo>
                      <a:pt x="1917" y="3800"/>
                      <a:pt x="1917" y="3800"/>
                      <a:pt x="1917" y="3800"/>
                    </a:cubicBezTo>
                    <a:cubicBezTo>
                      <a:pt x="3220" y="3800"/>
                      <a:pt x="3220" y="3800"/>
                      <a:pt x="3220" y="3800"/>
                    </a:cubicBezTo>
                    <a:cubicBezTo>
                      <a:pt x="3332" y="3911"/>
                      <a:pt x="3332" y="3911"/>
                      <a:pt x="3332" y="3911"/>
                    </a:cubicBezTo>
                    <a:cubicBezTo>
                      <a:pt x="3332" y="4039"/>
                      <a:pt x="3332" y="4039"/>
                      <a:pt x="3332" y="4039"/>
                    </a:cubicBezTo>
                    <a:cubicBezTo>
                      <a:pt x="3068" y="4039"/>
                      <a:pt x="3068" y="4039"/>
                      <a:pt x="3068" y="4039"/>
                    </a:cubicBezTo>
                    <a:cubicBezTo>
                      <a:pt x="3068" y="4019"/>
                      <a:pt x="3068" y="4019"/>
                      <a:pt x="3068" y="4019"/>
                    </a:cubicBezTo>
                    <a:cubicBezTo>
                      <a:pt x="3031" y="3982"/>
                      <a:pt x="3031" y="3982"/>
                      <a:pt x="3031" y="3982"/>
                    </a:cubicBezTo>
                    <a:cubicBezTo>
                      <a:pt x="2790" y="3982"/>
                      <a:pt x="2790" y="3982"/>
                      <a:pt x="2790" y="3982"/>
                    </a:cubicBezTo>
                    <a:cubicBezTo>
                      <a:pt x="2745" y="3937"/>
                      <a:pt x="2745" y="3937"/>
                      <a:pt x="2745" y="3937"/>
                    </a:cubicBezTo>
                    <a:cubicBezTo>
                      <a:pt x="2362" y="3937"/>
                      <a:pt x="2362" y="3937"/>
                      <a:pt x="2362" y="3937"/>
                    </a:cubicBezTo>
                    <a:cubicBezTo>
                      <a:pt x="2359" y="3928"/>
                      <a:pt x="2350" y="3922"/>
                      <a:pt x="2340" y="3922"/>
                    </a:cubicBezTo>
                    <a:cubicBezTo>
                      <a:pt x="2326" y="3922"/>
                      <a:pt x="2316" y="3933"/>
                      <a:pt x="2316" y="3947"/>
                    </a:cubicBezTo>
                    <a:cubicBezTo>
                      <a:pt x="2316" y="3960"/>
                      <a:pt x="2326" y="3971"/>
                      <a:pt x="2340" y="3971"/>
                    </a:cubicBezTo>
                    <a:cubicBezTo>
                      <a:pt x="2350" y="3971"/>
                      <a:pt x="2359" y="3965"/>
                      <a:pt x="2362" y="3957"/>
                    </a:cubicBezTo>
                    <a:cubicBezTo>
                      <a:pt x="2737" y="3957"/>
                      <a:pt x="2737" y="3957"/>
                      <a:pt x="2737" y="3957"/>
                    </a:cubicBezTo>
                    <a:cubicBezTo>
                      <a:pt x="2782" y="4002"/>
                      <a:pt x="2782" y="4002"/>
                      <a:pt x="2782" y="4002"/>
                    </a:cubicBezTo>
                    <a:cubicBezTo>
                      <a:pt x="3023" y="4002"/>
                      <a:pt x="3023" y="4002"/>
                      <a:pt x="3023" y="4002"/>
                    </a:cubicBezTo>
                    <a:cubicBezTo>
                      <a:pt x="3048" y="4027"/>
                      <a:pt x="3048" y="4027"/>
                      <a:pt x="3048" y="4027"/>
                    </a:cubicBezTo>
                    <a:cubicBezTo>
                      <a:pt x="3048" y="4039"/>
                      <a:pt x="3048" y="4039"/>
                      <a:pt x="3048" y="4039"/>
                    </a:cubicBezTo>
                    <a:cubicBezTo>
                      <a:pt x="385" y="4039"/>
                      <a:pt x="385" y="4039"/>
                      <a:pt x="385" y="4039"/>
                    </a:cubicBezTo>
                    <a:cubicBezTo>
                      <a:pt x="385" y="3807"/>
                      <a:pt x="385" y="3807"/>
                      <a:pt x="385" y="3807"/>
                    </a:cubicBezTo>
                    <a:cubicBezTo>
                      <a:pt x="152" y="3807"/>
                      <a:pt x="152" y="3807"/>
                      <a:pt x="152" y="3807"/>
                    </a:cubicBezTo>
                    <a:cubicBezTo>
                      <a:pt x="152" y="3422"/>
                      <a:pt x="152" y="3422"/>
                      <a:pt x="152" y="3422"/>
                    </a:cubicBezTo>
                    <a:cubicBezTo>
                      <a:pt x="229" y="3422"/>
                      <a:pt x="229" y="3422"/>
                      <a:pt x="229" y="3422"/>
                    </a:cubicBezTo>
                    <a:cubicBezTo>
                      <a:pt x="318" y="3511"/>
                      <a:pt x="318" y="3511"/>
                      <a:pt x="318" y="3511"/>
                    </a:cubicBezTo>
                    <a:cubicBezTo>
                      <a:pt x="318" y="3564"/>
                      <a:pt x="318" y="3564"/>
                      <a:pt x="318" y="3564"/>
                    </a:cubicBezTo>
                    <a:cubicBezTo>
                      <a:pt x="308" y="3567"/>
                      <a:pt x="301" y="3577"/>
                      <a:pt x="301" y="3587"/>
                    </a:cubicBezTo>
                    <a:cubicBezTo>
                      <a:pt x="301" y="3601"/>
                      <a:pt x="312" y="3612"/>
                      <a:pt x="326" y="3612"/>
                    </a:cubicBezTo>
                    <a:cubicBezTo>
                      <a:pt x="339" y="3612"/>
                      <a:pt x="350" y="3601"/>
                      <a:pt x="350" y="3587"/>
                    </a:cubicBezTo>
                    <a:cubicBezTo>
                      <a:pt x="350" y="3578"/>
                      <a:pt x="345" y="3570"/>
                      <a:pt x="338" y="3566"/>
                    </a:cubicBezTo>
                    <a:cubicBezTo>
                      <a:pt x="338" y="3502"/>
                      <a:pt x="338" y="3502"/>
                      <a:pt x="338" y="3502"/>
                    </a:cubicBezTo>
                    <a:cubicBezTo>
                      <a:pt x="237" y="3402"/>
                      <a:pt x="237" y="3402"/>
                      <a:pt x="237" y="3402"/>
                    </a:cubicBezTo>
                    <a:cubicBezTo>
                      <a:pt x="152" y="3402"/>
                      <a:pt x="152" y="3402"/>
                      <a:pt x="152" y="3402"/>
                    </a:cubicBezTo>
                    <a:cubicBezTo>
                      <a:pt x="152" y="2239"/>
                      <a:pt x="152" y="2239"/>
                      <a:pt x="152" y="2239"/>
                    </a:cubicBezTo>
                    <a:cubicBezTo>
                      <a:pt x="237" y="2239"/>
                      <a:pt x="237" y="2239"/>
                      <a:pt x="237" y="2239"/>
                    </a:cubicBezTo>
                    <a:cubicBezTo>
                      <a:pt x="325" y="2327"/>
                      <a:pt x="325" y="2327"/>
                      <a:pt x="325" y="2327"/>
                    </a:cubicBezTo>
                    <a:cubicBezTo>
                      <a:pt x="325" y="2562"/>
                      <a:pt x="325" y="2562"/>
                      <a:pt x="325" y="2562"/>
                    </a:cubicBezTo>
                    <a:cubicBezTo>
                      <a:pt x="317" y="2566"/>
                      <a:pt x="311" y="2575"/>
                      <a:pt x="311" y="2584"/>
                    </a:cubicBezTo>
                    <a:cubicBezTo>
                      <a:pt x="311" y="2598"/>
                      <a:pt x="322" y="2609"/>
                      <a:pt x="335" y="2609"/>
                    </a:cubicBezTo>
                    <a:cubicBezTo>
                      <a:pt x="349" y="2609"/>
                      <a:pt x="360" y="2598"/>
                      <a:pt x="360" y="2584"/>
                    </a:cubicBezTo>
                    <a:cubicBezTo>
                      <a:pt x="360" y="2575"/>
                      <a:pt x="354" y="2566"/>
                      <a:pt x="345" y="2562"/>
                    </a:cubicBezTo>
                    <a:cubicBezTo>
                      <a:pt x="345" y="2319"/>
                      <a:pt x="345" y="2319"/>
                      <a:pt x="345" y="2319"/>
                    </a:cubicBezTo>
                    <a:cubicBezTo>
                      <a:pt x="245" y="2219"/>
                      <a:pt x="245" y="2219"/>
                      <a:pt x="245" y="2219"/>
                    </a:cubicBezTo>
                    <a:cubicBezTo>
                      <a:pt x="152" y="2219"/>
                      <a:pt x="152" y="2219"/>
                      <a:pt x="152" y="2219"/>
                    </a:cubicBezTo>
                    <a:cubicBezTo>
                      <a:pt x="152" y="2135"/>
                      <a:pt x="152" y="2135"/>
                      <a:pt x="152" y="2135"/>
                    </a:cubicBezTo>
                    <a:cubicBezTo>
                      <a:pt x="276" y="2135"/>
                      <a:pt x="276" y="2135"/>
                      <a:pt x="276" y="2135"/>
                    </a:cubicBezTo>
                    <a:cubicBezTo>
                      <a:pt x="280" y="2143"/>
                      <a:pt x="288" y="2149"/>
                      <a:pt x="298" y="2149"/>
                    </a:cubicBezTo>
                    <a:cubicBezTo>
                      <a:pt x="312" y="2149"/>
                      <a:pt x="323" y="2138"/>
                      <a:pt x="323" y="2125"/>
                    </a:cubicBezTo>
                    <a:cubicBezTo>
                      <a:pt x="323" y="2111"/>
                      <a:pt x="312" y="2100"/>
                      <a:pt x="298" y="2100"/>
                    </a:cubicBezTo>
                    <a:cubicBezTo>
                      <a:pt x="288" y="2100"/>
                      <a:pt x="280" y="2106"/>
                      <a:pt x="276" y="2115"/>
                    </a:cubicBezTo>
                    <a:cubicBezTo>
                      <a:pt x="152" y="2115"/>
                      <a:pt x="152" y="2115"/>
                      <a:pt x="152" y="2115"/>
                    </a:cubicBezTo>
                    <a:cubicBezTo>
                      <a:pt x="152" y="1944"/>
                      <a:pt x="152" y="1944"/>
                      <a:pt x="152" y="1944"/>
                    </a:cubicBezTo>
                    <a:cubicBezTo>
                      <a:pt x="276" y="1944"/>
                      <a:pt x="276" y="1944"/>
                      <a:pt x="276" y="1944"/>
                    </a:cubicBezTo>
                    <a:cubicBezTo>
                      <a:pt x="280" y="1953"/>
                      <a:pt x="289" y="1959"/>
                      <a:pt x="299" y="1959"/>
                    </a:cubicBezTo>
                    <a:cubicBezTo>
                      <a:pt x="312" y="1959"/>
                      <a:pt x="323" y="1948"/>
                      <a:pt x="323" y="1934"/>
                    </a:cubicBezTo>
                    <a:cubicBezTo>
                      <a:pt x="323" y="1921"/>
                      <a:pt x="312" y="1910"/>
                      <a:pt x="299" y="1910"/>
                    </a:cubicBezTo>
                    <a:cubicBezTo>
                      <a:pt x="289" y="1910"/>
                      <a:pt x="280" y="1916"/>
                      <a:pt x="276" y="1924"/>
                    </a:cubicBezTo>
                    <a:cubicBezTo>
                      <a:pt x="152" y="1924"/>
                      <a:pt x="152" y="1924"/>
                      <a:pt x="152" y="1924"/>
                    </a:cubicBezTo>
                    <a:cubicBezTo>
                      <a:pt x="152" y="1840"/>
                      <a:pt x="152" y="1840"/>
                      <a:pt x="152" y="1840"/>
                    </a:cubicBezTo>
                    <a:cubicBezTo>
                      <a:pt x="246" y="1840"/>
                      <a:pt x="246" y="1840"/>
                      <a:pt x="246" y="1840"/>
                    </a:cubicBezTo>
                    <a:cubicBezTo>
                      <a:pt x="346" y="1740"/>
                      <a:pt x="346" y="1740"/>
                      <a:pt x="346" y="1740"/>
                    </a:cubicBezTo>
                    <a:cubicBezTo>
                      <a:pt x="346" y="1497"/>
                      <a:pt x="346" y="1497"/>
                      <a:pt x="346" y="1497"/>
                    </a:cubicBezTo>
                    <a:cubicBezTo>
                      <a:pt x="354" y="1493"/>
                      <a:pt x="360" y="1485"/>
                      <a:pt x="360" y="1475"/>
                    </a:cubicBezTo>
                    <a:cubicBezTo>
                      <a:pt x="360" y="1461"/>
                      <a:pt x="349" y="1450"/>
                      <a:pt x="336" y="1450"/>
                    </a:cubicBezTo>
                    <a:cubicBezTo>
                      <a:pt x="322" y="1450"/>
                      <a:pt x="311" y="1461"/>
                      <a:pt x="311" y="1475"/>
                    </a:cubicBezTo>
                    <a:cubicBezTo>
                      <a:pt x="311" y="1485"/>
                      <a:pt x="317" y="1493"/>
                      <a:pt x="326" y="1497"/>
                    </a:cubicBezTo>
                    <a:cubicBezTo>
                      <a:pt x="326" y="1732"/>
                      <a:pt x="326" y="1732"/>
                      <a:pt x="326" y="1732"/>
                    </a:cubicBezTo>
                    <a:cubicBezTo>
                      <a:pt x="238" y="1820"/>
                      <a:pt x="238" y="1820"/>
                      <a:pt x="238" y="1820"/>
                    </a:cubicBezTo>
                    <a:cubicBezTo>
                      <a:pt x="152" y="1820"/>
                      <a:pt x="152" y="1820"/>
                      <a:pt x="152" y="1820"/>
                    </a:cubicBezTo>
                    <a:cubicBezTo>
                      <a:pt x="152" y="657"/>
                      <a:pt x="152" y="657"/>
                      <a:pt x="152" y="657"/>
                    </a:cubicBezTo>
                    <a:cubicBezTo>
                      <a:pt x="238" y="657"/>
                      <a:pt x="238" y="657"/>
                      <a:pt x="238" y="657"/>
                    </a:cubicBezTo>
                    <a:cubicBezTo>
                      <a:pt x="338" y="557"/>
                      <a:pt x="338" y="557"/>
                      <a:pt x="338" y="557"/>
                    </a:cubicBezTo>
                    <a:cubicBezTo>
                      <a:pt x="338" y="493"/>
                      <a:pt x="338" y="493"/>
                      <a:pt x="338" y="493"/>
                    </a:cubicBezTo>
                    <a:cubicBezTo>
                      <a:pt x="346" y="489"/>
                      <a:pt x="351" y="481"/>
                      <a:pt x="351" y="472"/>
                    </a:cubicBezTo>
                    <a:cubicBezTo>
                      <a:pt x="351" y="458"/>
                      <a:pt x="340" y="447"/>
                      <a:pt x="326" y="447"/>
                    </a:cubicBezTo>
                    <a:cubicBezTo>
                      <a:pt x="313" y="447"/>
                      <a:pt x="302" y="458"/>
                      <a:pt x="302" y="472"/>
                    </a:cubicBezTo>
                    <a:cubicBezTo>
                      <a:pt x="302" y="483"/>
                      <a:pt x="309" y="492"/>
                      <a:pt x="318" y="495"/>
                    </a:cubicBezTo>
                    <a:cubicBezTo>
                      <a:pt x="318" y="548"/>
                      <a:pt x="318" y="548"/>
                      <a:pt x="318" y="548"/>
                    </a:cubicBezTo>
                    <a:cubicBezTo>
                      <a:pt x="229" y="637"/>
                      <a:pt x="229" y="637"/>
                      <a:pt x="229" y="637"/>
                    </a:cubicBezTo>
                    <a:cubicBezTo>
                      <a:pt x="152" y="637"/>
                      <a:pt x="152" y="637"/>
                      <a:pt x="152" y="637"/>
                    </a:cubicBezTo>
                    <a:cubicBezTo>
                      <a:pt x="152" y="283"/>
                      <a:pt x="152" y="283"/>
                      <a:pt x="152" y="283"/>
                    </a:cubicBezTo>
                    <a:cubicBezTo>
                      <a:pt x="386" y="283"/>
                      <a:pt x="386" y="283"/>
                      <a:pt x="386" y="283"/>
                    </a:cubicBezTo>
                    <a:cubicBezTo>
                      <a:pt x="386" y="20"/>
                      <a:pt x="386" y="20"/>
                      <a:pt x="386" y="20"/>
                    </a:cubicBezTo>
                    <a:cubicBezTo>
                      <a:pt x="3528" y="20"/>
                      <a:pt x="3528" y="20"/>
                      <a:pt x="3528" y="20"/>
                    </a:cubicBezTo>
                    <a:cubicBezTo>
                      <a:pt x="3528" y="154"/>
                      <a:pt x="3528" y="154"/>
                      <a:pt x="3528" y="154"/>
                    </a:cubicBezTo>
                    <a:cubicBezTo>
                      <a:pt x="3520" y="158"/>
                      <a:pt x="3514" y="167"/>
                      <a:pt x="3514" y="177"/>
                    </a:cubicBezTo>
                    <a:cubicBezTo>
                      <a:pt x="3514" y="190"/>
                      <a:pt x="3525" y="201"/>
                      <a:pt x="3538" y="201"/>
                    </a:cubicBezTo>
                    <a:cubicBezTo>
                      <a:pt x="3552" y="201"/>
                      <a:pt x="3563" y="190"/>
                      <a:pt x="3563" y="177"/>
                    </a:cubicBezTo>
                    <a:cubicBezTo>
                      <a:pt x="3563" y="167"/>
                      <a:pt x="3557" y="158"/>
                      <a:pt x="3548" y="154"/>
                    </a:cubicBezTo>
                    <a:cubicBezTo>
                      <a:pt x="3548" y="20"/>
                      <a:pt x="3548" y="20"/>
                      <a:pt x="3548" y="20"/>
                    </a:cubicBezTo>
                    <a:cubicBezTo>
                      <a:pt x="3734" y="20"/>
                      <a:pt x="3734" y="20"/>
                      <a:pt x="3734" y="20"/>
                    </a:cubicBezTo>
                    <a:cubicBezTo>
                      <a:pt x="3734" y="146"/>
                      <a:pt x="3734" y="146"/>
                      <a:pt x="3734" y="146"/>
                    </a:cubicBezTo>
                    <a:cubicBezTo>
                      <a:pt x="3725" y="150"/>
                      <a:pt x="3719" y="159"/>
                      <a:pt x="3719" y="169"/>
                    </a:cubicBezTo>
                    <a:cubicBezTo>
                      <a:pt x="3719" y="182"/>
                      <a:pt x="3730" y="193"/>
                      <a:pt x="3744" y="193"/>
                    </a:cubicBezTo>
                    <a:cubicBezTo>
                      <a:pt x="3757" y="193"/>
                      <a:pt x="3768" y="182"/>
                      <a:pt x="3768" y="169"/>
                    </a:cubicBezTo>
                    <a:cubicBezTo>
                      <a:pt x="3768" y="159"/>
                      <a:pt x="3762" y="150"/>
                      <a:pt x="3754" y="146"/>
                    </a:cubicBezTo>
                    <a:cubicBezTo>
                      <a:pt x="3754" y="20"/>
                      <a:pt x="3754" y="20"/>
                      <a:pt x="3754" y="20"/>
                    </a:cubicBezTo>
                    <a:cubicBezTo>
                      <a:pt x="3912" y="20"/>
                      <a:pt x="3912" y="20"/>
                      <a:pt x="3912" y="20"/>
                    </a:cubicBezTo>
                    <a:cubicBezTo>
                      <a:pt x="3912" y="168"/>
                      <a:pt x="3912" y="168"/>
                      <a:pt x="3912" y="168"/>
                    </a:cubicBezTo>
                    <a:cubicBezTo>
                      <a:pt x="4047" y="286"/>
                      <a:pt x="4047" y="286"/>
                      <a:pt x="4047" y="286"/>
                    </a:cubicBezTo>
                    <a:cubicBezTo>
                      <a:pt x="5335" y="286"/>
                      <a:pt x="5335" y="286"/>
                      <a:pt x="5335" y="286"/>
                    </a:cubicBezTo>
                    <a:cubicBezTo>
                      <a:pt x="5521" y="129"/>
                      <a:pt x="5521" y="129"/>
                      <a:pt x="5521" y="129"/>
                    </a:cubicBezTo>
                    <a:cubicBezTo>
                      <a:pt x="6300" y="129"/>
                      <a:pt x="6300" y="129"/>
                      <a:pt x="6300" y="129"/>
                    </a:cubicBezTo>
                    <a:cubicBezTo>
                      <a:pt x="6300" y="109"/>
                      <a:pt x="6300" y="109"/>
                      <a:pt x="6300" y="109"/>
                    </a:cubicBezTo>
                    <a:cubicBezTo>
                      <a:pt x="5514" y="109"/>
                      <a:pt x="5514" y="109"/>
                      <a:pt x="5514" y="109"/>
                    </a:cubicBezTo>
                    <a:cubicBezTo>
                      <a:pt x="5328" y="266"/>
                      <a:pt x="5328" y="266"/>
                      <a:pt x="5328" y="266"/>
                    </a:cubicBezTo>
                    <a:cubicBezTo>
                      <a:pt x="4054" y="266"/>
                      <a:pt x="4054" y="266"/>
                      <a:pt x="4054" y="266"/>
                    </a:cubicBezTo>
                    <a:cubicBezTo>
                      <a:pt x="3932" y="159"/>
                      <a:pt x="3932" y="159"/>
                      <a:pt x="3932" y="159"/>
                    </a:cubicBezTo>
                    <a:cubicBezTo>
                      <a:pt x="3932" y="20"/>
                      <a:pt x="3932" y="20"/>
                      <a:pt x="3932" y="20"/>
                    </a:cubicBezTo>
                    <a:cubicBezTo>
                      <a:pt x="4212" y="20"/>
                      <a:pt x="4212" y="20"/>
                      <a:pt x="4212" y="20"/>
                    </a:cubicBezTo>
                    <a:cubicBezTo>
                      <a:pt x="4212" y="49"/>
                      <a:pt x="4212" y="49"/>
                      <a:pt x="4212" y="49"/>
                    </a:cubicBezTo>
                    <a:cubicBezTo>
                      <a:pt x="4247" y="84"/>
                      <a:pt x="4247" y="84"/>
                      <a:pt x="4247" y="84"/>
                    </a:cubicBezTo>
                    <a:cubicBezTo>
                      <a:pt x="4500" y="84"/>
                      <a:pt x="4500" y="84"/>
                      <a:pt x="4500" y="84"/>
                    </a:cubicBezTo>
                    <a:cubicBezTo>
                      <a:pt x="4551" y="135"/>
                      <a:pt x="4551" y="135"/>
                      <a:pt x="4551" y="135"/>
                    </a:cubicBezTo>
                    <a:cubicBezTo>
                      <a:pt x="4918" y="135"/>
                      <a:pt x="4918" y="135"/>
                      <a:pt x="4918" y="135"/>
                    </a:cubicBezTo>
                    <a:cubicBezTo>
                      <a:pt x="4922" y="143"/>
                      <a:pt x="4930" y="149"/>
                      <a:pt x="4940" y="149"/>
                    </a:cubicBezTo>
                    <a:cubicBezTo>
                      <a:pt x="4954" y="149"/>
                      <a:pt x="4965" y="138"/>
                      <a:pt x="4965" y="125"/>
                    </a:cubicBezTo>
                    <a:cubicBezTo>
                      <a:pt x="4965" y="111"/>
                      <a:pt x="4954" y="100"/>
                      <a:pt x="4940" y="100"/>
                    </a:cubicBezTo>
                    <a:cubicBezTo>
                      <a:pt x="4930" y="100"/>
                      <a:pt x="4922" y="106"/>
                      <a:pt x="4918" y="115"/>
                    </a:cubicBezTo>
                    <a:cubicBezTo>
                      <a:pt x="4559" y="115"/>
                      <a:pt x="4559" y="115"/>
                      <a:pt x="4559" y="115"/>
                    </a:cubicBezTo>
                    <a:cubicBezTo>
                      <a:pt x="4508" y="64"/>
                      <a:pt x="4508" y="64"/>
                      <a:pt x="4508" y="64"/>
                    </a:cubicBezTo>
                    <a:cubicBezTo>
                      <a:pt x="4255" y="64"/>
                      <a:pt x="4255" y="64"/>
                      <a:pt x="4255" y="64"/>
                    </a:cubicBezTo>
                    <a:cubicBezTo>
                      <a:pt x="4232" y="41"/>
                      <a:pt x="4232" y="41"/>
                      <a:pt x="4232" y="41"/>
                    </a:cubicBezTo>
                    <a:cubicBezTo>
                      <a:pt x="4232" y="20"/>
                      <a:pt x="4232" y="20"/>
                      <a:pt x="4232" y="20"/>
                    </a:cubicBezTo>
                    <a:cubicBezTo>
                      <a:pt x="6879" y="20"/>
                      <a:pt x="6879" y="20"/>
                      <a:pt x="6879" y="20"/>
                    </a:cubicBezTo>
                    <a:cubicBezTo>
                      <a:pt x="6879" y="283"/>
                      <a:pt x="6879" y="283"/>
                      <a:pt x="6879" y="283"/>
                    </a:cubicBezTo>
                    <a:cubicBezTo>
                      <a:pt x="7130" y="283"/>
                      <a:pt x="7130" y="283"/>
                      <a:pt x="7130" y="283"/>
                    </a:cubicBezTo>
                    <a:lnTo>
                      <a:pt x="7130" y="584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8" name="Google Shape;3318;p27"/>
              <p:cNvSpPr/>
              <p:nvPr/>
            </p:nvSpPr>
            <p:spPr>
              <a:xfrm>
                <a:off x="1395998" y="168249"/>
                <a:ext cx="2854316" cy="327339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289" extrusionOk="0">
                    <a:moveTo>
                      <a:pt x="2499" y="155"/>
                    </a:moveTo>
                    <a:lnTo>
                      <a:pt x="2369" y="268"/>
                    </a:lnTo>
                    <a:lnTo>
                      <a:pt x="1026" y="268"/>
                    </a:lnTo>
                    <a:lnTo>
                      <a:pt x="830" y="102"/>
                    </a:lnTo>
                    <a:lnTo>
                      <a:pt x="0" y="102"/>
                    </a:lnTo>
                    <a:lnTo>
                      <a:pt x="0" y="108"/>
                    </a:lnTo>
                    <a:lnTo>
                      <a:pt x="0" y="123"/>
                    </a:lnTo>
                    <a:lnTo>
                      <a:pt x="822" y="123"/>
                    </a:lnTo>
                    <a:lnTo>
                      <a:pt x="1019" y="289"/>
                    </a:lnTo>
                    <a:lnTo>
                      <a:pt x="2378" y="289"/>
                    </a:lnTo>
                    <a:lnTo>
                      <a:pt x="2520" y="165"/>
                    </a:lnTo>
                    <a:lnTo>
                      <a:pt x="2520" y="0"/>
                    </a:lnTo>
                    <a:lnTo>
                      <a:pt x="2499" y="0"/>
                    </a:lnTo>
                    <a:lnTo>
                      <a:pt x="2499" y="155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9" name="Google Shape;3319;p27"/>
              <p:cNvSpPr/>
              <p:nvPr/>
            </p:nvSpPr>
            <p:spPr>
              <a:xfrm>
                <a:off x="1338232" y="262260"/>
                <a:ext cx="57600" cy="573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0" name="Google Shape;3320;p27"/>
              <p:cNvSpPr/>
              <p:nvPr/>
            </p:nvSpPr>
            <p:spPr>
              <a:xfrm>
                <a:off x="2991921" y="168249"/>
                <a:ext cx="900469" cy="164236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37" extrusionOk="0">
                    <a:moveTo>
                      <a:pt x="25" y="137"/>
                    </a:moveTo>
                    <a:cubicBezTo>
                      <a:pt x="35" y="137"/>
                      <a:pt x="43" y="131"/>
                      <a:pt x="47" y="123"/>
                    </a:cubicBezTo>
                    <a:cubicBezTo>
                      <a:pt x="414" y="123"/>
                      <a:pt x="414" y="123"/>
                      <a:pt x="414" y="123"/>
                    </a:cubicBezTo>
                    <a:cubicBezTo>
                      <a:pt x="465" y="72"/>
                      <a:pt x="465" y="72"/>
                      <a:pt x="465" y="72"/>
                    </a:cubicBezTo>
                    <a:cubicBezTo>
                      <a:pt x="718" y="72"/>
                      <a:pt x="718" y="72"/>
                      <a:pt x="718" y="72"/>
                    </a:cubicBezTo>
                    <a:cubicBezTo>
                      <a:pt x="753" y="37"/>
                      <a:pt x="753" y="37"/>
                      <a:pt x="753" y="37"/>
                    </a:cubicBezTo>
                    <a:cubicBezTo>
                      <a:pt x="753" y="0"/>
                      <a:pt x="753" y="0"/>
                      <a:pt x="753" y="0"/>
                    </a:cubicBezTo>
                    <a:cubicBezTo>
                      <a:pt x="733" y="0"/>
                      <a:pt x="733" y="0"/>
                      <a:pt x="733" y="0"/>
                    </a:cubicBezTo>
                    <a:cubicBezTo>
                      <a:pt x="733" y="29"/>
                      <a:pt x="733" y="29"/>
                      <a:pt x="733" y="29"/>
                    </a:cubicBezTo>
                    <a:cubicBezTo>
                      <a:pt x="710" y="52"/>
                      <a:pt x="710" y="52"/>
                      <a:pt x="710" y="52"/>
                    </a:cubicBezTo>
                    <a:cubicBezTo>
                      <a:pt x="457" y="52"/>
                      <a:pt x="457" y="52"/>
                      <a:pt x="457" y="52"/>
                    </a:cubicBezTo>
                    <a:cubicBezTo>
                      <a:pt x="406" y="103"/>
                      <a:pt x="406" y="103"/>
                      <a:pt x="406" y="103"/>
                    </a:cubicBezTo>
                    <a:cubicBezTo>
                      <a:pt x="47" y="103"/>
                      <a:pt x="47" y="103"/>
                      <a:pt x="47" y="103"/>
                    </a:cubicBezTo>
                    <a:cubicBezTo>
                      <a:pt x="43" y="94"/>
                      <a:pt x="35" y="88"/>
                      <a:pt x="25" y="88"/>
                    </a:cubicBezTo>
                    <a:cubicBezTo>
                      <a:pt x="11" y="88"/>
                      <a:pt x="0" y="99"/>
                      <a:pt x="0" y="113"/>
                    </a:cubicBezTo>
                    <a:cubicBezTo>
                      <a:pt x="0" y="126"/>
                      <a:pt x="11" y="137"/>
                      <a:pt x="25" y="137"/>
                    </a:cubicBez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1" name="Google Shape;3321;p27"/>
              <p:cNvSpPr/>
              <p:nvPr/>
            </p:nvSpPr>
            <p:spPr>
              <a:xfrm>
                <a:off x="2851471" y="273587"/>
                <a:ext cx="576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2" name="Google Shape;3322;p27"/>
              <p:cNvSpPr/>
              <p:nvPr/>
            </p:nvSpPr>
            <p:spPr>
              <a:xfrm>
                <a:off x="2715552" y="273587"/>
                <a:ext cx="603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3" name="Google Shape;3323;p27"/>
              <p:cNvSpPr/>
              <p:nvPr/>
            </p:nvSpPr>
            <p:spPr>
              <a:xfrm>
                <a:off x="2575101" y="273587"/>
                <a:ext cx="576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4" name="Google Shape;3324;p27"/>
              <p:cNvSpPr/>
              <p:nvPr/>
            </p:nvSpPr>
            <p:spPr>
              <a:xfrm>
                <a:off x="7752507" y="252066"/>
                <a:ext cx="591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5" name="Google Shape;3325;p27"/>
              <p:cNvSpPr/>
              <p:nvPr/>
            </p:nvSpPr>
            <p:spPr>
              <a:xfrm>
                <a:off x="6239268" y="264525"/>
                <a:ext cx="59100" cy="573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6" name="Google Shape;3326;p27"/>
              <p:cNvSpPr/>
              <p:nvPr/>
            </p:nvSpPr>
            <p:spPr>
              <a:xfrm>
                <a:off x="6372923" y="264525"/>
                <a:ext cx="59100" cy="573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7" name="Google Shape;3327;p27"/>
              <p:cNvSpPr/>
              <p:nvPr/>
            </p:nvSpPr>
            <p:spPr>
              <a:xfrm>
                <a:off x="6514506" y="264525"/>
                <a:ext cx="57600" cy="573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8" name="Google Shape;3328;p27"/>
              <p:cNvSpPr/>
              <p:nvPr/>
            </p:nvSpPr>
            <p:spPr>
              <a:xfrm>
                <a:off x="2844675" y="4833665"/>
                <a:ext cx="591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9" name="Google Shape;3329;p27"/>
              <p:cNvSpPr/>
              <p:nvPr/>
            </p:nvSpPr>
            <p:spPr>
              <a:xfrm>
                <a:off x="2707623" y="4833665"/>
                <a:ext cx="591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0" name="Google Shape;3330;p27"/>
              <p:cNvSpPr/>
              <p:nvPr/>
            </p:nvSpPr>
            <p:spPr>
              <a:xfrm>
                <a:off x="2562642" y="4833665"/>
                <a:ext cx="591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1" name="Google Shape;3331;p27"/>
              <p:cNvSpPr/>
              <p:nvPr/>
            </p:nvSpPr>
            <p:spPr>
              <a:xfrm>
                <a:off x="6243799" y="4831400"/>
                <a:ext cx="603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2" name="Google Shape;3332;p27"/>
              <p:cNvSpPr/>
              <p:nvPr/>
            </p:nvSpPr>
            <p:spPr>
              <a:xfrm>
                <a:off x="6383117" y="4831400"/>
                <a:ext cx="576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3" name="Google Shape;3333;p27"/>
              <p:cNvSpPr/>
              <p:nvPr/>
            </p:nvSpPr>
            <p:spPr>
              <a:xfrm>
                <a:off x="6526965" y="4831400"/>
                <a:ext cx="59100" cy="591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4" name="Google Shape;3334;p27"/>
              <p:cNvSpPr/>
              <p:nvPr/>
            </p:nvSpPr>
            <p:spPr>
              <a:xfrm>
                <a:off x="441163" y="979232"/>
                <a:ext cx="171033" cy="106130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88" extrusionOk="0">
                    <a:moveTo>
                      <a:pt x="119" y="0"/>
                    </a:moveTo>
                    <a:cubicBezTo>
                      <a:pt x="109" y="0"/>
                      <a:pt x="100" y="6"/>
                      <a:pt x="96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114" y="506"/>
                      <a:pt x="114" y="506"/>
                      <a:pt x="114" y="506"/>
                    </a:cubicBezTo>
                    <a:cubicBezTo>
                      <a:pt x="114" y="656"/>
                      <a:pt x="114" y="656"/>
                      <a:pt x="114" y="656"/>
                    </a:cubicBezTo>
                    <a:cubicBezTo>
                      <a:pt x="59" y="710"/>
                      <a:pt x="59" y="710"/>
                      <a:pt x="59" y="710"/>
                    </a:cubicBezTo>
                    <a:cubicBezTo>
                      <a:pt x="59" y="840"/>
                      <a:pt x="59" y="840"/>
                      <a:pt x="59" y="840"/>
                    </a:cubicBezTo>
                    <a:cubicBezTo>
                      <a:pt x="49" y="843"/>
                      <a:pt x="42" y="852"/>
                      <a:pt x="42" y="863"/>
                    </a:cubicBezTo>
                    <a:cubicBezTo>
                      <a:pt x="42" y="877"/>
                      <a:pt x="53" y="888"/>
                      <a:pt x="67" y="888"/>
                    </a:cubicBezTo>
                    <a:cubicBezTo>
                      <a:pt x="80" y="888"/>
                      <a:pt x="91" y="877"/>
                      <a:pt x="91" y="863"/>
                    </a:cubicBezTo>
                    <a:cubicBezTo>
                      <a:pt x="91" y="855"/>
                      <a:pt x="86" y="847"/>
                      <a:pt x="79" y="843"/>
                    </a:cubicBezTo>
                    <a:cubicBezTo>
                      <a:pt x="79" y="718"/>
                      <a:pt x="79" y="718"/>
                      <a:pt x="79" y="718"/>
                    </a:cubicBezTo>
                    <a:cubicBezTo>
                      <a:pt x="134" y="664"/>
                      <a:pt x="134" y="664"/>
                      <a:pt x="134" y="664"/>
                    </a:cubicBezTo>
                    <a:cubicBezTo>
                      <a:pt x="134" y="498"/>
                      <a:pt x="134" y="498"/>
                      <a:pt x="134" y="498"/>
                    </a:cubicBezTo>
                    <a:cubicBezTo>
                      <a:pt x="20" y="384"/>
                      <a:pt x="20" y="384"/>
                      <a:pt x="20" y="384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96" y="35"/>
                      <a:pt x="96" y="35"/>
                      <a:pt x="96" y="35"/>
                    </a:cubicBezTo>
                    <a:cubicBezTo>
                      <a:pt x="100" y="43"/>
                      <a:pt x="109" y="49"/>
                      <a:pt x="119" y="49"/>
                    </a:cubicBezTo>
                    <a:cubicBezTo>
                      <a:pt x="132" y="49"/>
                      <a:pt x="143" y="38"/>
                      <a:pt x="143" y="25"/>
                    </a:cubicBezTo>
                    <a:cubicBezTo>
                      <a:pt x="143" y="11"/>
                      <a:pt x="132" y="0"/>
                      <a:pt x="119" y="0"/>
                    </a:cubicBez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5" name="Google Shape;3335;p27"/>
              <p:cNvSpPr/>
              <p:nvPr/>
            </p:nvSpPr>
            <p:spPr>
              <a:xfrm>
                <a:off x="440029" y="3101832"/>
                <a:ext cx="172165" cy="106130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888" extrusionOk="0">
                    <a:moveTo>
                      <a:pt x="119" y="839"/>
                    </a:moveTo>
                    <a:cubicBezTo>
                      <a:pt x="109" y="839"/>
                      <a:pt x="101" y="845"/>
                      <a:pt x="97" y="853"/>
                    </a:cubicBezTo>
                    <a:cubicBezTo>
                      <a:pt x="46" y="853"/>
                      <a:pt x="46" y="853"/>
                      <a:pt x="46" y="853"/>
                    </a:cubicBezTo>
                    <a:cubicBezTo>
                      <a:pt x="20" y="827"/>
                      <a:pt x="20" y="827"/>
                      <a:pt x="20" y="827"/>
                    </a:cubicBezTo>
                    <a:cubicBezTo>
                      <a:pt x="20" y="504"/>
                      <a:pt x="20" y="504"/>
                      <a:pt x="20" y="504"/>
                    </a:cubicBezTo>
                    <a:cubicBezTo>
                      <a:pt x="134" y="390"/>
                      <a:pt x="134" y="390"/>
                      <a:pt x="134" y="390"/>
                    </a:cubicBezTo>
                    <a:cubicBezTo>
                      <a:pt x="134" y="224"/>
                      <a:pt x="134" y="224"/>
                      <a:pt x="134" y="224"/>
                    </a:cubicBezTo>
                    <a:cubicBezTo>
                      <a:pt x="80" y="170"/>
                      <a:pt x="80" y="170"/>
                      <a:pt x="80" y="170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7" y="41"/>
                      <a:pt x="92" y="34"/>
                      <a:pt x="92" y="25"/>
                    </a:cubicBezTo>
                    <a:cubicBezTo>
                      <a:pt x="92" y="11"/>
                      <a:pt x="81" y="0"/>
                      <a:pt x="67" y="0"/>
                    </a:cubicBezTo>
                    <a:cubicBezTo>
                      <a:pt x="54" y="0"/>
                      <a:pt x="43" y="11"/>
                      <a:pt x="43" y="25"/>
                    </a:cubicBezTo>
                    <a:cubicBezTo>
                      <a:pt x="43" y="36"/>
                      <a:pt x="50" y="45"/>
                      <a:pt x="60" y="48"/>
                    </a:cubicBezTo>
                    <a:cubicBezTo>
                      <a:pt x="60" y="178"/>
                      <a:pt x="60" y="178"/>
                      <a:pt x="60" y="178"/>
                    </a:cubicBezTo>
                    <a:cubicBezTo>
                      <a:pt x="114" y="232"/>
                      <a:pt x="114" y="232"/>
                      <a:pt x="114" y="232"/>
                    </a:cubicBezTo>
                    <a:cubicBezTo>
                      <a:pt x="114" y="382"/>
                      <a:pt x="114" y="382"/>
                      <a:pt x="114" y="382"/>
                    </a:cubicBezTo>
                    <a:cubicBezTo>
                      <a:pt x="0" y="496"/>
                      <a:pt x="0" y="496"/>
                      <a:pt x="0" y="496"/>
                    </a:cubicBezTo>
                    <a:cubicBezTo>
                      <a:pt x="0" y="836"/>
                      <a:pt x="0" y="836"/>
                      <a:pt x="0" y="836"/>
                    </a:cubicBezTo>
                    <a:cubicBezTo>
                      <a:pt x="38" y="873"/>
                      <a:pt x="38" y="873"/>
                      <a:pt x="38" y="873"/>
                    </a:cubicBezTo>
                    <a:cubicBezTo>
                      <a:pt x="97" y="873"/>
                      <a:pt x="97" y="873"/>
                      <a:pt x="97" y="873"/>
                    </a:cubicBezTo>
                    <a:cubicBezTo>
                      <a:pt x="101" y="882"/>
                      <a:pt x="109" y="888"/>
                      <a:pt x="119" y="888"/>
                    </a:cubicBezTo>
                    <a:cubicBezTo>
                      <a:pt x="133" y="888"/>
                      <a:pt x="144" y="877"/>
                      <a:pt x="144" y="863"/>
                    </a:cubicBezTo>
                    <a:cubicBezTo>
                      <a:pt x="144" y="850"/>
                      <a:pt x="133" y="839"/>
                      <a:pt x="119" y="839"/>
                    </a:cubicBez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6" name="Google Shape;3336;p27"/>
              <p:cNvSpPr/>
              <p:nvPr/>
            </p:nvSpPr>
            <p:spPr>
              <a:xfrm>
                <a:off x="8545372" y="984895"/>
                <a:ext cx="171033" cy="1062434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88" extrusionOk="0">
                    <a:moveTo>
                      <a:pt x="25" y="49"/>
                    </a:moveTo>
                    <a:cubicBezTo>
                      <a:pt x="35" y="49"/>
                      <a:pt x="43" y="43"/>
                      <a:pt x="47" y="35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123" y="61"/>
                      <a:pt x="123" y="61"/>
                      <a:pt x="123" y="61"/>
                    </a:cubicBezTo>
                    <a:cubicBezTo>
                      <a:pt x="123" y="384"/>
                      <a:pt x="123" y="384"/>
                      <a:pt x="123" y="384"/>
                    </a:cubicBezTo>
                    <a:cubicBezTo>
                      <a:pt x="10" y="498"/>
                      <a:pt x="10" y="498"/>
                      <a:pt x="10" y="498"/>
                    </a:cubicBezTo>
                    <a:cubicBezTo>
                      <a:pt x="10" y="664"/>
                      <a:pt x="10" y="664"/>
                      <a:pt x="10" y="664"/>
                    </a:cubicBezTo>
                    <a:cubicBezTo>
                      <a:pt x="64" y="719"/>
                      <a:pt x="64" y="719"/>
                      <a:pt x="64" y="719"/>
                    </a:cubicBezTo>
                    <a:cubicBezTo>
                      <a:pt x="64" y="843"/>
                      <a:pt x="64" y="843"/>
                      <a:pt x="64" y="843"/>
                    </a:cubicBezTo>
                    <a:cubicBezTo>
                      <a:pt x="57" y="847"/>
                      <a:pt x="52" y="855"/>
                      <a:pt x="52" y="864"/>
                    </a:cubicBezTo>
                    <a:cubicBezTo>
                      <a:pt x="52" y="877"/>
                      <a:pt x="63" y="888"/>
                      <a:pt x="77" y="888"/>
                    </a:cubicBezTo>
                    <a:cubicBezTo>
                      <a:pt x="90" y="888"/>
                      <a:pt x="101" y="877"/>
                      <a:pt x="101" y="864"/>
                    </a:cubicBezTo>
                    <a:cubicBezTo>
                      <a:pt x="101" y="852"/>
                      <a:pt x="94" y="843"/>
                      <a:pt x="84" y="840"/>
                    </a:cubicBezTo>
                    <a:cubicBezTo>
                      <a:pt x="84" y="710"/>
                      <a:pt x="84" y="710"/>
                      <a:pt x="84" y="710"/>
                    </a:cubicBezTo>
                    <a:cubicBezTo>
                      <a:pt x="30" y="656"/>
                      <a:pt x="30" y="656"/>
                      <a:pt x="30" y="656"/>
                    </a:cubicBezTo>
                    <a:cubicBezTo>
                      <a:pt x="30" y="506"/>
                      <a:pt x="30" y="506"/>
                      <a:pt x="30" y="506"/>
                    </a:cubicBezTo>
                    <a:cubicBezTo>
                      <a:pt x="143" y="392"/>
                      <a:pt x="143" y="392"/>
                      <a:pt x="143" y="392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06" y="15"/>
                      <a:pt x="106" y="15"/>
                      <a:pt x="106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3" y="6"/>
                      <a:pt x="3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7" name="Google Shape;3337;p27"/>
              <p:cNvSpPr/>
              <p:nvPr/>
            </p:nvSpPr>
            <p:spPr>
              <a:xfrm>
                <a:off x="8546505" y="3107495"/>
                <a:ext cx="171033" cy="106130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88" extrusionOk="0">
                    <a:moveTo>
                      <a:pt x="29" y="382"/>
                    </a:moveTo>
                    <a:cubicBezTo>
                      <a:pt x="29" y="232"/>
                      <a:pt x="29" y="232"/>
                      <a:pt x="29" y="232"/>
                    </a:cubicBezTo>
                    <a:cubicBezTo>
                      <a:pt x="83" y="178"/>
                      <a:pt x="83" y="178"/>
                      <a:pt x="83" y="178"/>
                    </a:cubicBezTo>
                    <a:cubicBezTo>
                      <a:pt x="83" y="48"/>
                      <a:pt x="83" y="48"/>
                      <a:pt x="83" y="48"/>
                    </a:cubicBezTo>
                    <a:cubicBezTo>
                      <a:pt x="93" y="45"/>
                      <a:pt x="101" y="36"/>
                      <a:pt x="101" y="25"/>
                    </a:cubicBezTo>
                    <a:cubicBezTo>
                      <a:pt x="101" y="11"/>
                      <a:pt x="90" y="0"/>
                      <a:pt x="76" y="0"/>
                    </a:cubicBezTo>
                    <a:cubicBezTo>
                      <a:pt x="63" y="0"/>
                      <a:pt x="52" y="11"/>
                      <a:pt x="52" y="25"/>
                    </a:cubicBezTo>
                    <a:cubicBezTo>
                      <a:pt x="52" y="34"/>
                      <a:pt x="56" y="41"/>
                      <a:pt x="63" y="46"/>
                    </a:cubicBezTo>
                    <a:cubicBezTo>
                      <a:pt x="63" y="170"/>
                      <a:pt x="63" y="170"/>
                      <a:pt x="63" y="170"/>
                    </a:cubicBezTo>
                    <a:cubicBezTo>
                      <a:pt x="9" y="224"/>
                      <a:pt x="9" y="224"/>
                      <a:pt x="9" y="224"/>
                    </a:cubicBezTo>
                    <a:cubicBezTo>
                      <a:pt x="9" y="390"/>
                      <a:pt x="9" y="390"/>
                      <a:pt x="9" y="390"/>
                    </a:cubicBezTo>
                    <a:cubicBezTo>
                      <a:pt x="123" y="504"/>
                      <a:pt x="123" y="504"/>
                      <a:pt x="123" y="504"/>
                    </a:cubicBezTo>
                    <a:cubicBezTo>
                      <a:pt x="123" y="827"/>
                      <a:pt x="123" y="827"/>
                      <a:pt x="123" y="827"/>
                    </a:cubicBezTo>
                    <a:cubicBezTo>
                      <a:pt x="97" y="854"/>
                      <a:pt x="97" y="854"/>
                      <a:pt x="97" y="854"/>
                    </a:cubicBezTo>
                    <a:cubicBezTo>
                      <a:pt x="46" y="854"/>
                      <a:pt x="46" y="854"/>
                      <a:pt x="46" y="854"/>
                    </a:cubicBezTo>
                    <a:cubicBezTo>
                      <a:pt x="43" y="845"/>
                      <a:pt x="34" y="839"/>
                      <a:pt x="24" y="839"/>
                    </a:cubicBezTo>
                    <a:cubicBezTo>
                      <a:pt x="11" y="839"/>
                      <a:pt x="0" y="850"/>
                      <a:pt x="0" y="864"/>
                    </a:cubicBezTo>
                    <a:cubicBezTo>
                      <a:pt x="0" y="877"/>
                      <a:pt x="11" y="888"/>
                      <a:pt x="24" y="888"/>
                    </a:cubicBezTo>
                    <a:cubicBezTo>
                      <a:pt x="34" y="888"/>
                      <a:pt x="43" y="882"/>
                      <a:pt x="46" y="874"/>
                    </a:cubicBezTo>
                    <a:cubicBezTo>
                      <a:pt x="105" y="874"/>
                      <a:pt x="105" y="874"/>
                      <a:pt x="105" y="874"/>
                    </a:cubicBezTo>
                    <a:cubicBezTo>
                      <a:pt x="143" y="836"/>
                      <a:pt x="143" y="836"/>
                      <a:pt x="143" y="836"/>
                    </a:cubicBezTo>
                    <a:cubicBezTo>
                      <a:pt x="143" y="496"/>
                      <a:pt x="143" y="496"/>
                      <a:pt x="143" y="496"/>
                    </a:cubicBezTo>
                    <a:lnTo>
                      <a:pt x="29" y="382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B11222B-29F6-BF2A-09DE-82F6596389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000249" y="-1990725"/>
            <a:ext cx="5143500" cy="91249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035F993-EADB-1C5A-7158-41E510B706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85750" y="316913"/>
            <a:ext cx="8568690" cy="45076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B12E34E-DBAF-BA5D-15D9-E69A05535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85750" y="1417320"/>
            <a:ext cx="8568690" cy="34072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451" y="428624"/>
            <a:ext cx="8338706" cy="865586"/>
          </a:xfrm>
          <a:noFill/>
          <a:effectLst/>
        </p:spPr>
        <p:txBody>
          <a:bodyPr anchor="ctr"/>
          <a:lstStyle>
            <a:lvl1pPr algn="ctr">
              <a:defRPr sz="27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xmlns="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31250" y="1845792"/>
            <a:ext cx="2719818" cy="2791151"/>
          </a:xfrm>
          <a:effectLst/>
        </p:spPr>
        <p:txBody>
          <a:bodyPr anchor="t">
            <a:normAutofit/>
          </a:bodyPr>
          <a:lstStyle>
            <a:lvl1pPr marL="214313" indent="-214313">
              <a:lnSpc>
                <a:spcPct val="120000"/>
              </a:lnSpc>
              <a:spcBef>
                <a:spcPts val="450"/>
              </a:spcBef>
              <a:spcAft>
                <a:spcPts val="9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557213" indent="-214313">
              <a:lnSpc>
                <a:spcPct val="120000"/>
              </a:lnSpc>
              <a:spcAft>
                <a:spcPts val="9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2pPr>
            <a:lvl3pPr marL="857250" indent="-171450">
              <a:lnSpc>
                <a:spcPct val="120000"/>
              </a:lnSpc>
              <a:spcAft>
                <a:spcPts val="9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050">
                <a:solidFill>
                  <a:schemeClr val="accent1">
                    <a:lumMod val="50000"/>
                  </a:schemeClr>
                </a:solidFill>
              </a:defRPr>
            </a:lvl3pPr>
            <a:lvl4pPr marL="1200150" indent="-171450">
              <a:lnSpc>
                <a:spcPct val="120000"/>
              </a:lnSpc>
              <a:spcAft>
                <a:spcPts val="9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50000"/>
                  </a:schemeClr>
                </a:solidFill>
              </a:defRPr>
            </a:lvl4pPr>
            <a:lvl5pPr marL="1543050" indent="-171450">
              <a:lnSpc>
                <a:spcPct val="120000"/>
              </a:lnSpc>
              <a:spcAft>
                <a:spcPts val="9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9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xmlns="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496462" y="1830206"/>
            <a:ext cx="3873415" cy="2791151"/>
          </a:xfrm>
          <a:effectLst/>
        </p:spPr>
        <p:txBody>
          <a:bodyPr anchor="t">
            <a:normAutofit/>
          </a:bodyPr>
          <a:lstStyle>
            <a:lvl1pPr marL="257175" indent="-257175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350" b="1">
                <a:solidFill>
                  <a:schemeClr val="accent1">
                    <a:lumMod val="50000"/>
                  </a:schemeClr>
                </a:solidFill>
              </a:defRPr>
            </a:lvl1pPr>
            <a:lvl2pPr marL="260604" indent="0">
              <a:lnSpc>
                <a:spcPct val="120000"/>
              </a:lnSpc>
              <a:spcBef>
                <a:spcPts val="0"/>
              </a:spcBef>
              <a:spcAft>
                <a:spcPts val="450"/>
              </a:spcAft>
              <a:buClr>
                <a:schemeClr val="accent1">
                  <a:lumMod val="50000"/>
                </a:schemeClr>
              </a:buClr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2pPr>
            <a:lvl3pPr marL="685800" indent="0">
              <a:lnSpc>
                <a:spcPct val="120000"/>
              </a:lnSpc>
              <a:spcAft>
                <a:spcPts val="450"/>
              </a:spcAft>
              <a:buClr>
                <a:schemeClr val="accent1">
                  <a:lumMod val="50000"/>
                </a:schemeClr>
              </a:buClr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3pPr>
            <a:lvl4pPr marL="1028700" indent="0">
              <a:lnSpc>
                <a:spcPct val="120000"/>
              </a:lnSpc>
              <a:spcAft>
                <a:spcPts val="450"/>
              </a:spcAft>
              <a:buClr>
                <a:schemeClr val="accent1">
                  <a:lumMod val="50000"/>
                </a:schemeClr>
              </a:buClr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4pPr>
            <a:lvl5pPr marL="1371600" indent="0">
              <a:lnSpc>
                <a:spcPct val="120000"/>
              </a:lnSpc>
              <a:spcAft>
                <a:spcPts val="450"/>
              </a:spcAft>
              <a:buClr>
                <a:schemeClr val="accent1">
                  <a:lumMod val="50000"/>
                </a:schemeClr>
              </a:buClr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469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48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3"/>
          <p:cNvGrpSpPr/>
          <p:nvPr/>
        </p:nvGrpSpPr>
        <p:grpSpPr>
          <a:xfrm>
            <a:off x="163075" y="121350"/>
            <a:ext cx="8816711" cy="5156045"/>
            <a:chOff x="163075" y="121350"/>
            <a:chExt cx="8816711" cy="5156045"/>
          </a:xfrm>
        </p:grpSpPr>
        <p:grpSp>
          <p:nvGrpSpPr>
            <p:cNvPr id="112" name="Google Shape;112;p3"/>
            <p:cNvGrpSpPr/>
            <p:nvPr/>
          </p:nvGrpSpPr>
          <p:grpSpPr>
            <a:xfrm rot="-5400000">
              <a:off x="5880085" y="2726716"/>
              <a:ext cx="285875" cy="4815482"/>
              <a:chOff x="8931625" y="104376"/>
              <a:chExt cx="285875" cy="4868057"/>
            </a:xfrm>
          </p:grpSpPr>
          <p:sp>
            <p:nvSpPr>
              <p:cNvPr id="113" name="Google Shape;113;p3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" name="Google Shape;186;p3"/>
            <p:cNvGrpSpPr/>
            <p:nvPr/>
          </p:nvGrpSpPr>
          <p:grpSpPr>
            <a:xfrm>
              <a:off x="163075" y="121350"/>
              <a:ext cx="8816711" cy="4869203"/>
              <a:chOff x="163075" y="121350"/>
              <a:chExt cx="8816711" cy="4869203"/>
            </a:xfrm>
          </p:grpSpPr>
          <p:sp>
            <p:nvSpPr>
              <p:cNvPr id="187" name="Google Shape;187;p3"/>
              <p:cNvSpPr/>
              <p:nvPr/>
            </p:nvSpPr>
            <p:spPr>
              <a:xfrm>
                <a:off x="513172" y="4222633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513172" y="4355784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513172" y="4496970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503989" y="828428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503989" y="692981"/>
                <a:ext cx="58800" cy="597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503989" y="551796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581470" y="4297243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8581470" y="4434986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8581470" y="4579615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8578027" y="893856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8578027" y="756114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8578027" y="610336"/>
                <a:ext cx="58800" cy="597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2981068" y="4760976"/>
                <a:ext cx="1060621" cy="172178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44" extrusionOk="0">
                    <a:moveTo>
                      <a:pt x="664" y="10"/>
                    </a:moveTo>
                    <a:cubicBezTo>
                      <a:pt x="497" y="10"/>
                      <a:pt x="497" y="10"/>
                      <a:pt x="497" y="10"/>
                    </a:cubicBezTo>
                    <a:cubicBezTo>
                      <a:pt x="383" y="124"/>
                      <a:pt x="383" y="124"/>
                      <a:pt x="383" y="124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34" y="97"/>
                      <a:pt x="34" y="97"/>
                      <a:pt x="34" y="9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43" y="43"/>
                      <a:pt x="49" y="35"/>
                      <a:pt x="49" y="25"/>
                    </a:cubicBezTo>
                    <a:cubicBezTo>
                      <a:pt x="49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5"/>
                      <a:pt x="6" y="43"/>
                      <a:pt x="14" y="4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52" y="144"/>
                      <a:pt x="52" y="144"/>
                      <a:pt x="52" y="144"/>
                    </a:cubicBezTo>
                    <a:cubicBezTo>
                      <a:pt x="392" y="144"/>
                      <a:pt x="392" y="144"/>
                      <a:pt x="392" y="144"/>
                    </a:cubicBezTo>
                    <a:cubicBezTo>
                      <a:pt x="506" y="30"/>
                      <a:pt x="506" y="30"/>
                      <a:pt x="506" y="30"/>
                    </a:cubicBezTo>
                    <a:cubicBezTo>
                      <a:pt x="656" y="30"/>
                      <a:pt x="656" y="30"/>
                      <a:pt x="656" y="30"/>
                    </a:cubicBezTo>
                    <a:cubicBezTo>
                      <a:pt x="710" y="84"/>
                      <a:pt x="710" y="84"/>
                      <a:pt x="710" y="84"/>
                    </a:cubicBezTo>
                    <a:cubicBezTo>
                      <a:pt x="840" y="84"/>
                      <a:pt x="840" y="84"/>
                      <a:pt x="840" y="84"/>
                    </a:cubicBezTo>
                    <a:cubicBezTo>
                      <a:pt x="843" y="94"/>
                      <a:pt x="852" y="101"/>
                      <a:pt x="863" y="101"/>
                    </a:cubicBezTo>
                    <a:cubicBezTo>
                      <a:pt x="877" y="101"/>
                      <a:pt x="887" y="90"/>
                      <a:pt x="887" y="77"/>
                    </a:cubicBezTo>
                    <a:cubicBezTo>
                      <a:pt x="887" y="63"/>
                      <a:pt x="877" y="52"/>
                      <a:pt x="863" y="52"/>
                    </a:cubicBezTo>
                    <a:cubicBezTo>
                      <a:pt x="854" y="52"/>
                      <a:pt x="846" y="57"/>
                      <a:pt x="842" y="64"/>
                    </a:cubicBezTo>
                    <a:cubicBezTo>
                      <a:pt x="718" y="64"/>
                      <a:pt x="718" y="64"/>
                      <a:pt x="718" y="64"/>
                    </a:cubicBezTo>
                    <a:lnTo>
                      <a:pt x="664" y="10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5104607" y="4762125"/>
                <a:ext cx="1060621" cy="17103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43" extrusionOk="0">
                    <a:moveTo>
                      <a:pt x="863" y="0"/>
                    </a:moveTo>
                    <a:cubicBezTo>
                      <a:pt x="849" y="0"/>
                      <a:pt x="838" y="11"/>
                      <a:pt x="838" y="24"/>
                    </a:cubicBezTo>
                    <a:cubicBezTo>
                      <a:pt x="838" y="34"/>
                      <a:pt x="844" y="43"/>
                      <a:pt x="853" y="46"/>
                    </a:cubicBezTo>
                    <a:cubicBezTo>
                      <a:pt x="853" y="97"/>
                      <a:pt x="853" y="97"/>
                      <a:pt x="853" y="97"/>
                    </a:cubicBezTo>
                    <a:cubicBezTo>
                      <a:pt x="827" y="123"/>
                      <a:pt x="827" y="123"/>
                      <a:pt x="827" y="123"/>
                    </a:cubicBezTo>
                    <a:cubicBezTo>
                      <a:pt x="504" y="123"/>
                      <a:pt x="504" y="123"/>
                      <a:pt x="504" y="123"/>
                    </a:cubicBezTo>
                    <a:cubicBezTo>
                      <a:pt x="390" y="9"/>
                      <a:pt x="390" y="9"/>
                      <a:pt x="390" y="9"/>
                    </a:cubicBezTo>
                    <a:cubicBezTo>
                      <a:pt x="223" y="9"/>
                      <a:pt x="223" y="9"/>
                      <a:pt x="223" y="9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1" y="56"/>
                      <a:pt x="33" y="52"/>
                      <a:pt x="24" y="52"/>
                    </a:cubicBezTo>
                    <a:cubicBezTo>
                      <a:pt x="11" y="52"/>
                      <a:pt x="0" y="63"/>
                      <a:pt x="0" y="76"/>
                    </a:cubicBezTo>
                    <a:cubicBezTo>
                      <a:pt x="0" y="90"/>
                      <a:pt x="11" y="101"/>
                      <a:pt x="24" y="101"/>
                    </a:cubicBezTo>
                    <a:cubicBezTo>
                      <a:pt x="35" y="101"/>
                      <a:pt x="45" y="93"/>
                      <a:pt x="48" y="83"/>
                    </a:cubicBezTo>
                    <a:cubicBezTo>
                      <a:pt x="177" y="83"/>
                      <a:pt x="177" y="83"/>
                      <a:pt x="177" y="83"/>
                    </a:cubicBezTo>
                    <a:cubicBezTo>
                      <a:pt x="232" y="29"/>
                      <a:pt x="232" y="29"/>
                      <a:pt x="232" y="29"/>
                    </a:cubicBezTo>
                    <a:cubicBezTo>
                      <a:pt x="382" y="29"/>
                      <a:pt x="382" y="29"/>
                      <a:pt x="382" y="29"/>
                    </a:cubicBezTo>
                    <a:cubicBezTo>
                      <a:pt x="495" y="143"/>
                      <a:pt x="495" y="143"/>
                      <a:pt x="495" y="143"/>
                    </a:cubicBezTo>
                    <a:cubicBezTo>
                      <a:pt x="835" y="143"/>
                      <a:pt x="835" y="143"/>
                      <a:pt x="835" y="143"/>
                    </a:cubicBezTo>
                    <a:cubicBezTo>
                      <a:pt x="873" y="105"/>
                      <a:pt x="873" y="105"/>
                      <a:pt x="873" y="105"/>
                    </a:cubicBezTo>
                    <a:cubicBezTo>
                      <a:pt x="873" y="46"/>
                      <a:pt x="873" y="46"/>
                      <a:pt x="873" y="46"/>
                    </a:cubicBezTo>
                    <a:cubicBezTo>
                      <a:pt x="882" y="43"/>
                      <a:pt x="887" y="34"/>
                      <a:pt x="887" y="24"/>
                    </a:cubicBezTo>
                    <a:cubicBezTo>
                      <a:pt x="887" y="11"/>
                      <a:pt x="876" y="0"/>
                      <a:pt x="863" y="0"/>
                    </a:cubicBez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8757102" y="838773"/>
                <a:ext cx="222684" cy="34343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992" extrusionOk="0">
                    <a:moveTo>
                      <a:pt x="107" y="0"/>
                    </a:moveTo>
                    <a:lnTo>
                      <a:pt x="0" y="0"/>
                    </a:lnTo>
                    <a:lnTo>
                      <a:pt x="0" y="2992"/>
                    </a:lnTo>
                    <a:lnTo>
                      <a:pt x="92" y="2992"/>
                    </a:lnTo>
                    <a:lnTo>
                      <a:pt x="194" y="2922"/>
                    </a:lnTo>
                    <a:lnTo>
                      <a:pt x="194" y="6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964998" y="177595"/>
                <a:ext cx="1062916" cy="172178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44" extrusionOk="0">
                    <a:moveTo>
                      <a:pt x="49" y="119"/>
                    </a:moveTo>
                    <a:cubicBezTo>
                      <a:pt x="49" y="109"/>
                      <a:pt x="43" y="101"/>
                      <a:pt x="34" y="97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384" y="20"/>
                      <a:pt x="384" y="20"/>
                      <a:pt x="384" y="20"/>
                    </a:cubicBezTo>
                    <a:cubicBezTo>
                      <a:pt x="498" y="134"/>
                      <a:pt x="498" y="134"/>
                      <a:pt x="498" y="134"/>
                    </a:cubicBezTo>
                    <a:cubicBezTo>
                      <a:pt x="664" y="134"/>
                      <a:pt x="664" y="134"/>
                      <a:pt x="664" y="134"/>
                    </a:cubicBezTo>
                    <a:cubicBezTo>
                      <a:pt x="718" y="80"/>
                      <a:pt x="718" y="80"/>
                      <a:pt x="718" y="80"/>
                    </a:cubicBezTo>
                    <a:cubicBezTo>
                      <a:pt x="842" y="80"/>
                      <a:pt x="842" y="80"/>
                      <a:pt x="842" y="80"/>
                    </a:cubicBezTo>
                    <a:cubicBezTo>
                      <a:pt x="847" y="87"/>
                      <a:pt x="854" y="92"/>
                      <a:pt x="863" y="92"/>
                    </a:cubicBezTo>
                    <a:cubicBezTo>
                      <a:pt x="877" y="92"/>
                      <a:pt x="888" y="81"/>
                      <a:pt x="888" y="67"/>
                    </a:cubicBezTo>
                    <a:cubicBezTo>
                      <a:pt x="888" y="54"/>
                      <a:pt x="877" y="43"/>
                      <a:pt x="863" y="43"/>
                    </a:cubicBezTo>
                    <a:cubicBezTo>
                      <a:pt x="852" y="43"/>
                      <a:pt x="843" y="50"/>
                      <a:pt x="840" y="60"/>
                    </a:cubicBezTo>
                    <a:cubicBezTo>
                      <a:pt x="710" y="60"/>
                      <a:pt x="710" y="60"/>
                      <a:pt x="710" y="60"/>
                    </a:cubicBezTo>
                    <a:cubicBezTo>
                      <a:pt x="656" y="114"/>
                      <a:pt x="656" y="114"/>
                      <a:pt x="656" y="114"/>
                    </a:cubicBezTo>
                    <a:cubicBezTo>
                      <a:pt x="506" y="114"/>
                      <a:pt x="506" y="114"/>
                      <a:pt x="506" y="114"/>
                    </a:cubicBezTo>
                    <a:cubicBezTo>
                      <a:pt x="392" y="0"/>
                      <a:pt x="392" y="0"/>
                      <a:pt x="39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6" y="101"/>
                      <a:pt x="0" y="109"/>
                      <a:pt x="0" y="119"/>
                    </a:cubicBezTo>
                    <a:cubicBezTo>
                      <a:pt x="0" y="133"/>
                      <a:pt x="11" y="144"/>
                      <a:pt x="24" y="144"/>
                    </a:cubicBezTo>
                    <a:cubicBezTo>
                      <a:pt x="38" y="144"/>
                      <a:pt x="49" y="133"/>
                      <a:pt x="49" y="119"/>
                    </a:cubicBez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5088536" y="177595"/>
                <a:ext cx="1062916" cy="17103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43" extrusionOk="0">
                    <a:moveTo>
                      <a:pt x="224" y="133"/>
                    </a:moveTo>
                    <a:cubicBezTo>
                      <a:pt x="390" y="133"/>
                      <a:pt x="390" y="133"/>
                      <a:pt x="390" y="133"/>
                    </a:cubicBezTo>
                    <a:cubicBezTo>
                      <a:pt x="504" y="20"/>
                      <a:pt x="504" y="20"/>
                      <a:pt x="504" y="20"/>
                    </a:cubicBezTo>
                    <a:cubicBezTo>
                      <a:pt x="827" y="20"/>
                      <a:pt x="827" y="20"/>
                      <a:pt x="827" y="20"/>
                    </a:cubicBezTo>
                    <a:cubicBezTo>
                      <a:pt x="853" y="46"/>
                      <a:pt x="853" y="46"/>
                      <a:pt x="853" y="46"/>
                    </a:cubicBezTo>
                    <a:cubicBezTo>
                      <a:pt x="853" y="96"/>
                      <a:pt x="853" y="96"/>
                      <a:pt x="853" y="96"/>
                    </a:cubicBezTo>
                    <a:cubicBezTo>
                      <a:pt x="845" y="100"/>
                      <a:pt x="839" y="109"/>
                      <a:pt x="839" y="119"/>
                    </a:cubicBezTo>
                    <a:cubicBezTo>
                      <a:pt x="839" y="132"/>
                      <a:pt x="850" y="143"/>
                      <a:pt x="863" y="143"/>
                    </a:cubicBezTo>
                    <a:cubicBezTo>
                      <a:pt x="877" y="143"/>
                      <a:pt x="888" y="132"/>
                      <a:pt x="888" y="119"/>
                    </a:cubicBezTo>
                    <a:cubicBezTo>
                      <a:pt x="888" y="109"/>
                      <a:pt x="882" y="100"/>
                      <a:pt x="873" y="96"/>
                    </a:cubicBezTo>
                    <a:cubicBezTo>
                      <a:pt x="873" y="37"/>
                      <a:pt x="873" y="37"/>
                      <a:pt x="873" y="37"/>
                    </a:cubicBezTo>
                    <a:cubicBezTo>
                      <a:pt x="835" y="0"/>
                      <a:pt x="835" y="0"/>
                      <a:pt x="835" y="0"/>
                    </a:cubicBezTo>
                    <a:cubicBezTo>
                      <a:pt x="496" y="0"/>
                      <a:pt x="496" y="0"/>
                      <a:pt x="496" y="0"/>
                    </a:cubicBezTo>
                    <a:cubicBezTo>
                      <a:pt x="382" y="113"/>
                      <a:pt x="382" y="113"/>
                      <a:pt x="382" y="113"/>
                    </a:cubicBezTo>
                    <a:cubicBezTo>
                      <a:pt x="232" y="113"/>
                      <a:pt x="232" y="113"/>
                      <a:pt x="232" y="113"/>
                    </a:cubicBezTo>
                    <a:cubicBezTo>
                      <a:pt x="178" y="59"/>
                      <a:pt x="178" y="59"/>
                      <a:pt x="178" y="59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45" y="49"/>
                      <a:pt x="35" y="42"/>
                      <a:pt x="24" y="42"/>
                    </a:cubicBezTo>
                    <a:cubicBezTo>
                      <a:pt x="11" y="42"/>
                      <a:pt x="0" y="53"/>
                      <a:pt x="0" y="67"/>
                    </a:cubicBezTo>
                    <a:cubicBezTo>
                      <a:pt x="0" y="80"/>
                      <a:pt x="11" y="91"/>
                      <a:pt x="24" y="91"/>
                    </a:cubicBezTo>
                    <a:cubicBezTo>
                      <a:pt x="33" y="91"/>
                      <a:pt x="41" y="86"/>
                      <a:pt x="45" y="79"/>
                    </a:cubicBezTo>
                    <a:cubicBezTo>
                      <a:pt x="169" y="79"/>
                      <a:pt x="169" y="79"/>
                      <a:pt x="169" y="79"/>
                    </a:cubicBezTo>
                    <a:lnTo>
                      <a:pt x="224" y="133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163075" y="121350"/>
                <a:ext cx="8594029" cy="4869203"/>
              </a:xfrm>
              <a:custGeom>
                <a:avLst/>
                <a:gdLst/>
                <a:ahLst/>
                <a:cxnLst/>
                <a:rect l="l" t="t" r="r" b="b"/>
                <a:pathLst>
                  <a:path w="7183" h="4068" extrusionOk="0">
                    <a:moveTo>
                      <a:pt x="6988" y="0"/>
                    </a:moveTo>
                    <a:cubicBezTo>
                      <a:pt x="195" y="9"/>
                      <a:pt x="195" y="9"/>
                      <a:pt x="195" y="9"/>
                    </a:cubicBezTo>
                    <a:cubicBezTo>
                      <a:pt x="185" y="9"/>
                      <a:pt x="185" y="9"/>
                      <a:pt x="185" y="9"/>
                    </a:cubicBezTo>
                    <a:cubicBezTo>
                      <a:pt x="185" y="598"/>
                      <a:pt x="185" y="598"/>
                      <a:pt x="185" y="598"/>
                    </a:cubicBezTo>
                    <a:cubicBezTo>
                      <a:pt x="97" y="598"/>
                      <a:pt x="97" y="598"/>
                      <a:pt x="97" y="598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3410"/>
                      <a:pt x="0" y="3410"/>
                      <a:pt x="0" y="3410"/>
                    </a:cubicBezTo>
                    <a:cubicBezTo>
                      <a:pt x="84" y="3468"/>
                      <a:pt x="84" y="3468"/>
                      <a:pt x="84" y="3468"/>
                    </a:cubicBezTo>
                    <a:cubicBezTo>
                      <a:pt x="185" y="3468"/>
                      <a:pt x="185" y="3468"/>
                      <a:pt x="185" y="3468"/>
                    </a:cubicBezTo>
                    <a:cubicBezTo>
                      <a:pt x="185" y="4068"/>
                      <a:pt x="185" y="4068"/>
                      <a:pt x="185" y="4068"/>
                    </a:cubicBezTo>
                    <a:cubicBezTo>
                      <a:pt x="7183" y="4068"/>
                      <a:pt x="7183" y="4068"/>
                      <a:pt x="7183" y="4068"/>
                    </a:cubicBezTo>
                    <a:cubicBezTo>
                      <a:pt x="7183" y="240"/>
                      <a:pt x="7183" y="240"/>
                      <a:pt x="7183" y="240"/>
                    </a:cubicBezTo>
                    <a:cubicBezTo>
                      <a:pt x="6991" y="4"/>
                      <a:pt x="6991" y="4"/>
                      <a:pt x="6991" y="4"/>
                    </a:cubicBezTo>
                    <a:lnTo>
                      <a:pt x="6988" y="0"/>
                    </a:lnTo>
                    <a:close/>
                    <a:moveTo>
                      <a:pt x="7163" y="1499"/>
                    </a:moveTo>
                    <a:cubicBezTo>
                      <a:pt x="7138" y="1499"/>
                      <a:pt x="7138" y="1499"/>
                      <a:pt x="7138" y="1499"/>
                    </a:cubicBezTo>
                    <a:cubicBezTo>
                      <a:pt x="7112" y="1474"/>
                      <a:pt x="7112" y="1474"/>
                      <a:pt x="7112" y="1474"/>
                    </a:cubicBezTo>
                    <a:cubicBezTo>
                      <a:pt x="7112" y="1233"/>
                      <a:pt x="7112" y="1233"/>
                      <a:pt x="7112" y="1233"/>
                    </a:cubicBezTo>
                    <a:cubicBezTo>
                      <a:pt x="7067" y="1188"/>
                      <a:pt x="7067" y="1188"/>
                      <a:pt x="7067" y="1188"/>
                    </a:cubicBezTo>
                    <a:cubicBezTo>
                      <a:pt x="7067" y="813"/>
                      <a:pt x="7067" y="813"/>
                      <a:pt x="7067" y="813"/>
                    </a:cubicBezTo>
                    <a:cubicBezTo>
                      <a:pt x="7076" y="809"/>
                      <a:pt x="7082" y="801"/>
                      <a:pt x="7082" y="791"/>
                    </a:cubicBezTo>
                    <a:cubicBezTo>
                      <a:pt x="7082" y="777"/>
                      <a:pt x="7071" y="766"/>
                      <a:pt x="7057" y="766"/>
                    </a:cubicBezTo>
                    <a:cubicBezTo>
                      <a:pt x="7044" y="766"/>
                      <a:pt x="7033" y="777"/>
                      <a:pt x="7033" y="791"/>
                    </a:cubicBezTo>
                    <a:cubicBezTo>
                      <a:pt x="7033" y="801"/>
                      <a:pt x="7039" y="809"/>
                      <a:pt x="7047" y="813"/>
                    </a:cubicBezTo>
                    <a:cubicBezTo>
                      <a:pt x="7047" y="1196"/>
                      <a:pt x="7047" y="1196"/>
                      <a:pt x="7047" y="1196"/>
                    </a:cubicBezTo>
                    <a:cubicBezTo>
                      <a:pt x="7092" y="1241"/>
                      <a:pt x="7092" y="1241"/>
                      <a:pt x="7092" y="1241"/>
                    </a:cubicBezTo>
                    <a:cubicBezTo>
                      <a:pt x="7092" y="1482"/>
                      <a:pt x="7092" y="1482"/>
                      <a:pt x="7092" y="1482"/>
                    </a:cubicBezTo>
                    <a:cubicBezTo>
                      <a:pt x="7129" y="1519"/>
                      <a:pt x="7129" y="1519"/>
                      <a:pt x="7129" y="1519"/>
                    </a:cubicBezTo>
                    <a:cubicBezTo>
                      <a:pt x="7163" y="1519"/>
                      <a:pt x="7163" y="1519"/>
                      <a:pt x="7163" y="1519"/>
                    </a:cubicBezTo>
                    <a:cubicBezTo>
                      <a:pt x="7163" y="2664"/>
                      <a:pt x="7163" y="2664"/>
                      <a:pt x="7163" y="2664"/>
                    </a:cubicBezTo>
                    <a:cubicBezTo>
                      <a:pt x="7132" y="2664"/>
                      <a:pt x="7132" y="2664"/>
                      <a:pt x="7132" y="2664"/>
                    </a:cubicBezTo>
                    <a:cubicBezTo>
                      <a:pt x="7095" y="2701"/>
                      <a:pt x="7095" y="2701"/>
                      <a:pt x="7095" y="2701"/>
                    </a:cubicBezTo>
                    <a:cubicBezTo>
                      <a:pt x="7095" y="2942"/>
                      <a:pt x="7095" y="2942"/>
                      <a:pt x="7095" y="2942"/>
                    </a:cubicBezTo>
                    <a:cubicBezTo>
                      <a:pt x="7050" y="2987"/>
                      <a:pt x="7050" y="2987"/>
                      <a:pt x="7050" y="2987"/>
                    </a:cubicBezTo>
                    <a:cubicBezTo>
                      <a:pt x="7050" y="3370"/>
                      <a:pt x="7050" y="3370"/>
                      <a:pt x="7050" y="3370"/>
                    </a:cubicBezTo>
                    <a:cubicBezTo>
                      <a:pt x="7042" y="3374"/>
                      <a:pt x="7036" y="3383"/>
                      <a:pt x="7036" y="3393"/>
                    </a:cubicBezTo>
                    <a:cubicBezTo>
                      <a:pt x="7036" y="3406"/>
                      <a:pt x="7047" y="3417"/>
                      <a:pt x="7060" y="3417"/>
                    </a:cubicBezTo>
                    <a:cubicBezTo>
                      <a:pt x="7074" y="3417"/>
                      <a:pt x="7085" y="3406"/>
                      <a:pt x="7085" y="3393"/>
                    </a:cubicBezTo>
                    <a:cubicBezTo>
                      <a:pt x="7085" y="3383"/>
                      <a:pt x="7079" y="3374"/>
                      <a:pt x="7070" y="3370"/>
                    </a:cubicBezTo>
                    <a:cubicBezTo>
                      <a:pt x="7070" y="2996"/>
                      <a:pt x="7070" y="2996"/>
                      <a:pt x="7070" y="2996"/>
                    </a:cubicBezTo>
                    <a:cubicBezTo>
                      <a:pt x="7115" y="2951"/>
                      <a:pt x="7115" y="2951"/>
                      <a:pt x="7115" y="2951"/>
                    </a:cubicBezTo>
                    <a:cubicBezTo>
                      <a:pt x="7115" y="2710"/>
                      <a:pt x="7115" y="2710"/>
                      <a:pt x="7115" y="2710"/>
                    </a:cubicBezTo>
                    <a:cubicBezTo>
                      <a:pt x="7140" y="2684"/>
                      <a:pt x="7140" y="2684"/>
                      <a:pt x="7140" y="2684"/>
                    </a:cubicBezTo>
                    <a:cubicBezTo>
                      <a:pt x="7163" y="2684"/>
                      <a:pt x="7163" y="2684"/>
                      <a:pt x="7163" y="2684"/>
                    </a:cubicBezTo>
                    <a:cubicBezTo>
                      <a:pt x="7163" y="4048"/>
                      <a:pt x="7163" y="4048"/>
                      <a:pt x="7163" y="4048"/>
                    </a:cubicBezTo>
                    <a:cubicBezTo>
                      <a:pt x="5078" y="4048"/>
                      <a:pt x="5078" y="4048"/>
                      <a:pt x="5078" y="4048"/>
                    </a:cubicBezTo>
                    <a:cubicBezTo>
                      <a:pt x="5078" y="3973"/>
                      <a:pt x="5078" y="3973"/>
                      <a:pt x="5078" y="3973"/>
                    </a:cubicBezTo>
                    <a:cubicBezTo>
                      <a:pt x="5167" y="3884"/>
                      <a:pt x="5167" y="3884"/>
                      <a:pt x="5167" y="3884"/>
                    </a:cubicBezTo>
                    <a:cubicBezTo>
                      <a:pt x="5221" y="3884"/>
                      <a:pt x="5221" y="3884"/>
                      <a:pt x="5221" y="3884"/>
                    </a:cubicBezTo>
                    <a:cubicBezTo>
                      <a:pt x="5224" y="3894"/>
                      <a:pt x="5233" y="3901"/>
                      <a:pt x="5244" y="3901"/>
                    </a:cubicBezTo>
                    <a:cubicBezTo>
                      <a:pt x="5257" y="3901"/>
                      <a:pt x="5268" y="3890"/>
                      <a:pt x="5268" y="3877"/>
                    </a:cubicBezTo>
                    <a:cubicBezTo>
                      <a:pt x="5268" y="3863"/>
                      <a:pt x="5257" y="3852"/>
                      <a:pt x="5244" y="3852"/>
                    </a:cubicBezTo>
                    <a:cubicBezTo>
                      <a:pt x="5235" y="3852"/>
                      <a:pt x="5227" y="3857"/>
                      <a:pt x="5223" y="3864"/>
                    </a:cubicBezTo>
                    <a:cubicBezTo>
                      <a:pt x="5159" y="3864"/>
                      <a:pt x="5159" y="3864"/>
                      <a:pt x="5159" y="3864"/>
                    </a:cubicBezTo>
                    <a:cubicBezTo>
                      <a:pt x="5058" y="3965"/>
                      <a:pt x="5058" y="3965"/>
                      <a:pt x="5058" y="3965"/>
                    </a:cubicBezTo>
                    <a:cubicBezTo>
                      <a:pt x="5058" y="4048"/>
                      <a:pt x="5058" y="4048"/>
                      <a:pt x="5058" y="4048"/>
                    </a:cubicBezTo>
                    <a:cubicBezTo>
                      <a:pt x="3896" y="4048"/>
                      <a:pt x="3896" y="4048"/>
                      <a:pt x="3896" y="4048"/>
                    </a:cubicBezTo>
                    <a:cubicBezTo>
                      <a:pt x="3896" y="3965"/>
                      <a:pt x="3896" y="3965"/>
                      <a:pt x="3896" y="3965"/>
                    </a:cubicBezTo>
                    <a:cubicBezTo>
                      <a:pt x="3984" y="3877"/>
                      <a:pt x="3984" y="3877"/>
                      <a:pt x="3984" y="3877"/>
                    </a:cubicBezTo>
                    <a:cubicBezTo>
                      <a:pt x="4219" y="3877"/>
                      <a:pt x="4219" y="3877"/>
                      <a:pt x="4219" y="3877"/>
                    </a:cubicBezTo>
                    <a:cubicBezTo>
                      <a:pt x="4223" y="3886"/>
                      <a:pt x="4231" y="3892"/>
                      <a:pt x="4241" y="3892"/>
                    </a:cubicBezTo>
                    <a:cubicBezTo>
                      <a:pt x="4255" y="3892"/>
                      <a:pt x="4266" y="3881"/>
                      <a:pt x="4266" y="3867"/>
                    </a:cubicBezTo>
                    <a:cubicBezTo>
                      <a:pt x="4266" y="3854"/>
                      <a:pt x="4255" y="3843"/>
                      <a:pt x="4241" y="3843"/>
                    </a:cubicBezTo>
                    <a:cubicBezTo>
                      <a:pt x="4231" y="3843"/>
                      <a:pt x="4223" y="3849"/>
                      <a:pt x="4219" y="3857"/>
                    </a:cubicBezTo>
                    <a:cubicBezTo>
                      <a:pt x="3975" y="3857"/>
                      <a:pt x="3975" y="3857"/>
                      <a:pt x="3975" y="3857"/>
                    </a:cubicBezTo>
                    <a:cubicBezTo>
                      <a:pt x="3876" y="3957"/>
                      <a:pt x="3876" y="3957"/>
                      <a:pt x="3876" y="3957"/>
                    </a:cubicBezTo>
                    <a:cubicBezTo>
                      <a:pt x="3876" y="4048"/>
                      <a:pt x="3876" y="4048"/>
                      <a:pt x="3876" y="4048"/>
                    </a:cubicBezTo>
                    <a:cubicBezTo>
                      <a:pt x="3791" y="4048"/>
                      <a:pt x="3791" y="4048"/>
                      <a:pt x="3791" y="4048"/>
                    </a:cubicBezTo>
                    <a:cubicBezTo>
                      <a:pt x="3791" y="3926"/>
                      <a:pt x="3791" y="3926"/>
                      <a:pt x="3791" y="3926"/>
                    </a:cubicBezTo>
                    <a:cubicBezTo>
                      <a:pt x="3800" y="3923"/>
                      <a:pt x="3806" y="3914"/>
                      <a:pt x="3806" y="3904"/>
                    </a:cubicBezTo>
                    <a:cubicBezTo>
                      <a:pt x="3806" y="3891"/>
                      <a:pt x="3795" y="3880"/>
                      <a:pt x="3781" y="3880"/>
                    </a:cubicBezTo>
                    <a:cubicBezTo>
                      <a:pt x="3768" y="3880"/>
                      <a:pt x="3757" y="3891"/>
                      <a:pt x="3757" y="3904"/>
                    </a:cubicBezTo>
                    <a:cubicBezTo>
                      <a:pt x="3757" y="3914"/>
                      <a:pt x="3763" y="3923"/>
                      <a:pt x="3771" y="3926"/>
                    </a:cubicBezTo>
                    <a:cubicBezTo>
                      <a:pt x="3771" y="4048"/>
                      <a:pt x="3771" y="4048"/>
                      <a:pt x="3771" y="4048"/>
                    </a:cubicBezTo>
                    <a:cubicBezTo>
                      <a:pt x="3601" y="4048"/>
                      <a:pt x="3601" y="4048"/>
                      <a:pt x="3601" y="4048"/>
                    </a:cubicBezTo>
                    <a:cubicBezTo>
                      <a:pt x="3601" y="3926"/>
                      <a:pt x="3601" y="3926"/>
                      <a:pt x="3601" y="3926"/>
                    </a:cubicBezTo>
                    <a:cubicBezTo>
                      <a:pt x="3609" y="3922"/>
                      <a:pt x="3615" y="3914"/>
                      <a:pt x="3615" y="3904"/>
                    </a:cubicBezTo>
                    <a:cubicBezTo>
                      <a:pt x="3615" y="3890"/>
                      <a:pt x="3604" y="3879"/>
                      <a:pt x="3591" y="3879"/>
                    </a:cubicBezTo>
                    <a:cubicBezTo>
                      <a:pt x="3577" y="3879"/>
                      <a:pt x="3566" y="3890"/>
                      <a:pt x="3566" y="3904"/>
                    </a:cubicBezTo>
                    <a:cubicBezTo>
                      <a:pt x="3566" y="3914"/>
                      <a:pt x="3572" y="3922"/>
                      <a:pt x="3581" y="3926"/>
                    </a:cubicBezTo>
                    <a:cubicBezTo>
                      <a:pt x="3581" y="4048"/>
                      <a:pt x="3581" y="4048"/>
                      <a:pt x="3581" y="4048"/>
                    </a:cubicBezTo>
                    <a:cubicBezTo>
                      <a:pt x="3497" y="4048"/>
                      <a:pt x="3497" y="4048"/>
                      <a:pt x="3497" y="4048"/>
                    </a:cubicBezTo>
                    <a:cubicBezTo>
                      <a:pt x="3497" y="3956"/>
                      <a:pt x="3497" y="3956"/>
                      <a:pt x="3497" y="3956"/>
                    </a:cubicBezTo>
                    <a:cubicBezTo>
                      <a:pt x="3397" y="3857"/>
                      <a:pt x="3397" y="3857"/>
                      <a:pt x="3397" y="3857"/>
                    </a:cubicBezTo>
                    <a:cubicBezTo>
                      <a:pt x="3154" y="3857"/>
                      <a:pt x="3154" y="3857"/>
                      <a:pt x="3154" y="3857"/>
                    </a:cubicBezTo>
                    <a:cubicBezTo>
                      <a:pt x="3150" y="3848"/>
                      <a:pt x="3141" y="3842"/>
                      <a:pt x="3131" y="3842"/>
                    </a:cubicBezTo>
                    <a:cubicBezTo>
                      <a:pt x="3118" y="3842"/>
                      <a:pt x="3107" y="3853"/>
                      <a:pt x="3107" y="3867"/>
                    </a:cubicBezTo>
                    <a:cubicBezTo>
                      <a:pt x="3107" y="3880"/>
                      <a:pt x="3118" y="3891"/>
                      <a:pt x="3131" y="3891"/>
                    </a:cubicBezTo>
                    <a:cubicBezTo>
                      <a:pt x="3141" y="3891"/>
                      <a:pt x="3150" y="3885"/>
                      <a:pt x="3154" y="3877"/>
                    </a:cubicBezTo>
                    <a:cubicBezTo>
                      <a:pt x="3388" y="3877"/>
                      <a:pt x="3388" y="3877"/>
                      <a:pt x="3388" y="3877"/>
                    </a:cubicBezTo>
                    <a:cubicBezTo>
                      <a:pt x="3477" y="3965"/>
                      <a:pt x="3477" y="3965"/>
                      <a:pt x="3477" y="3965"/>
                    </a:cubicBezTo>
                    <a:cubicBezTo>
                      <a:pt x="3477" y="4048"/>
                      <a:pt x="3477" y="4048"/>
                      <a:pt x="3477" y="4048"/>
                    </a:cubicBezTo>
                    <a:cubicBezTo>
                      <a:pt x="2314" y="4048"/>
                      <a:pt x="2314" y="4048"/>
                      <a:pt x="2314" y="4048"/>
                    </a:cubicBezTo>
                    <a:cubicBezTo>
                      <a:pt x="2314" y="3965"/>
                      <a:pt x="2314" y="3965"/>
                      <a:pt x="2314" y="3965"/>
                    </a:cubicBezTo>
                    <a:cubicBezTo>
                      <a:pt x="2213" y="3864"/>
                      <a:pt x="2213" y="3864"/>
                      <a:pt x="2213" y="3864"/>
                    </a:cubicBezTo>
                    <a:cubicBezTo>
                      <a:pt x="2150" y="3864"/>
                      <a:pt x="2150" y="3864"/>
                      <a:pt x="2150" y="3864"/>
                    </a:cubicBezTo>
                    <a:cubicBezTo>
                      <a:pt x="2145" y="3857"/>
                      <a:pt x="2137" y="3852"/>
                      <a:pt x="2128" y="3852"/>
                    </a:cubicBezTo>
                    <a:cubicBezTo>
                      <a:pt x="2115" y="3852"/>
                      <a:pt x="2104" y="3863"/>
                      <a:pt x="2104" y="3876"/>
                    </a:cubicBezTo>
                    <a:cubicBezTo>
                      <a:pt x="2104" y="3890"/>
                      <a:pt x="2115" y="3901"/>
                      <a:pt x="2128" y="3901"/>
                    </a:cubicBezTo>
                    <a:cubicBezTo>
                      <a:pt x="2139" y="3901"/>
                      <a:pt x="2148" y="3894"/>
                      <a:pt x="2151" y="3884"/>
                    </a:cubicBezTo>
                    <a:cubicBezTo>
                      <a:pt x="2205" y="3884"/>
                      <a:pt x="2205" y="3884"/>
                      <a:pt x="2205" y="3884"/>
                    </a:cubicBezTo>
                    <a:cubicBezTo>
                      <a:pt x="2294" y="3973"/>
                      <a:pt x="2294" y="3973"/>
                      <a:pt x="2294" y="3973"/>
                    </a:cubicBezTo>
                    <a:cubicBezTo>
                      <a:pt x="2294" y="4048"/>
                      <a:pt x="2294" y="4048"/>
                      <a:pt x="2294" y="4048"/>
                    </a:cubicBezTo>
                    <a:cubicBezTo>
                      <a:pt x="205" y="4048"/>
                      <a:pt x="205" y="4048"/>
                      <a:pt x="205" y="4048"/>
                    </a:cubicBezTo>
                    <a:cubicBezTo>
                      <a:pt x="205" y="2624"/>
                      <a:pt x="205" y="2624"/>
                      <a:pt x="205" y="2624"/>
                    </a:cubicBezTo>
                    <a:cubicBezTo>
                      <a:pt x="234" y="2624"/>
                      <a:pt x="234" y="2624"/>
                      <a:pt x="234" y="2624"/>
                    </a:cubicBezTo>
                    <a:cubicBezTo>
                      <a:pt x="256" y="2647"/>
                      <a:pt x="256" y="2647"/>
                      <a:pt x="256" y="2647"/>
                    </a:cubicBezTo>
                    <a:cubicBezTo>
                      <a:pt x="256" y="2900"/>
                      <a:pt x="256" y="2900"/>
                      <a:pt x="256" y="2900"/>
                    </a:cubicBezTo>
                    <a:cubicBezTo>
                      <a:pt x="308" y="2951"/>
                      <a:pt x="308" y="2951"/>
                      <a:pt x="308" y="2951"/>
                    </a:cubicBezTo>
                    <a:cubicBezTo>
                      <a:pt x="308" y="3310"/>
                      <a:pt x="308" y="3310"/>
                      <a:pt x="308" y="3310"/>
                    </a:cubicBezTo>
                    <a:cubicBezTo>
                      <a:pt x="299" y="3314"/>
                      <a:pt x="293" y="3322"/>
                      <a:pt x="293" y="3332"/>
                    </a:cubicBezTo>
                    <a:cubicBezTo>
                      <a:pt x="293" y="3346"/>
                      <a:pt x="304" y="3357"/>
                      <a:pt x="318" y="3357"/>
                    </a:cubicBezTo>
                    <a:cubicBezTo>
                      <a:pt x="331" y="3357"/>
                      <a:pt x="342" y="3346"/>
                      <a:pt x="342" y="3332"/>
                    </a:cubicBezTo>
                    <a:cubicBezTo>
                      <a:pt x="342" y="3322"/>
                      <a:pt x="336" y="3314"/>
                      <a:pt x="328" y="3310"/>
                    </a:cubicBezTo>
                    <a:cubicBezTo>
                      <a:pt x="328" y="2943"/>
                      <a:pt x="328" y="2943"/>
                      <a:pt x="328" y="2943"/>
                    </a:cubicBezTo>
                    <a:cubicBezTo>
                      <a:pt x="276" y="2892"/>
                      <a:pt x="276" y="2892"/>
                      <a:pt x="276" y="2892"/>
                    </a:cubicBezTo>
                    <a:cubicBezTo>
                      <a:pt x="276" y="2639"/>
                      <a:pt x="276" y="2639"/>
                      <a:pt x="276" y="2639"/>
                    </a:cubicBezTo>
                    <a:cubicBezTo>
                      <a:pt x="242" y="2604"/>
                      <a:pt x="242" y="2604"/>
                      <a:pt x="242" y="2604"/>
                    </a:cubicBezTo>
                    <a:cubicBezTo>
                      <a:pt x="205" y="2604"/>
                      <a:pt x="205" y="2604"/>
                      <a:pt x="205" y="2604"/>
                    </a:cubicBezTo>
                    <a:cubicBezTo>
                      <a:pt x="205" y="2146"/>
                      <a:pt x="205" y="2146"/>
                      <a:pt x="205" y="2146"/>
                    </a:cubicBezTo>
                    <a:cubicBezTo>
                      <a:pt x="339" y="2146"/>
                      <a:pt x="339" y="2146"/>
                      <a:pt x="339" y="2146"/>
                    </a:cubicBezTo>
                    <a:cubicBezTo>
                      <a:pt x="343" y="2154"/>
                      <a:pt x="351" y="2160"/>
                      <a:pt x="361" y="2160"/>
                    </a:cubicBezTo>
                    <a:cubicBezTo>
                      <a:pt x="375" y="2160"/>
                      <a:pt x="386" y="2149"/>
                      <a:pt x="386" y="2136"/>
                    </a:cubicBezTo>
                    <a:cubicBezTo>
                      <a:pt x="386" y="2122"/>
                      <a:pt x="375" y="2111"/>
                      <a:pt x="361" y="2111"/>
                    </a:cubicBezTo>
                    <a:cubicBezTo>
                      <a:pt x="351" y="2111"/>
                      <a:pt x="343" y="2117"/>
                      <a:pt x="339" y="2126"/>
                    </a:cubicBezTo>
                    <a:cubicBezTo>
                      <a:pt x="205" y="2126"/>
                      <a:pt x="205" y="2126"/>
                      <a:pt x="205" y="2126"/>
                    </a:cubicBezTo>
                    <a:cubicBezTo>
                      <a:pt x="205" y="1940"/>
                      <a:pt x="205" y="1940"/>
                      <a:pt x="205" y="1940"/>
                    </a:cubicBezTo>
                    <a:cubicBezTo>
                      <a:pt x="331" y="1940"/>
                      <a:pt x="331" y="1940"/>
                      <a:pt x="331" y="1940"/>
                    </a:cubicBezTo>
                    <a:cubicBezTo>
                      <a:pt x="335" y="1949"/>
                      <a:pt x="344" y="1955"/>
                      <a:pt x="354" y="1955"/>
                    </a:cubicBezTo>
                    <a:cubicBezTo>
                      <a:pt x="367" y="1955"/>
                      <a:pt x="378" y="1944"/>
                      <a:pt x="378" y="1930"/>
                    </a:cubicBezTo>
                    <a:cubicBezTo>
                      <a:pt x="378" y="1917"/>
                      <a:pt x="367" y="1906"/>
                      <a:pt x="354" y="1906"/>
                    </a:cubicBezTo>
                    <a:cubicBezTo>
                      <a:pt x="344" y="1906"/>
                      <a:pt x="335" y="1912"/>
                      <a:pt x="331" y="1920"/>
                    </a:cubicBezTo>
                    <a:cubicBezTo>
                      <a:pt x="205" y="1920"/>
                      <a:pt x="205" y="1920"/>
                      <a:pt x="205" y="1920"/>
                    </a:cubicBezTo>
                    <a:cubicBezTo>
                      <a:pt x="205" y="1462"/>
                      <a:pt x="205" y="1462"/>
                      <a:pt x="205" y="1462"/>
                    </a:cubicBezTo>
                    <a:cubicBezTo>
                      <a:pt x="234" y="1462"/>
                      <a:pt x="234" y="1462"/>
                      <a:pt x="234" y="1462"/>
                    </a:cubicBezTo>
                    <a:cubicBezTo>
                      <a:pt x="269" y="1427"/>
                      <a:pt x="269" y="1427"/>
                      <a:pt x="269" y="1427"/>
                    </a:cubicBezTo>
                    <a:cubicBezTo>
                      <a:pt x="269" y="1174"/>
                      <a:pt x="269" y="1174"/>
                      <a:pt x="269" y="1174"/>
                    </a:cubicBezTo>
                    <a:cubicBezTo>
                      <a:pt x="320" y="1123"/>
                      <a:pt x="320" y="1123"/>
                      <a:pt x="320" y="1123"/>
                    </a:cubicBezTo>
                    <a:cubicBezTo>
                      <a:pt x="320" y="756"/>
                      <a:pt x="320" y="756"/>
                      <a:pt x="320" y="756"/>
                    </a:cubicBezTo>
                    <a:cubicBezTo>
                      <a:pt x="328" y="752"/>
                      <a:pt x="334" y="744"/>
                      <a:pt x="334" y="734"/>
                    </a:cubicBezTo>
                    <a:cubicBezTo>
                      <a:pt x="334" y="720"/>
                      <a:pt x="323" y="709"/>
                      <a:pt x="310" y="709"/>
                    </a:cubicBezTo>
                    <a:cubicBezTo>
                      <a:pt x="296" y="709"/>
                      <a:pt x="285" y="720"/>
                      <a:pt x="285" y="734"/>
                    </a:cubicBezTo>
                    <a:cubicBezTo>
                      <a:pt x="285" y="744"/>
                      <a:pt x="291" y="752"/>
                      <a:pt x="300" y="756"/>
                    </a:cubicBezTo>
                    <a:cubicBezTo>
                      <a:pt x="300" y="1114"/>
                      <a:pt x="300" y="1114"/>
                      <a:pt x="300" y="1114"/>
                    </a:cubicBezTo>
                    <a:cubicBezTo>
                      <a:pt x="249" y="1166"/>
                      <a:pt x="249" y="1166"/>
                      <a:pt x="249" y="1166"/>
                    </a:cubicBezTo>
                    <a:cubicBezTo>
                      <a:pt x="249" y="1419"/>
                      <a:pt x="249" y="1419"/>
                      <a:pt x="249" y="1419"/>
                    </a:cubicBezTo>
                    <a:cubicBezTo>
                      <a:pt x="226" y="1442"/>
                      <a:pt x="226" y="1442"/>
                      <a:pt x="226" y="1442"/>
                    </a:cubicBezTo>
                    <a:cubicBezTo>
                      <a:pt x="205" y="1442"/>
                      <a:pt x="205" y="1442"/>
                      <a:pt x="205" y="1442"/>
                    </a:cubicBezTo>
                    <a:cubicBezTo>
                      <a:pt x="205" y="29"/>
                      <a:pt x="205" y="29"/>
                      <a:pt x="205" y="29"/>
                    </a:cubicBezTo>
                    <a:cubicBezTo>
                      <a:pt x="2281" y="26"/>
                      <a:pt x="2281" y="26"/>
                      <a:pt x="2281" y="26"/>
                    </a:cubicBezTo>
                    <a:cubicBezTo>
                      <a:pt x="2281" y="94"/>
                      <a:pt x="2281" y="94"/>
                      <a:pt x="2281" y="94"/>
                    </a:cubicBezTo>
                    <a:cubicBezTo>
                      <a:pt x="2192" y="183"/>
                      <a:pt x="2192" y="183"/>
                      <a:pt x="2192" y="183"/>
                    </a:cubicBezTo>
                    <a:cubicBezTo>
                      <a:pt x="2139" y="183"/>
                      <a:pt x="2139" y="183"/>
                      <a:pt x="2139" y="183"/>
                    </a:cubicBezTo>
                    <a:cubicBezTo>
                      <a:pt x="2135" y="173"/>
                      <a:pt x="2126" y="166"/>
                      <a:pt x="2116" y="166"/>
                    </a:cubicBezTo>
                    <a:cubicBezTo>
                      <a:pt x="2102" y="166"/>
                      <a:pt x="2091" y="177"/>
                      <a:pt x="2091" y="191"/>
                    </a:cubicBezTo>
                    <a:cubicBezTo>
                      <a:pt x="2091" y="204"/>
                      <a:pt x="2102" y="215"/>
                      <a:pt x="2116" y="215"/>
                    </a:cubicBezTo>
                    <a:cubicBezTo>
                      <a:pt x="2125" y="215"/>
                      <a:pt x="2133" y="210"/>
                      <a:pt x="2137" y="203"/>
                    </a:cubicBezTo>
                    <a:cubicBezTo>
                      <a:pt x="2200" y="203"/>
                      <a:pt x="2200" y="203"/>
                      <a:pt x="2200" y="203"/>
                    </a:cubicBezTo>
                    <a:cubicBezTo>
                      <a:pt x="2301" y="102"/>
                      <a:pt x="2301" y="102"/>
                      <a:pt x="2301" y="102"/>
                    </a:cubicBezTo>
                    <a:cubicBezTo>
                      <a:pt x="2301" y="26"/>
                      <a:pt x="2301" y="26"/>
                      <a:pt x="2301" y="26"/>
                    </a:cubicBezTo>
                    <a:cubicBezTo>
                      <a:pt x="3464" y="25"/>
                      <a:pt x="3464" y="25"/>
                      <a:pt x="3464" y="25"/>
                    </a:cubicBezTo>
                    <a:cubicBezTo>
                      <a:pt x="3464" y="102"/>
                      <a:pt x="3464" y="102"/>
                      <a:pt x="3464" y="102"/>
                    </a:cubicBezTo>
                    <a:cubicBezTo>
                      <a:pt x="3376" y="190"/>
                      <a:pt x="3376" y="190"/>
                      <a:pt x="3376" y="190"/>
                    </a:cubicBezTo>
                    <a:cubicBezTo>
                      <a:pt x="3141" y="190"/>
                      <a:pt x="3141" y="190"/>
                      <a:pt x="3141" y="190"/>
                    </a:cubicBezTo>
                    <a:cubicBezTo>
                      <a:pt x="3137" y="182"/>
                      <a:pt x="3128" y="176"/>
                      <a:pt x="3118" y="176"/>
                    </a:cubicBezTo>
                    <a:cubicBezTo>
                      <a:pt x="3105" y="176"/>
                      <a:pt x="3094" y="187"/>
                      <a:pt x="3094" y="200"/>
                    </a:cubicBezTo>
                    <a:cubicBezTo>
                      <a:pt x="3094" y="214"/>
                      <a:pt x="3105" y="225"/>
                      <a:pt x="3118" y="225"/>
                    </a:cubicBezTo>
                    <a:cubicBezTo>
                      <a:pt x="3128" y="225"/>
                      <a:pt x="3137" y="219"/>
                      <a:pt x="3141" y="210"/>
                    </a:cubicBezTo>
                    <a:cubicBezTo>
                      <a:pt x="3384" y="210"/>
                      <a:pt x="3384" y="210"/>
                      <a:pt x="3384" y="210"/>
                    </a:cubicBezTo>
                    <a:cubicBezTo>
                      <a:pt x="3484" y="110"/>
                      <a:pt x="3484" y="110"/>
                      <a:pt x="3484" y="110"/>
                    </a:cubicBezTo>
                    <a:cubicBezTo>
                      <a:pt x="3484" y="25"/>
                      <a:pt x="3484" y="25"/>
                      <a:pt x="3484" y="25"/>
                    </a:cubicBezTo>
                    <a:cubicBezTo>
                      <a:pt x="3568" y="25"/>
                      <a:pt x="3568" y="25"/>
                      <a:pt x="3568" y="25"/>
                    </a:cubicBezTo>
                    <a:cubicBezTo>
                      <a:pt x="3568" y="141"/>
                      <a:pt x="3568" y="141"/>
                      <a:pt x="3568" y="141"/>
                    </a:cubicBezTo>
                    <a:cubicBezTo>
                      <a:pt x="3559" y="145"/>
                      <a:pt x="3553" y="153"/>
                      <a:pt x="3553" y="163"/>
                    </a:cubicBezTo>
                    <a:cubicBezTo>
                      <a:pt x="3553" y="177"/>
                      <a:pt x="3564" y="188"/>
                      <a:pt x="3578" y="188"/>
                    </a:cubicBezTo>
                    <a:cubicBezTo>
                      <a:pt x="3592" y="188"/>
                      <a:pt x="3602" y="177"/>
                      <a:pt x="3602" y="163"/>
                    </a:cubicBezTo>
                    <a:cubicBezTo>
                      <a:pt x="3602" y="153"/>
                      <a:pt x="3597" y="145"/>
                      <a:pt x="3588" y="141"/>
                    </a:cubicBezTo>
                    <a:cubicBezTo>
                      <a:pt x="3588" y="25"/>
                      <a:pt x="3588" y="25"/>
                      <a:pt x="3588" y="25"/>
                    </a:cubicBezTo>
                    <a:cubicBezTo>
                      <a:pt x="3759" y="24"/>
                      <a:pt x="3759" y="24"/>
                      <a:pt x="3759" y="24"/>
                    </a:cubicBezTo>
                    <a:cubicBezTo>
                      <a:pt x="3759" y="140"/>
                      <a:pt x="3759" y="140"/>
                      <a:pt x="3759" y="140"/>
                    </a:cubicBezTo>
                    <a:cubicBezTo>
                      <a:pt x="3750" y="144"/>
                      <a:pt x="3744" y="153"/>
                      <a:pt x="3744" y="163"/>
                    </a:cubicBezTo>
                    <a:cubicBezTo>
                      <a:pt x="3744" y="176"/>
                      <a:pt x="3755" y="187"/>
                      <a:pt x="3769" y="187"/>
                    </a:cubicBezTo>
                    <a:cubicBezTo>
                      <a:pt x="3782" y="187"/>
                      <a:pt x="3793" y="176"/>
                      <a:pt x="3793" y="163"/>
                    </a:cubicBezTo>
                    <a:cubicBezTo>
                      <a:pt x="3793" y="153"/>
                      <a:pt x="3787" y="144"/>
                      <a:pt x="3779" y="140"/>
                    </a:cubicBezTo>
                    <a:cubicBezTo>
                      <a:pt x="3779" y="24"/>
                      <a:pt x="3779" y="24"/>
                      <a:pt x="3779" y="24"/>
                    </a:cubicBezTo>
                    <a:cubicBezTo>
                      <a:pt x="3863" y="24"/>
                      <a:pt x="3863" y="24"/>
                      <a:pt x="3863" y="24"/>
                    </a:cubicBezTo>
                    <a:cubicBezTo>
                      <a:pt x="3863" y="110"/>
                      <a:pt x="3863" y="110"/>
                      <a:pt x="3863" y="110"/>
                    </a:cubicBezTo>
                    <a:cubicBezTo>
                      <a:pt x="3963" y="210"/>
                      <a:pt x="3963" y="210"/>
                      <a:pt x="3963" y="210"/>
                    </a:cubicBezTo>
                    <a:cubicBezTo>
                      <a:pt x="4206" y="210"/>
                      <a:pt x="4206" y="210"/>
                      <a:pt x="4206" y="210"/>
                    </a:cubicBezTo>
                    <a:cubicBezTo>
                      <a:pt x="4210" y="218"/>
                      <a:pt x="4218" y="224"/>
                      <a:pt x="4228" y="224"/>
                    </a:cubicBezTo>
                    <a:cubicBezTo>
                      <a:pt x="4242" y="224"/>
                      <a:pt x="4253" y="213"/>
                      <a:pt x="4253" y="200"/>
                    </a:cubicBezTo>
                    <a:cubicBezTo>
                      <a:pt x="4253" y="186"/>
                      <a:pt x="4242" y="175"/>
                      <a:pt x="4228" y="175"/>
                    </a:cubicBezTo>
                    <a:cubicBezTo>
                      <a:pt x="4218" y="175"/>
                      <a:pt x="4210" y="181"/>
                      <a:pt x="4206" y="190"/>
                    </a:cubicBezTo>
                    <a:cubicBezTo>
                      <a:pt x="3971" y="190"/>
                      <a:pt x="3971" y="190"/>
                      <a:pt x="3971" y="190"/>
                    </a:cubicBezTo>
                    <a:cubicBezTo>
                      <a:pt x="3883" y="102"/>
                      <a:pt x="3883" y="102"/>
                      <a:pt x="3883" y="102"/>
                    </a:cubicBezTo>
                    <a:cubicBezTo>
                      <a:pt x="3883" y="24"/>
                      <a:pt x="3883" y="24"/>
                      <a:pt x="3883" y="24"/>
                    </a:cubicBezTo>
                    <a:cubicBezTo>
                      <a:pt x="5046" y="23"/>
                      <a:pt x="5046" y="23"/>
                      <a:pt x="5046" y="23"/>
                    </a:cubicBezTo>
                    <a:cubicBezTo>
                      <a:pt x="5046" y="102"/>
                      <a:pt x="5046" y="102"/>
                      <a:pt x="5046" y="102"/>
                    </a:cubicBezTo>
                    <a:cubicBezTo>
                      <a:pt x="5146" y="202"/>
                      <a:pt x="5146" y="202"/>
                      <a:pt x="5146" y="202"/>
                    </a:cubicBezTo>
                    <a:cubicBezTo>
                      <a:pt x="5199" y="202"/>
                      <a:pt x="5199" y="202"/>
                      <a:pt x="5199" y="202"/>
                    </a:cubicBezTo>
                    <a:cubicBezTo>
                      <a:pt x="5204" y="210"/>
                      <a:pt x="5212" y="215"/>
                      <a:pt x="5221" y="215"/>
                    </a:cubicBezTo>
                    <a:cubicBezTo>
                      <a:pt x="5234" y="215"/>
                      <a:pt x="5245" y="204"/>
                      <a:pt x="5245" y="191"/>
                    </a:cubicBezTo>
                    <a:cubicBezTo>
                      <a:pt x="5245" y="177"/>
                      <a:pt x="5234" y="166"/>
                      <a:pt x="5221" y="166"/>
                    </a:cubicBezTo>
                    <a:cubicBezTo>
                      <a:pt x="5210" y="166"/>
                      <a:pt x="5201" y="173"/>
                      <a:pt x="5198" y="182"/>
                    </a:cubicBezTo>
                    <a:cubicBezTo>
                      <a:pt x="5154" y="182"/>
                      <a:pt x="5154" y="182"/>
                      <a:pt x="5154" y="182"/>
                    </a:cubicBezTo>
                    <a:cubicBezTo>
                      <a:pt x="5066" y="93"/>
                      <a:pt x="5066" y="93"/>
                      <a:pt x="5066" y="93"/>
                    </a:cubicBezTo>
                    <a:cubicBezTo>
                      <a:pt x="5066" y="23"/>
                      <a:pt x="5066" y="23"/>
                      <a:pt x="5066" y="23"/>
                    </a:cubicBezTo>
                    <a:cubicBezTo>
                      <a:pt x="6979" y="20"/>
                      <a:pt x="6979" y="20"/>
                      <a:pt x="6979" y="20"/>
                    </a:cubicBezTo>
                    <a:cubicBezTo>
                      <a:pt x="7163" y="247"/>
                      <a:pt x="7163" y="247"/>
                      <a:pt x="7163" y="247"/>
                    </a:cubicBezTo>
                    <a:lnTo>
                      <a:pt x="7163" y="1499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3167200" y="1415850"/>
            <a:ext cx="4344000" cy="16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6" name="Google Shape;206;p3"/>
          <p:cNvSpPr txBox="1">
            <a:spLocks noGrp="1"/>
          </p:cNvSpPr>
          <p:nvPr>
            <p:ph type="title" idx="2" hasCustomPrompt="1"/>
          </p:nvPr>
        </p:nvSpPr>
        <p:spPr>
          <a:xfrm>
            <a:off x="1480415" y="1415850"/>
            <a:ext cx="1449600" cy="1204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7" name="Google Shape;207;p3"/>
          <p:cNvSpPr txBox="1">
            <a:spLocks noGrp="1"/>
          </p:cNvSpPr>
          <p:nvPr>
            <p:ph type="subTitle" idx="1"/>
          </p:nvPr>
        </p:nvSpPr>
        <p:spPr>
          <a:xfrm>
            <a:off x="3167174" y="3450925"/>
            <a:ext cx="43440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4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48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12" name="Google Shape;212;p4"/>
          <p:cNvGrpSpPr/>
          <p:nvPr/>
        </p:nvGrpSpPr>
        <p:grpSpPr>
          <a:xfrm>
            <a:off x="48409" y="-134580"/>
            <a:ext cx="9047183" cy="5419475"/>
            <a:chOff x="48409" y="-134580"/>
            <a:chExt cx="9047183" cy="5419475"/>
          </a:xfrm>
        </p:grpSpPr>
        <p:grpSp>
          <p:nvGrpSpPr>
            <p:cNvPr id="213" name="Google Shape;213;p4"/>
            <p:cNvGrpSpPr/>
            <p:nvPr/>
          </p:nvGrpSpPr>
          <p:grpSpPr>
            <a:xfrm rot="-5400000">
              <a:off x="6025610" y="2734216"/>
              <a:ext cx="285875" cy="4815482"/>
              <a:chOff x="8931625" y="104376"/>
              <a:chExt cx="285875" cy="4868057"/>
            </a:xfrm>
          </p:grpSpPr>
          <p:sp>
            <p:nvSpPr>
              <p:cNvPr id="214" name="Google Shape;214;p4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4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4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4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4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4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4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4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4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4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4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4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4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4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4"/>
            <p:cNvGrpSpPr/>
            <p:nvPr/>
          </p:nvGrpSpPr>
          <p:grpSpPr>
            <a:xfrm rot="-5400000">
              <a:off x="2847010" y="-2399384"/>
              <a:ext cx="285875" cy="4815482"/>
              <a:chOff x="8931625" y="104376"/>
              <a:chExt cx="285875" cy="4868057"/>
            </a:xfrm>
          </p:grpSpPr>
          <p:sp>
            <p:nvSpPr>
              <p:cNvPr id="288" name="Google Shape;288;p4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4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4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4"/>
            <p:cNvGrpSpPr/>
            <p:nvPr/>
          </p:nvGrpSpPr>
          <p:grpSpPr>
            <a:xfrm>
              <a:off x="48409" y="144475"/>
              <a:ext cx="9047183" cy="4854548"/>
              <a:chOff x="48409" y="144475"/>
              <a:chExt cx="9047183" cy="4854548"/>
            </a:xfrm>
          </p:grpSpPr>
          <p:sp>
            <p:nvSpPr>
              <p:cNvPr id="362" name="Google Shape;362;p4"/>
              <p:cNvSpPr/>
              <p:nvPr/>
            </p:nvSpPr>
            <p:spPr>
              <a:xfrm>
                <a:off x="172069" y="4603310"/>
                <a:ext cx="240253" cy="24967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12" y="100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5" y="168"/>
                      <a:pt x="0" y="176"/>
                      <a:pt x="0" y="185"/>
                    </a:cubicBezTo>
                    <a:cubicBezTo>
                      <a:pt x="0" y="199"/>
                      <a:pt x="11" y="210"/>
                      <a:pt x="24" y="210"/>
                    </a:cubicBezTo>
                    <a:cubicBezTo>
                      <a:pt x="38" y="210"/>
                      <a:pt x="49" y="199"/>
                      <a:pt x="49" y="185"/>
                    </a:cubicBezTo>
                    <a:cubicBezTo>
                      <a:pt x="49" y="174"/>
                      <a:pt x="42" y="165"/>
                      <a:pt x="32" y="162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121" y="20"/>
                      <a:pt x="121" y="20"/>
                      <a:pt x="121" y="20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113" y="0"/>
                      <a:pt x="113" y="0"/>
                      <a:pt x="113" y="0"/>
                    </a:cubicBezTo>
                    <a:lnTo>
                      <a:pt x="12" y="100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1512" y="3493901"/>
                <a:ext cx="171946" cy="105994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888" extrusionOk="0">
                    <a:moveTo>
                      <a:pt x="98" y="853"/>
                    </a:moveTo>
                    <a:cubicBezTo>
                      <a:pt x="47" y="853"/>
                      <a:pt x="47" y="853"/>
                      <a:pt x="47" y="853"/>
                    </a:cubicBezTo>
                    <a:cubicBezTo>
                      <a:pt x="43" y="845"/>
                      <a:pt x="35" y="839"/>
                      <a:pt x="25" y="839"/>
                    </a:cubicBezTo>
                    <a:cubicBezTo>
                      <a:pt x="11" y="839"/>
                      <a:pt x="0" y="850"/>
                      <a:pt x="0" y="863"/>
                    </a:cubicBezTo>
                    <a:cubicBezTo>
                      <a:pt x="0" y="877"/>
                      <a:pt x="11" y="888"/>
                      <a:pt x="25" y="888"/>
                    </a:cubicBezTo>
                    <a:cubicBezTo>
                      <a:pt x="35" y="888"/>
                      <a:pt x="43" y="882"/>
                      <a:pt x="47" y="873"/>
                    </a:cubicBezTo>
                    <a:cubicBezTo>
                      <a:pt x="106" y="873"/>
                      <a:pt x="106" y="873"/>
                      <a:pt x="106" y="873"/>
                    </a:cubicBezTo>
                    <a:cubicBezTo>
                      <a:pt x="144" y="835"/>
                      <a:pt x="144" y="835"/>
                      <a:pt x="144" y="835"/>
                    </a:cubicBezTo>
                    <a:cubicBezTo>
                      <a:pt x="144" y="496"/>
                      <a:pt x="144" y="496"/>
                      <a:pt x="144" y="496"/>
                    </a:cubicBezTo>
                    <a:cubicBezTo>
                      <a:pt x="30" y="382"/>
                      <a:pt x="30" y="382"/>
                      <a:pt x="30" y="382"/>
                    </a:cubicBezTo>
                    <a:cubicBezTo>
                      <a:pt x="30" y="232"/>
                      <a:pt x="30" y="232"/>
                      <a:pt x="30" y="232"/>
                    </a:cubicBezTo>
                    <a:cubicBezTo>
                      <a:pt x="84" y="178"/>
                      <a:pt x="84" y="178"/>
                      <a:pt x="84" y="17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94" y="45"/>
                      <a:pt x="101" y="36"/>
                      <a:pt x="101" y="24"/>
                    </a:cubicBezTo>
                    <a:cubicBezTo>
                      <a:pt x="101" y="11"/>
                      <a:pt x="90" y="0"/>
                      <a:pt x="77" y="0"/>
                    </a:cubicBezTo>
                    <a:cubicBezTo>
                      <a:pt x="63" y="0"/>
                      <a:pt x="52" y="11"/>
                      <a:pt x="52" y="24"/>
                    </a:cubicBezTo>
                    <a:cubicBezTo>
                      <a:pt x="52" y="33"/>
                      <a:pt x="57" y="41"/>
                      <a:pt x="64" y="45"/>
                    </a:cubicBezTo>
                    <a:cubicBezTo>
                      <a:pt x="64" y="169"/>
                      <a:pt x="64" y="169"/>
                      <a:pt x="64" y="169"/>
                    </a:cubicBezTo>
                    <a:cubicBezTo>
                      <a:pt x="10" y="224"/>
                      <a:pt x="10" y="224"/>
                      <a:pt x="10" y="224"/>
                    </a:cubicBezTo>
                    <a:cubicBezTo>
                      <a:pt x="10" y="390"/>
                      <a:pt x="10" y="390"/>
                      <a:pt x="10" y="390"/>
                    </a:cubicBezTo>
                    <a:cubicBezTo>
                      <a:pt x="124" y="504"/>
                      <a:pt x="124" y="504"/>
                      <a:pt x="124" y="504"/>
                    </a:cubicBezTo>
                    <a:cubicBezTo>
                      <a:pt x="124" y="827"/>
                      <a:pt x="124" y="827"/>
                      <a:pt x="124" y="827"/>
                    </a:cubicBezTo>
                    <a:lnTo>
                      <a:pt x="98" y="853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48409" y="144475"/>
                <a:ext cx="9047183" cy="4854548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4068" extrusionOk="0">
                    <a:moveTo>
                      <a:pt x="7583" y="2607"/>
                    </a:moveTo>
                    <a:cubicBezTo>
                      <a:pt x="7583" y="2442"/>
                      <a:pt x="7583" y="2442"/>
                      <a:pt x="7583" y="2442"/>
                    </a:cubicBezTo>
                    <a:cubicBezTo>
                      <a:pt x="7303" y="2162"/>
                      <a:pt x="7303" y="2162"/>
                      <a:pt x="7303" y="2162"/>
                    </a:cubicBezTo>
                    <a:cubicBezTo>
                      <a:pt x="7303" y="0"/>
                      <a:pt x="7303" y="0"/>
                      <a:pt x="7303" y="0"/>
                    </a:cubicBezTo>
                    <a:cubicBezTo>
                      <a:pt x="315" y="9"/>
                      <a:pt x="315" y="9"/>
                      <a:pt x="315" y="9"/>
                    </a:cubicBezTo>
                    <a:cubicBezTo>
                      <a:pt x="305" y="9"/>
                      <a:pt x="305" y="9"/>
                      <a:pt x="305" y="9"/>
                    </a:cubicBezTo>
                    <a:cubicBezTo>
                      <a:pt x="305" y="288"/>
                      <a:pt x="305" y="288"/>
                      <a:pt x="305" y="288"/>
                    </a:cubicBezTo>
                    <a:cubicBezTo>
                      <a:pt x="0" y="593"/>
                      <a:pt x="0" y="593"/>
                      <a:pt x="0" y="593"/>
                    </a:cubicBezTo>
                    <a:cubicBezTo>
                      <a:pt x="0" y="1934"/>
                      <a:pt x="0" y="1934"/>
                      <a:pt x="0" y="1934"/>
                    </a:cubicBezTo>
                    <a:cubicBezTo>
                      <a:pt x="305" y="2239"/>
                      <a:pt x="305" y="2239"/>
                      <a:pt x="305" y="2239"/>
                    </a:cubicBezTo>
                    <a:cubicBezTo>
                      <a:pt x="305" y="2449"/>
                      <a:pt x="305" y="2449"/>
                      <a:pt x="305" y="2449"/>
                    </a:cubicBezTo>
                    <a:cubicBezTo>
                      <a:pt x="178" y="2449"/>
                      <a:pt x="178" y="2449"/>
                      <a:pt x="178" y="2449"/>
                    </a:cubicBezTo>
                    <a:cubicBezTo>
                      <a:pt x="174" y="2440"/>
                      <a:pt x="166" y="2434"/>
                      <a:pt x="156" y="2434"/>
                    </a:cubicBezTo>
                    <a:cubicBezTo>
                      <a:pt x="142" y="2434"/>
                      <a:pt x="131" y="2445"/>
                      <a:pt x="131" y="2459"/>
                    </a:cubicBezTo>
                    <a:cubicBezTo>
                      <a:pt x="131" y="2472"/>
                      <a:pt x="142" y="2483"/>
                      <a:pt x="156" y="2483"/>
                    </a:cubicBezTo>
                    <a:cubicBezTo>
                      <a:pt x="166" y="2483"/>
                      <a:pt x="174" y="2477"/>
                      <a:pt x="178" y="2469"/>
                    </a:cubicBezTo>
                    <a:cubicBezTo>
                      <a:pt x="305" y="2469"/>
                      <a:pt x="305" y="2469"/>
                      <a:pt x="305" y="2469"/>
                    </a:cubicBezTo>
                    <a:cubicBezTo>
                      <a:pt x="305" y="2553"/>
                      <a:pt x="305" y="2553"/>
                      <a:pt x="305" y="2553"/>
                    </a:cubicBezTo>
                    <a:cubicBezTo>
                      <a:pt x="209" y="2553"/>
                      <a:pt x="209" y="2553"/>
                      <a:pt x="209" y="2553"/>
                    </a:cubicBezTo>
                    <a:cubicBezTo>
                      <a:pt x="109" y="2653"/>
                      <a:pt x="109" y="2653"/>
                      <a:pt x="109" y="2653"/>
                    </a:cubicBezTo>
                    <a:cubicBezTo>
                      <a:pt x="109" y="2896"/>
                      <a:pt x="109" y="2896"/>
                      <a:pt x="109" y="2896"/>
                    </a:cubicBezTo>
                    <a:cubicBezTo>
                      <a:pt x="100" y="2900"/>
                      <a:pt x="94" y="2908"/>
                      <a:pt x="94" y="2918"/>
                    </a:cubicBezTo>
                    <a:cubicBezTo>
                      <a:pt x="94" y="2932"/>
                      <a:pt x="105" y="2943"/>
                      <a:pt x="119" y="2943"/>
                    </a:cubicBezTo>
                    <a:cubicBezTo>
                      <a:pt x="132" y="2943"/>
                      <a:pt x="143" y="2932"/>
                      <a:pt x="143" y="2918"/>
                    </a:cubicBezTo>
                    <a:cubicBezTo>
                      <a:pt x="143" y="2908"/>
                      <a:pt x="137" y="2900"/>
                      <a:pt x="129" y="2896"/>
                    </a:cubicBezTo>
                    <a:cubicBezTo>
                      <a:pt x="129" y="2661"/>
                      <a:pt x="129" y="2661"/>
                      <a:pt x="129" y="2661"/>
                    </a:cubicBezTo>
                    <a:cubicBezTo>
                      <a:pt x="217" y="2573"/>
                      <a:pt x="217" y="2573"/>
                      <a:pt x="217" y="2573"/>
                    </a:cubicBezTo>
                    <a:cubicBezTo>
                      <a:pt x="305" y="2573"/>
                      <a:pt x="305" y="2573"/>
                      <a:pt x="305" y="2573"/>
                    </a:cubicBezTo>
                    <a:cubicBezTo>
                      <a:pt x="305" y="4068"/>
                      <a:pt x="305" y="4068"/>
                      <a:pt x="305" y="4068"/>
                    </a:cubicBezTo>
                    <a:cubicBezTo>
                      <a:pt x="7303" y="4068"/>
                      <a:pt x="7303" y="4068"/>
                      <a:pt x="7303" y="4068"/>
                    </a:cubicBezTo>
                    <a:cubicBezTo>
                      <a:pt x="7303" y="3959"/>
                      <a:pt x="7303" y="3959"/>
                      <a:pt x="7303" y="3959"/>
                    </a:cubicBezTo>
                    <a:cubicBezTo>
                      <a:pt x="7583" y="3679"/>
                      <a:pt x="7583" y="3679"/>
                      <a:pt x="7583" y="3679"/>
                    </a:cubicBezTo>
                    <a:cubicBezTo>
                      <a:pt x="7583" y="3059"/>
                      <a:pt x="7583" y="3059"/>
                      <a:pt x="7583" y="3059"/>
                    </a:cubicBezTo>
                    <a:cubicBezTo>
                      <a:pt x="7303" y="2779"/>
                      <a:pt x="7303" y="2779"/>
                      <a:pt x="7303" y="2779"/>
                    </a:cubicBezTo>
                    <a:cubicBezTo>
                      <a:pt x="7303" y="2607"/>
                      <a:pt x="7303" y="2607"/>
                      <a:pt x="7303" y="2607"/>
                    </a:cubicBezTo>
                    <a:cubicBezTo>
                      <a:pt x="7583" y="2868"/>
                      <a:pt x="7583" y="2868"/>
                      <a:pt x="7583" y="2868"/>
                    </a:cubicBezTo>
                    <a:cubicBezTo>
                      <a:pt x="7583" y="2703"/>
                      <a:pt x="7583" y="2703"/>
                      <a:pt x="7583" y="2703"/>
                    </a:cubicBezTo>
                    <a:cubicBezTo>
                      <a:pt x="7303" y="2422"/>
                      <a:pt x="7303" y="2422"/>
                      <a:pt x="7303" y="2422"/>
                    </a:cubicBezTo>
                    <a:cubicBezTo>
                      <a:pt x="7303" y="2346"/>
                      <a:pt x="7303" y="2346"/>
                      <a:pt x="7303" y="2346"/>
                    </a:cubicBezTo>
                    <a:lnTo>
                      <a:pt x="7583" y="2607"/>
                    </a:lnTo>
                    <a:close/>
                    <a:moveTo>
                      <a:pt x="7283" y="4048"/>
                    </a:moveTo>
                    <a:cubicBezTo>
                      <a:pt x="325" y="4048"/>
                      <a:pt x="325" y="4048"/>
                      <a:pt x="325" y="4048"/>
                    </a:cubicBezTo>
                    <a:cubicBezTo>
                      <a:pt x="325" y="29"/>
                      <a:pt x="325" y="29"/>
                      <a:pt x="325" y="29"/>
                    </a:cubicBezTo>
                    <a:cubicBezTo>
                      <a:pt x="7283" y="20"/>
                      <a:pt x="7283" y="20"/>
                      <a:pt x="7283" y="20"/>
                    </a:cubicBezTo>
                    <a:lnTo>
                      <a:pt x="7283" y="4048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6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48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7" name="Google Shape;527;p6"/>
          <p:cNvGrpSpPr/>
          <p:nvPr/>
        </p:nvGrpSpPr>
        <p:grpSpPr>
          <a:xfrm>
            <a:off x="48409" y="-134580"/>
            <a:ext cx="9047183" cy="5419475"/>
            <a:chOff x="48409" y="-134580"/>
            <a:chExt cx="9047183" cy="5419475"/>
          </a:xfrm>
        </p:grpSpPr>
        <p:grpSp>
          <p:nvGrpSpPr>
            <p:cNvPr id="528" name="Google Shape;528;p6"/>
            <p:cNvGrpSpPr/>
            <p:nvPr/>
          </p:nvGrpSpPr>
          <p:grpSpPr>
            <a:xfrm rot="-5400000">
              <a:off x="6025610" y="2734216"/>
              <a:ext cx="285875" cy="4815482"/>
              <a:chOff x="8931625" y="104376"/>
              <a:chExt cx="285875" cy="4868057"/>
            </a:xfrm>
          </p:grpSpPr>
          <p:sp>
            <p:nvSpPr>
              <p:cNvPr id="529" name="Google Shape;529;p6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530;p6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6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6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6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6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6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6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6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6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6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6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6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6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6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6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6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6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6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6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6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6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6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6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6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6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6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6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6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6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6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6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6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6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6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6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6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6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6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6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6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6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6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6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6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6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6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6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6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6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6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6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6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6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6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6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6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6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6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2" name="Google Shape;602;p6"/>
            <p:cNvGrpSpPr/>
            <p:nvPr/>
          </p:nvGrpSpPr>
          <p:grpSpPr>
            <a:xfrm rot="-5400000">
              <a:off x="2885110" y="-2399384"/>
              <a:ext cx="285875" cy="4815482"/>
              <a:chOff x="8931625" y="104376"/>
              <a:chExt cx="285875" cy="4868057"/>
            </a:xfrm>
          </p:grpSpPr>
          <p:sp>
            <p:nvSpPr>
              <p:cNvPr id="603" name="Google Shape;603;p6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6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6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6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6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6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6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6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6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p6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6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6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6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6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6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6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6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6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6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6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6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6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6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6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6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6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6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6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6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6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6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6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6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6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6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6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6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6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6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6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6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6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6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6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6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6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6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6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6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6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6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6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6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6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6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6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6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6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6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6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6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6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6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6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6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6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6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6" name="Google Shape;676;p6"/>
            <p:cNvGrpSpPr/>
            <p:nvPr/>
          </p:nvGrpSpPr>
          <p:grpSpPr>
            <a:xfrm>
              <a:off x="48409" y="144475"/>
              <a:ext cx="9047183" cy="4854548"/>
              <a:chOff x="48409" y="144475"/>
              <a:chExt cx="9047183" cy="4854548"/>
            </a:xfrm>
          </p:grpSpPr>
          <p:sp>
            <p:nvSpPr>
              <p:cNvPr id="677" name="Google Shape;677;p6"/>
              <p:cNvSpPr/>
              <p:nvPr/>
            </p:nvSpPr>
            <p:spPr>
              <a:xfrm>
                <a:off x="172069" y="4603310"/>
                <a:ext cx="240253" cy="249676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10" extrusionOk="0">
                    <a:moveTo>
                      <a:pt x="12" y="100"/>
                    </a:moveTo>
                    <a:cubicBezTo>
                      <a:pt x="12" y="164"/>
                      <a:pt x="12" y="164"/>
                      <a:pt x="12" y="164"/>
                    </a:cubicBezTo>
                    <a:cubicBezTo>
                      <a:pt x="5" y="168"/>
                      <a:pt x="0" y="176"/>
                      <a:pt x="0" y="185"/>
                    </a:cubicBezTo>
                    <a:cubicBezTo>
                      <a:pt x="0" y="199"/>
                      <a:pt x="11" y="210"/>
                      <a:pt x="24" y="210"/>
                    </a:cubicBezTo>
                    <a:cubicBezTo>
                      <a:pt x="38" y="210"/>
                      <a:pt x="49" y="199"/>
                      <a:pt x="49" y="185"/>
                    </a:cubicBezTo>
                    <a:cubicBezTo>
                      <a:pt x="49" y="174"/>
                      <a:pt x="42" y="165"/>
                      <a:pt x="32" y="162"/>
                    </a:cubicBezTo>
                    <a:cubicBezTo>
                      <a:pt x="32" y="108"/>
                      <a:pt x="32" y="108"/>
                      <a:pt x="32" y="108"/>
                    </a:cubicBezTo>
                    <a:cubicBezTo>
                      <a:pt x="121" y="20"/>
                      <a:pt x="121" y="20"/>
                      <a:pt x="121" y="20"/>
                    </a:cubicBezTo>
                    <a:cubicBezTo>
                      <a:pt x="201" y="20"/>
                      <a:pt x="201" y="20"/>
                      <a:pt x="201" y="20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113" y="0"/>
                      <a:pt x="113" y="0"/>
                      <a:pt x="113" y="0"/>
                    </a:cubicBezTo>
                    <a:lnTo>
                      <a:pt x="12" y="100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6"/>
              <p:cNvSpPr/>
              <p:nvPr/>
            </p:nvSpPr>
            <p:spPr>
              <a:xfrm>
                <a:off x="201512" y="3493901"/>
                <a:ext cx="171946" cy="105994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888" extrusionOk="0">
                    <a:moveTo>
                      <a:pt x="98" y="853"/>
                    </a:moveTo>
                    <a:cubicBezTo>
                      <a:pt x="47" y="853"/>
                      <a:pt x="47" y="853"/>
                      <a:pt x="47" y="853"/>
                    </a:cubicBezTo>
                    <a:cubicBezTo>
                      <a:pt x="43" y="845"/>
                      <a:pt x="35" y="839"/>
                      <a:pt x="25" y="839"/>
                    </a:cubicBezTo>
                    <a:cubicBezTo>
                      <a:pt x="11" y="839"/>
                      <a:pt x="0" y="850"/>
                      <a:pt x="0" y="863"/>
                    </a:cubicBezTo>
                    <a:cubicBezTo>
                      <a:pt x="0" y="877"/>
                      <a:pt x="11" y="888"/>
                      <a:pt x="25" y="888"/>
                    </a:cubicBezTo>
                    <a:cubicBezTo>
                      <a:pt x="35" y="888"/>
                      <a:pt x="43" y="882"/>
                      <a:pt x="47" y="873"/>
                    </a:cubicBezTo>
                    <a:cubicBezTo>
                      <a:pt x="106" y="873"/>
                      <a:pt x="106" y="873"/>
                      <a:pt x="106" y="873"/>
                    </a:cubicBezTo>
                    <a:cubicBezTo>
                      <a:pt x="144" y="835"/>
                      <a:pt x="144" y="835"/>
                      <a:pt x="144" y="835"/>
                    </a:cubicBezTo>
                    <a:cubicBezTo>
                      <a:pt x="144" y="496"/>
                      <a:pt x="144" y="496"/>
                      <a:pt x="144" y="496"/>
                    </a:cubicBezTo>
                    <a:cubicBezTo>
                      <a:pt x="30" y="382"/>
                      <a:pt x="30" y="382"/>
                      <a:pt x="30" y="382"/>
                    </a:cubicBezTo>
                    <a:cubicBezTo>
                      <a:pt x="30" y="232"/>
                      <a:pt x="30" y="232"/>
                      <a:pt x="30" y="232"/>
                    </a:cubicBezTo>
                    <a:cubicBezTo>
                      <a:pt x="84" y="178"/>
                      <a:pt x="84" y="178"/>
                      <a:pt x="84" y="17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94" y="45"/>
                      <a:pt x="101" y="36"/>
                      <a:pt x="101" y="24"/>
                    </a:cubicBezTo>
                    <a:cubicBezTo>
                      <a:pt x="101" y="11"/>
                      <a:pt x="90" y="0"/>
                      <a:pt x="77" y="0"/>
                    </a:cubicBezTo>
                    <a:cubicBezTo>
                      <a:pt x="63" y="0"/>
                      <a:pt x="52" y="11"/>
                      <a:pt x="52" y="24"/>
                    </a:cubicBezTo>
                    <a:cubicBezTo>
                      <a:pt x="52" y="33"/>
                      <a:pt x="57" y="41"/>
                      <a:pt x="64" y="45"/>
                    </a:cubicBezTo>
                    <a:cubicBezTo>
                      <a:pt x="64" y="169"/>
                      <a:pt x="64" y="169"/>
                      <a:pt x="64" y="169"/>
                    </a:cubicBezTo>
                    <a:cubicBezTo>
                      <a:pt x="10" y="224"/>
                      <a:pt x="10" y="224"/>
                      <a:pt x="10" y="224"/>
                    </a:cubicBezTo>
                    <a:cubicBezTo>
                      <a:pt x="10" y="390"/>
                      <a:pt x="10" y="390"/>
                      <a:pt x="10" y="390"/>
                    </a:cubicBezTo>
                    <a:cubicBezTo>
                      <a:pt x="124" y="504"/>
                      <a:pt x="124" y="504"/>
                      <a:pt x="124" y="504"/>
                    </a:cubicBezTo>
                    <a:cubicBezTo>
                      <a:pt x="124" y="827"/>
                      <a:pt x="124" y="827"/>
                      <a:pt x="124" y="827"/>
                    </a:cubicBezTo>
                    <a:lnTo>
                      <a:pt x="98" y="853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6"/>
              <p:cNvSpPr/>
              <p:nvPr/>
            </p:nvSpPr>
            <p:spPr>
              <a:xfrm>
                <a:off x="48409" y="144475"/>
                <a:ext cx="9047183" cy="4854548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4068" extrusionOk="0">
                    <a:moveTo>
                      <a:pt x="7583" y="2607"/>
                    </a:moveTo>
                    <a:cubicBezTo>
                      <a:pt x="7583" y="2442"/>
                      <a:pt x="7583" y="2442"/>
                      <a:pt x="7583" y="2442"/>
                    </a:cubicBezTo>
                    <a:cubicBezTo>
                      <a:pt x="7303" y="2162"/>
                      <a:pt x="7303" y="2162"/>
                      <a:pt x="7303" y="2162"/>
                    </a:cubicBezTo>
                    <a:cubicBezTo>
                      <a:pt x="7303" y="0"/>
                      <a:pt x="7303" y="0"/>
                      <a:pt x="7303" y="0"/>
                    </a:cubicBezTo>
                    <a:cubicBezTo>
                      <a:pt x="315" y="9"/>
                      <a:pt x="315" y="9"/>
                      <a:pt x="315" y="9"/>
                    </a:cubicBezTo>
                    <a:cubicBezTo>
                      <a:pt x="305" y="9"/>
                      <a:pt x="305" y="9"/>
                      <a:pt x="305" y="9"/>
                    </a:cubicBezTo>
                    <a:cubicBezTo>
                      <a:pt x="305" y="288"/>
                      <a:pt x="305" y="288"/>
                      <a:pt x="305" y="288"/>
                    </a:cubicBezTo>
                    <a:cubicBezTo>
                      <a:pt x="0" y="593"/>
                      <a:pt x="0" y="593"/>
                      <a:pt x="0" y="593"/>
                    </a:cubicBezTo>
                    <a:cubicBezTo>
                      <a:pt x="0" y="1934"/>
                      <a:pt x="0" y="1934"/>
                      <a:pt x="0" y="1934"/>
                    </a:cubicBezTo>
                    <a:cubicBezTo>
                      <a:pt x="305" y="2239"/>
                      <a:pt x="305" y="2239"/>
                      <a:pt x="305" y="2239"/>
                    </a:cubicBezTo>
                    <a:cubicBezTo>
                      <a:pt x="305" y="2449"/>
                      <a:pt x="305" y="2449"/>
                      <a:pt x="305" y="2449"/>
                    </a:cubicBezTo>
                    <a:cubicBezTo>
                      <a:pt x="178" y="2449"/>
                      <a:pt x="178" y="2449"/>
                      <a:pt x="178" y="2449"/>
                    </a:cubicBezTo>
                    <a:cubicBezTo>
                      <a:pt x="174" y="2440"/>
                      <a:pt x="166" y="2434"/>
                      <a:pt x="156" y="2434"/>
                    </a:cubicBezTo>
                    <a:cubicBezTo>
                      <a:pt x="142" y="2434"/>
                      <a:pt x="131" y="2445"/>
                      <a:pt x="131" y="2459"/>
                    </a:cubicBezTo>
                    <a:cubicBezTo>
                      <a:pt x="131" y="2472"/>
                      <a:pt x="142" y="2483"/>
                      <a:pt x="156" y="2483"/>
                    </a:cubicBezTo>
                    <a:cubicBezTo>
                      <a:pt x="166" y="2483"/>
                      <a:pt x="174" y="2477"/>
                      <a:pt x="178" y="2469"/>
                    </a:cubicBezTo>
                    <a:cubicBezTo>
                      <a:pt x="305" y="2469"/>
                      <a:pt x="305" y="2469"/>
                      <a:pt x="305" y="2469"/>
                    </a:cubicBezTo>
                    <a:cubicBezTo>
                      <a:pt x="305" y="2553"/>
                      <a:pt x="305" y="2553"/>
                      <a:pt x="305" y="2553"/>
                    </a:cubicBezTo>
                    <a:cubicBezTo>
                      <a:pt x="209" y="2553"/>
                      <a:pt x="209" y="2553"/>
                      <a:pt x="209" y="2553"/>
                    </a:cubicBezTo>
                    <a:cubicBezTo>
                      <a:pt x="109" y="2653"/>
                      <a:pt x="109" y="2653"/>
                      <a:pt x="109" y="2653"/>
                    </a:cubicBezTo>
                    <a:cubicBezTo>
                      <a:pt x="109" y="2896"/>
                      <a:pt x="109" y="2896"/>
                      <a:pt x="109" y="2896"/>
                    </a:cubicBezTo>
                    <a:cubicBezTo>
                      <a:pt x="100" y="2900"/>
                      <a:pt x="94" y="2908"/>
                      <a:pt x="94" y="2918"/>
                    </a:cubicBezTo>
                    <a:cubicBezTo>
                      <a:pt x="94" y="2932"/>
                      <a:pt x="105" y="2943"/>
                      <a:pt x="119" y="2943"/>
                    </a:cubicBezTo>
                    <a:cubicBezTo>
                      <a:pt x="132" y="2943"/>
                      <a:pt x="143" y="2932"/>
                      <a:pt x="143" y="2918"/>
                    </a:cubicBezTo>
                    <a:cubicBezTo>
                      <a:pt x="143" y="2908"/>
                      <a:pt x="137" y="2900"/>
                      <a:pt x="129" y="2896"/>
                    </a:cubicBezTo>
                    <a:cubicBezTo>
                      <a:pt x="129" y="2661"/>
                      <a:pt x="129" y="2661"/>
                      <a:pt x="129" y="2661"/>
                    </a:cubicBezTo>
                    <a:cubicBezTo>
                      <a:pt x="217" y="2573"/>
                      <a:pt x="217" y="2573"/>
                      <a:pt x="217" y="2573"/>
                    </a:cubicBezTo>
                    <a:cubicBezTo>
                      <a:pt x="305" y="2573"/>
                      <a:pt x="305" y="2573"/>
                      <a:pt x="305" y="2573"/>
                    </a:cubicBezTo>
                    <a:cubicBezTo>
                      <a:pt x="305" y="4068"/>
                      <a:pt x="305" y="4068"/>
                      <a:pt x="305" y="4068"/>
                    </a:cubicBezTo>
                    <a:cubicBezTo>
                      <a:pt x="7303" y="4068"/>
                      <a:pt x="7303" y="4068"/>
                      <a:pt x="7303" y="4068"/>
                    </a:cubicBezTo>
                    <a:cubicBezTo>
                      <a:pt x="7303" y="3959"/>
                      <a:pt x="7303" y="3959"/>
                      <a:pt x="7303" y="3959"/>
                    </a:cubicBezTo>
                    <a:cubicBezTo>
                      <a:pt x="7583" y="3679"/>
                      <a:pt x="7583" y="3679"/>
                      <a:pt x="7583" y="3679"/>
                    </a:cubicBezTo>
                    <a:cubicBezTo>
                      <a:pt x="7583" y="3059"/>
                      <a:pt x="7583" y="3059"/>
                      <a:pt x="7583" y="3059"/>
                    </a:cubicBezTo>
                    <a:cubicBezTo>
                      <a:pt x="7303" y="2779"/>
                      <a:pt x="7303" y="2779"/>
                      <a:pt x="7303" y="2779"/>
                    </a:cubicBezTo>
                    <a:cubicBezTo>
                      <a:pt x="7303" y="2607"/>
                      <a:pt x="7303" y="2607"/>
                      <a:pt x="7303" y="2607"/>
                    </a:cubicBezTo>
                    <a:cubicBezTo>
                      <a:pt x="7583" y="2868"/>
                      <a:pt x="7583" y="2868"/>
                      <a:pt x="7583" y="2868"/>
                    </a:cubicBezTo>
                    <a:cubicBezTo>
                      <a:pt x="7583" y="2703"/>
                      <a:pt x="7583" y="2703"/>
                      <a:pt x="7583" y="2703"/>
                    </a:cubicBezTo>
                    <a:cubicBezTo>
                      <a:pt x="7303" y="2422"/>
                      <a:pt x="7303" y="2422"/>
                      <a:pt x="7303" y="2422"/>
                    </a:cubicBezTo>
                    <a:cubicBezTo>
                      <a:pt x="7303" y="2346"/>
                      <a:pt x="7303" y="2346"/>
                      <a:pt x="7303" y="2346"/>
                    </a:cubicBezTo>
                    <a:lnTo>
                      <a:pt x="7583" y="2607"/>
                    </a:lnTo>
                    <a:close/>
                    <a:moveTo>
                      <a:pt x="7283" y="4048"/>
                    </a:moveTo>
                    <a:cubicBezTo>
                      <a:pt x="325" y="4048"/>
                      <a:pt x="325" y="4048"/>
                      <a:pt x="325" y="4048"/>
                    </a:cubicBezTo>
                    <a:cubicBezTo>
                      <a:pt x="325" y="29"/>
                      <a:pt x="325" y="29"/>
                      <a:pt x="325" y="29"/>
                    </a:cubicBezTo>
                    <a:cubicBezTo>
                      <a:pt x="7283" y="20"/>
                      <a:pt x="7283" y="20"/>
                      <a:pt x="7283" y="20"/>
                    </a:cubicBezTo>
                    <a:lnTo>
                      <a:pt x="7283" y="4048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0" name="Google Shape;68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p8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48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8"/>
          <p:cNvSpPr txBox="1">
            <a:spLocks noGrp="1"/>
          </p:cNvSpPr>
          <p:nvPr>
            <p:ph type="title"/>
          </p:nvPr>
        </p:nvSpPr>
        <p:spPr>
          <a:xfrm>
            <a:off x="1890000" y="1307100"/>
            <a:ext cx="5364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42" name="Google Shape;842;p8"/>
          <p:cNvGrpSpPr/>
          <p:nvPr/>
        </p:nvGrpSpPr>
        <p:grpSpPr>
          <a:xfrm>
            <a:off x="163075" y="121350"/>
            <a:ext cx="8816711" cy="5156045"/>
            <a:chOff x="163075" y="121350"/>
            <a:chExt cx="8816711" cy="5156045"/>
          </a:xfrm>
        </p:grpSpPr>
        <p:grpSp>
          <p:nvGrpSpPr>
            <p:cNvPr id="843" name="Google Shape;843;p8"/>
            <p:cNvGrpSpPr/>
            <p:nvPr/>
          </p:nvGrpSpPr>
          <p:grpSpPr>
            <a:xfrm rot="-5400000">
              <a:off x="5880085" y="2726716"/>
              <a:ext cx="285875" cy="4815482"/>
              <a:chOff x="8931625" y="104376"/>
              <a:chExt cx="285875" cy="4868057"/>
            </a:xfrm>
          </p:grpSpPr>
          <p:sp>
            <p:nvSpPr>
              <p:cNvPr id="844" name="Google Shape;844;p8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8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8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8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8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8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8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8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8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8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8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8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8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7" name="Google Shape;917;p8"/>
            <p:cNvGrpSpPr/>
            <p:nvPr/>
          </p:nvGrpSpPr>
          <p:grpSpPr>
            <a:xfrm>
              <a:off x="163075" y="121350"/>
              <a:ext cx="8816711" cy="4869203"/>
              <a:chOff x="163075" y="121350"/>
              <a:chExt cx="8816711" cy="4869203"/>
            </a:xfrm>
          </p:grpSpPr>
          <p:sp>
            <p:nvSpPr>
              <p:cNvPr id="918" name="Google Shape;918;p8"/>
              <p:cNvSpPr/>
              <p:nvPr/>
            </p:nvSpPr>
            <p:spPr>
              <a:xfrm>
                <a:off x="513172" y="4222633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>
                <a:off x="513172" y="4355784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>
                <a:off x="513172" y="4496970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>
                <a:off x="503989" y="828428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>
                <a:off x="503989" y="692981"/>
                <a:ext cx="58800" cy="597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>
                <a:off x="503989" y="551796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>
                <a:off x="8581470" y="4297243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>
                <a:off x="8581470" y="4434986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>
                <a:off x="8581470" y="4579615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>
                <a:off x="8578027" y="893856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>
                <a:off x="8578027" y="756114"/>
                <a:ext cx="58800" cy="588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>
                <a:off x="8578027" y="610336"/>
                <a:ext cx="58800" cy="59700"/>
              </a:xfrm>
              <a:prstGeom prst="ellipse">
                <a:avLst/>
              </a:pr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>
                <a:off x="2981068" y="4760976"/>
                <a:ext cx="1060621" cy="172178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44" extrusionOk="0">
                    <a:moveTo>
                      <a:pt x="664" y="10"/>
                    </a:moveTo>
                    <a:cubicBezTo>
                      <a:pt x="497" y="10"/>
                      <a:pt x="497" y="10"/>
                      <a:pt x="497" y="10"/>
                    </a:cubicBezTo>
                    <a:cubicBezTo>
                      <a:pt x="383" y="124"/>
                      <a:pt x="383" y="124"/>
                      <a:pt x="383" y="124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34" y="97"/>
                      <a:pt x="34" y="97"/>
                      <a:pt x="34" y="9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43" y="43"/>
                      <a:pt x="49" y="35"/>
                      <a:pt x="49" y="25"/>
                    </a:cubicBezTo>
                    <a:cubicBezTo>
                      <a:pt x="49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5"/>
                      <a:pt x="6" y="43"/>
                      <a:pt x="14" y="4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52" y="144"/>
                      <a:pt x="52" y="144"/>
                      <a:pt x="52" y="144"/>
                    </a:cubicBezTo>
                    <a:cubicBezTo>
                      <a:pt x="392" y="144"/>
                      <a:pt x="392" y="144"/>
                      <a:pt x="392" y="144"/>
                    </a:cubicBezTo>
                    <a:cubicBezTo>
                      <a:pt x="506" y="30"/>
                      <a:pt x="506" y="30"/>
                      <a:pt x="506" y="30"/>
                    </a:cubicBezTo>
                    <a:cubicBezTo>
                      <a:pt x="656" y="30"/>
                      <a:pt x="656" y="30"/>
                      <a:pt x="656" y="30"/>
                    </a:cubicBezTo>
                    <a:cubicBezTo>
                      <a:pt x="710" y="84"/>
                      <a:pt x="710" y="84"/>
                      <a:pt x="710" y="84"/>
                    </a:cubicBezTo>
                    <a:cubicBezTo>
                      <a:pt x="840" y="84"/>
                      <a:pt x="840" y="84"/>
                      <a:pt x="840" y="84"/>
                    </a:cubicBezTo>
                    <a:cubicBezTo>
                      <a:pt x="843" y="94"/>
                      <a:pt x="852" y="101"/>
                      <a:pt x="863" y="101"/>
                    </a:cubicBezTo>
                    <a:cubicBezTo>
                      <a:pt x="877" y="101"/>
                      <a:pt x="887" y="90"/>
                      <a:pt x="887" y="77"/>
                    </a:cubicBezTo>
                    <a:cubicBezTo>
                      <a:pt x="887" y="63"/>
                      <a:pt x="877" y="52"/>
                      <a:pt x="863" y="52"/>
                    </a:cubicBezTo>
                    <a:cubicBezTo>
                      <a:pt x="854" y="52"/>
                      <a:pt x="846" y="57"/>
                      <a:pt x="842" y="64"/>
                    </a:cubicBezTo>
                    <a:cubicBezTo>
                      <a:pt x="718" y="64"/>
                      <a:pt x="718" y="64"/>
                      <a:pt x="718" y="64"/>
                    </a:cubicBezTo>
                    <a:lnTo>
                      <a:pt x="664" y="10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>
                <a:off x="5104607" y="4762125"/>
                <a:ext cx="1060621" cy="17103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43" extrusionOk="0">
                    <a:moveTo>
                      <a:pt x="863" y="0"/>
                    </a:moveTo>
                    <a:cubicBezTo>
                      <a:pt x="849" y="0"/>
                      <a:pt x="838" y="11"/>
                      <a:pt x="838" y="24"/>
                    </a:cubicBezTo>
                    <a:cubicBezTo>
                      <a:pt x="838" y="34"/>
                      <a:pt x="844" y="43"/>
                      <a:pt x="853" y="46"/>
                    </a:cubicBezTo>
                    <a:cubicBezTo>
                      <a:pt x="853" y="97"/>
                      <a:pt x="853" y="97"/>
                      <a:pt x="853" y="97"/>
                    </a:cubicBezTo>
                    <a:cubicBezTo>
                      <a:pt x="827" y="123"/>
                      <a:pt x="827" y="123"/>
                      <a:pt x="827" y="123"/>
                    </a:cubicBezTo>
                    <a:cubicBezTo>
                      <a:pt x="504" y="123"/>
                      <a:pt x="504" y="123"/>
                      <a:pt x="504" y="123"/>
                    </a:cubicBezTo>
                    <a:cubicBezTo>
                      <a:pt x="390" y="9"/>
                      <a:pt x="390" y="9"/>
                      <a:pt x="390" y="9"/>
                    </a:cubicBezTo>
                    <a:cubicBezTo>
                      <a:pt x="223" y="9"/>
                      <a:pt x="223" y="9"/>
                      <a:pt x="223" y="9"/>
                    </a:cubicBezTo>
                    <a:cubicBezTo>
                      <a:pt x="169" y="63"/>
                      <a:pt x="169" y="63"/>
                      <a:pt x="169" y="63"/>
                    </a:cubicBezTo>
                    <a:cubicBezTo>
                      <a:pt x="45" y="63"/>
                      <a:pt x="45" y="63"/>
                      <a:pt x="45" y="63"/>
                    </a:cubicBezTo>
                    <a:cubicBezTo>
                      <a:pt x="41" y="56"/>
                      <a:pt x="33" y="52"/>
                      <a:pt x="24" y="52"/>
                    </a:cubicBezTo>
                    <a:cubicBezTo>
                      <a:pt x="11" y="52"/>
                      <a:pt x="0" y="63"/>
                      <a:pt x="0" y="76"/>
                    </a:cubicBezTo>
                    <a:cubicBezTo>
                      <a:pt x="0" y="90"/>
                      <a:pt x="11" y="101"/>
                      <a:pt x="24" y="101"/>
                    </a:cubicBezTo>
                    <a:cubicBezTo>
                      <a:pt x="35" y="101"/>
                      <a:pt x="45" y="93"/>
                      <a:pt x="48" y="83"/>
                    </a:cubicBezTo>
                    <a:cubicBezTo>
                      <a:pt x="177" y="83"/>
                      <a:pt x="177" y="83"/>
                      <a:pt x="177" y="83"/>
                    </a:cubicBezTo>
                    <a:cubicBezTo>
                      <a:pt x="232" y="29"/>
                      <a:pt x="232" y="29"/>
                      <a:pt x="232" y="29"/>
                    </a:cubicBezTo>
                    <a:cubicBezTo>
                      <a:pt x="382" y="29"/>
                      <a:pt x="382" y="29"/>
                      <a:pt x="382" y="29"/>
                    </a:cubicBezTo>
                    <a:cubicBezTo>
                      <a:pt x="495" y="143"/>
                      <a:pt x="495" y="143"/>
                      <a:pt x="495" y="143"/>
                    </a:cubicBezTo>
                    <a:cubicBezTo>
                      <a:pt x="835" y="143"/>
                      <a:pt x="835" y="143"/>
                      <a:pt x="835" y="143"/>
                    </a:cubicBezTo>
                    <a:cubicBezTo>
                      <a:pt x="873" y="105"/>
                      <a:pt x="873" y="105"/>
                      <a:pt x="873" y="105"/>
                    </a:cubicBezTo>
                    <a:cubicBezTo>
                      <a:pt x="873" y="46"/>
                      <a:pt x="873" y="46"/>
                      <a:pt x="873" y="46"/>
                    </a:cubicBezTo>
                    <a:cubicBezTo>
                      <a:pt x="882" y="43"/>
                      <a:pt x="887" y="34"/>
                      <a:pt x="887" y="24"/>
                    </a:cubicBezTo>
                    <a:cubicBezTo>
                      <a:pt x="887" y="11"/>
                      <a:pt x="876" y="0"/>
                      <a:pt x="863" y="0"/>
                    </a:cubicBez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8"/>
              <p:cNvSpPr/>
              <p:nvPr/>
            </p:nvSpPr>
            <p:spPr>
              <a:xfrm>
                <a:off x="8757102" y="838773"/>
                <a:ext cx="222684" cy="343437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2992" extrusionOk="0">
                    <a:moveTo>
                      <a:pt x="107" y="0"/>
                    </a:moveTo>
                    <a:lnTo>
                      <a:pt x="0" y="0"/>
                    </a:lnTo>
                    <a:lnTo>
                      <a:pt x="0" y="2992"/>
                    </a:lnTo>
                    <a:lnTo>
                      <a:pt x="92" y="2992"/>
                    </a:lnTo>
                    <a:lnTo>
                      <a:pt x="194" y="2922"/>
                    </a:lnTo>
                    <a:lnTo>
                      <a:pt x="194" y="6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8"/>
              <p:cNvSpPr/>
              <p:nvPr/>
            </p:nvSpPr>
            <p:spPr>
              <a:xfrm>
                <a:off x="2964998" y="177595"/>
                <a:ext cx="1062916" cy="172178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44" extrusionOk="0">
                    <a:moveTo>
                      <a:pt x="49" y="119"/>
                    </a:moveTo>
                    <a:cubicBezTo>
                      <a:pt x="49" y="109"/>
                      <a:pt x="43" y="101"/>
                      <a:pt x="34" y="97"/>
                    </a:cubicBezTo>
                    <a:cubicBezTo>
                      <a:pt x="34" y="46"/>
                      <a:pt x="34" y="46"/>
                      <a:pt x="34" y="46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384" y="20"/>
                      <a:pt x="384" y="20"/>
                      <a:pt x="384" y="20"/>
                    </a:cubicBezTo>
                    <a:cubicBezTo>
                      <a:pt x="498" y="134"/>
                      <a:pt x="498" y="134"/>
                      <a:pt x="498" y="134"/>
                    </a:cubicBezTo>
                    <a:cubicBezTo>
                      <a:pt x="664" y="134"/>
                      <a:pt x="664" y="134"/>
                      <a:pt x="664" y="134"/>
                    </a:cubicBezTo>
                    <a:cubicBezTo>
                      <a:pt x="718" y="80"/>
                      <a:pt x="718" y="80"/>
                      <a:pt x="718" y="80"/>
                    </a:cubicBezTo>
                    <a:cubicBezTo>
                      <a:pt x="842" y="80"/>
                      <a:pt x="842" y="80"/>
                      <a:pt x="842" y="80"/>
                    </a:cubicBezTo>
                    <a:cubicBezTo>
                      <a:pt x="847" y="87"/>
                      <a:pt x="854" y="92"/>
                      <a:pt x="863" y="92"/>
                    </a:cubicBezTo>
                    <a:cubicBezTo>
                      <a:pt x="877" y="92"/>
                      <a:pt x="888" y="81"/>
                      <a:pt x="888" y="67"/>
                    </a:cubicBezTo>
                    <a:cubicBezTo>
                      <a:pt x="888" y="54"/>
                      <a:pt x="877" y="43"/>
                      <a:pt x="863" y="43"/>
                    </a:cubicBezTo>
                    <a:cubicBezTo>
                      <a:pt x="852" y="43"/>
                      <a:pt x="843" y="50"/>
                      <a:pt x="840" y="60"/>
                    </a:cubicBezTo>
                    <a:cubicBezTo>
                      <a:pt x="710" y="60"/>
                      <a:pt x="710" y="60"/>
                      <a:pt x="710" y="60"/>
                    </a:cubicBezTo>
                    <a:cubicBezTo>
                      <a:pt x="656" y="114"/>
                      <a:pt x="656" y="114"/>
                      <a:pt x="656" y="114"/>
                    </a:cubicBezTo>
                    <a:cubicBezTo>
                      <a:pt x="506" y="114"/>
                      <a:pt x="506" y="114"/>
                      <a:pt x="506" y="114"/>
                    </a:cubicBezTo>
                    <a:cubicBezTo>
                      <a:pt x="392" y="0"/>
                      <a:pt x="392" y="0"/>
                      <a:pt x="39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97"/>
                      <a:pt x="14" y="97"/>
                      <a:pt x="14" y="97"/>
                    </a:cubicBezTo>
                    <a:cubicBezTo>
                      <a:pt x="6" y="101"/>
                      <a:pt x="0" y="109"/>
                      <a:pt x="0" y="119"/>
                    </a:cubicBezTo>
                    <a:cubicBezTo>
                      <a:pt x="0" y="133"/>
                      <a:pt x="11" y="144"/>
                      <a:pt x="24" y="144"/>
                    </a:cubicBezTo>
                    <a:cubicBezTo>
                      <a:pt x="38" y="144"/>
                      <a:pt x="49" y="133"/>
                      <a:pt x="49" y="119"/>
                    </a:cubicBez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8"/>
              <p:cNvSpPr/>
              <p:nvPr/>
            </p:nvSpPr>
            <p:spPr>
              <a:xfrm>
                <a:off x="5088536" y="177595"/>
                <a:ext cx="1062916" cy="17103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43" extrusionOk="0">
                    <a:moveTo>
                      <a:pt x="224" y="133"/>
                    </a:moveTo>
                    <a:cubicBezTo>
                      <a:pt x="390" y="133"/>
                      <a:pt x="390" y="133"/>
                      <a:pt x="390" y="133"/>
                    </a:cubicBezTo>
                    <a:cubicBezTo>
                      <a:pt x="504" y="20"/>
                      <a:pt x="504" y="20"/>
                      <a:pt x="504" y="20"/>
                    </a:cubicBezTo>
                    <a:cubicBezTo>
                      <a:pt x="827" y="20"/>
                      <a:pt x="827" y="20"/>
                      <a:pt x="827" y="20"/>
                    </a:cubicBezTo>
                    <a:cubicBezTo>
                      <a:pt x="853" y="46"/>
                      <a:pt x="853" y="46"/>
                      <a:pt x="853" y="46"/>
                    </a:cubicBezTo>
                    <a:cubicBezTo>
                      <a:pt x="853" y="96"/>
                      <a:pt x="853" y="96"/>
                      <a:pt x="853" y="96"/>
                    </a:cubicBezTo>
                    <a:cubicBezTo>
                      <a:pt x="845" y="100"/>
                      <a:pt x="839" y="109"/>
                      <a:pt x="839" y="119"/>
                    </a:cubicBezTo>
                    <a:cubicBezTo>
                      <a:pt x="839" y="132"/>
                      <a:pt x="850" y="143"/>
                      <a:pt x="863" y="143"/>
                    </a:cubicBezTo>
                    <a:cubicBezTo>
                      <a:pt x="877" y="143"/>
                      <a:pt x="888" y="132"/>
                      <a:pt x="888" y="119"/>
                    </a:cubicBezTo>
                    <a:cubicBezTo>
                      <a:pt x="888" y="109"/>
                      <a:pt x="882" y="100"/>
                      <a:pt x="873" y="96"/>
                    </a:cubicBezTo>
                    <a:cubicBezTo>
                      <a:pt x="873" y="37"/>
                      <a:pt x="873" y="37"/>
                      <a:pt x="873" y="37"/>
                    </a:cubicBezTo>
                    <a:cubicBezTo>
                      <a:pt x="835" y="0"/>
                      <a:pt x="835" y="0"/>
                      <a:pt x="835" y="0"/>
                    </a:cubicBezTo>
                    <a:cubicBezTo>
                      <a:pt x="496" y="0"/>
                      <a:pt x="496" y="0"/>
                      <a:pt x="496" y="0"/>
                    </a:cubicBezTo>
                    <a:cubicBezTo>
                      <a:pt x="382" y="113"/>
                      <a:pt x="382" y="113"/>
                      <a:pt x="382" y="113"/>
                    </a:cubicBezTo>
                    <a:cubicBezTo>
                      <a:pt x="232" y="113"/>
                      <a:pt x="232" y="113"/>
                      <a:pt x="232" y="113"/>
                    </a:cubicBezTo>
                    <a:cubicBezTo>
                      <a:pt x="178" y="59"/>
                      <a:pt x="178" y="59"/>
                      <a:pt x="178" y="59"/>
                    </a:cubicBezTo>
                    <a:cubicBezTo>
                      <a:pt x="48" y="59"/>
                      <a:pt x="48" y="59"/>
                      <a:pt x="48" y="59"/>
                    </a:cubicBezTo>
                    <a:cubicBezTo>
                      <a:pt x="45" y="49"/>
                      <a:pt x="35" y="42"/>
                      <a:pt x="24" y="42"/>
                    </a:cubicBezTo>
                    <a:cubicBezTo>
                      <a:pt x="11" y="42"/>
                      <a:pt x="0" y="53"/>
                      <a:pt x="0" y="67"/>
                    </a:cubicBezTo>
                    <a:cubicBezTo>
                      <a:pt x="0" y="80"/>
                      <a:pt x="11" y="91"/>
                      <a:pt x="24" y="91"/>
                    </a:cubicBezTo>
                    <a:cubicBezTo>
                      <a:pt x="33" y="91"/>
                      <a:pt x="41" y="86"/>
                      <a:pt x="45" y="79"/>
                    </a:cubicBezTo>
                    <a:cubicBezTo>
                      <a:pt x="169" y="79"/>
                      <a:pt x="169" y="79"/>
                      <a:pt x="169" y="79"/>
                    </a:cubicBezTo>
                    <a:lnTo>
                      <a:pt x="224" y="133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8"/>
              <p:cNvSpPr/>
              <p:nvPr/>
            </p:nvSpPr>
            <p:spPr>
              <a:xfrm>
                <a:off x="163075" y="121350"/>
                <a:ext cx="8594029" cy="4869203"/>
              </a:xfrm>
              <a:custGeom>
                <a:avLst/>
                <a:gdLst/>
                <a:ahLst/>
                <a:cxnLst/>
                <a:rect l="l" t="t" r="r" b="b"/>
                <a:pathLst>
                  <a:path w="7183" h="4068" extrusionOk="0">
                    <a:moveTo>
                      <a:pt x="6988" y="0"/>
                    </a:moveTo>
                    <a:cubicBezTo>
                      <a:pt x="195" y="9"/>
                      <a:pt x="195" y="9"/>
                      <a:pt x="195" y="9"/>
                    </a:cubicBezTo>
                    <a:cubicBezTo>
                      <a:pt x="185" y="9"/>
                      <a:pt x="185" y="9"/>
                      <a:pt x="185" y="9"/>
                    </a:cubicBezTo>
                    <a:cubicBezTo>
                      <a:pt x="185" y="598"/>
                      <a:pt x="185" y="598"/>
                      <a:pt x="185" y="598"/>
                    </a:cubicBezTo>
                    <a:cubicBezTo>
                      <a:pt x="97" y="598"/>
                      <a:pt x="97" y="598"/>
                      <a:pt x="97" y="598"/>
                    </a:cubicBezTo>
                    <a:cubicBezTo>
                      <a:pt x="0" y="665"/>
                      <a:pt x="0" y="665"/>
                      <a:pt x="0" y="665"/>
                    </a:cubicBezTo>
                    <a:cubicBezTo>
                      <a:pt x="0" y="3410"/>
                      <a:pt x="0" y="3410"/>
                      <a:pt x="0" y="3410"/>
                    </a:cubicBezTo>
                    <a:cubicBezTo>
                      <a:pt x="84" y="3468"/>
                      <a:pt x="84" y="3468"/>
                      <a:pt x="84" y="3468"/>
                    </a:cubicBezTo>
                    <a:cubicBezTo>
                      <a:pt x="185" y="3468"/>
                      <a:pt x="185" y="3468"/>
                      <a:pt x="185" y="3468"/>
                    </a:cubicBezTo>
                    <a:cubicBezTo>
                      <a:pt x="185" y="4068"/>
                      <a:pt x="185" y="4068"/>
                      <a:pt x="185" y="4068"/>
                    </a:cubicBezTo>
                    <a:cubicBezTo>
                      <a:pt x="7183" y="4068"/>
                      <a:pt x="7183" y="4068"/>
                      <a:pt x="7183" y="4068"/>
                    </a:cubicBezTo>
                    <a:cubicBezTo>
                      <a:pt x="7183" y="240"/>
                      <a:pt x="7183" y="240"/>
                      <a:pt x="7183" y="240"/>
                    </a:cubicBezTo>
                    <a:cubicBezTo>
                      <a:pt x="6991" y="4"/>
                      <a:pt x="6991" y="4"/>
                      <a:pt x="6991" y="4"/>
                    </a:cubicBezTo>
                    <a:lnTo>
                      <a:pt x="6988" y="0"/>
                    </a:lnTo>
                    <a:close/>
                    <a:moveTo>
                      <a:pt x="7163" y="1499"/>
                    </a:moveTo>
                    <a:cubicBezTo>
                      <a:pt x="7138" y="1499"/>
                      <a:pt x="7138" y="1499"/>
                      <a:pt x="7138" y="1499"/>
                    </a:cubicBezTo>
                    <a:cubicBezTo>
                      <a:pt x="7112" y="1474"/>
                      <a:pt x="7112" y="1474"/>
                      <a:pt x="7112" y="1474"/>
                    </a:cubicBezTo>
                    <a:cubicBezTo>
                      <a:pt x="7112" y="1233"/>
                      <a:pt x="7112" y="1233"/>
                      <a:pt x="7112" y="1233"/>
                    </a:cubicBezTo>
                    <a:cubicBezTo>
                      <a:pt x="7067" y="1188"/>
                      <a:pt x="7067" y="1188"/>
                      <a:pt x="7067" y="1188"/>
                    </a:cubicBezTo>
                    <a:cubicBezTo>
                      <a:pt x="7067" y="813"/>
                      <a:pt x="7067" y="813"/>
                      <a:pt x="7067" y="813"/>
                    </a:cubicBezTo>
                    <a:cubicBezTo>
                      <a:pt x="7076" y="809"/>
                      <a:pt x="7082" y="801"/>
                      <a:pt x="7082" y="791"/>
                    </a:cubicBezTo>
                    <a:cubicBezTo>
                      <a:pt x="7082" y="777"/>
                      <a:pt x="7071" y="766"/>
                      <a:pt x="7057" y="766"/>
                    </a:cubicBezTo>
                    <a:cubicBezTo>
                      <a:pt x="7044" y="766"/>
                      <a:pt x="7033" y="777"/>
                      <a:pt x="7033" y="791"/>
                    </a:cubicBezTo>
                    <a:cubicBezTo>
                      <a:pt x="7033" y="801"/>
                      <a:pt x="7039" y="809"/>
                      <a:pt x="7047" y="813"/>
                    </a:cubicBezTo>
                    <a:cubicBezTo>
                      <a:pt x="7047" y="1196"/>
                      <a:pt x="7047" y="1196"/>
                      <a:pt x="7047" y="1196"/>
                    </a:cubicBezTo>
                    <a:cubicBezTo>
                      <a:pt x="7092" y="1241"/>
                      <a:pt x="7092" y="1241"/>
                      <a:pt x="7092" y="1241"/>
                    </a:cubicBezTo>
                    <a:cubicBezTo>
                      <a:pt x="7092" y="1482"/>
                      <a:pt x="7092" y="1482"/>
                      <a:pt x="7092" y="1482"/>
                    </a:cubicBezTo>
                    <a:cubicBezTo>
                      <a:pt x="7129" y="1519"/>
                      <a:pt x="7129" y="1519"/>
                      <a:pt x="7129" y="1519"/>
                    </a:cubicBezTo>
                    <a:cubicBezTo>
                      <a:pt x="7163" y="1519"/>
                      <a:pt x="7163" y="1519"/>
                      <a:pt x="7163" y="1519"/>
                    </a:cubicBezTo>
                    <a:cubicBezTo>
                      <a:pt x="7163" y="2664"/>
                      <a:pt x="7163" y="2664"/>
                      <a:pt x="7163" y="2664"/>
                    </a:cubicBezTo>
                    <a:cubicBezTo>
                      <a:pt x="7132" y="2664"/>
                      <a:pt x="7132" y="2664"/>
                      <a:pt x="7132" y="2664"/>
                    </a:cubicBezTo>
                    <a:cubicBezTo>
                      <a:pt x="7095" y="2701"/>
                      <a:pt x="7095" y="2701"/>
                      <a:pt x="7095" y="2701"/>
                    </a:cubicBezTo>
                    <a:cubicBezTo>
                      <a:pt x="7095" y="2942"/>
                      <a:pt x="7095" y="2942"/>
                      <a:pt x="7095" y="2942"/>
                    </a:cubicBezTo>
                    <a:cubicBezTo>
                      <a:pt x="7050" y="2987"/>
                      <a:pt x="7050" y="2987"/>
                      <a:pt x="7050" y="2987"/>
                    </a:cubicBezTo>
                    <a:cubicBezTo>
                      <a:pt x="7050" y="3370"/>
                      <a:pt x="7050" y="3370"/>
                      <a:pt x="7050" y="3370"/>
                    </a:cubicBezTo>
                    <a:cubicBezTo>
                      <a:pt x="7042" y="3374"/>
                      <a:pt x="7036" y="3383"/>
                      <a:pt x="7036" y="3393"/>
                    </a:cubicBezTo>
                    <a:cubicBezTo>
                      <a:pt x="7036" y="3406"/>
                      <a:pt x="7047" y="3417"/>
                      <a:pt x="7060" y="3417"/>
                    </a:cubicBezTo>
                    <a:cubicBezTo>
                      <a:pt x="7074" y="3417"/>
                      <a:pt x="7085" y="3406"/>
                      <a:pt x="7085" y="3393"/>
                    </a:cubicBezTo>
                    <a:cubicBezTo>
                      <a:pt x="7085" y="3383"/>
                      <a:pt x="7079" y="3374"/>
                      <a:pt x="7070" y="3370"/>
                    </a:cubicBezTo>
                    <a:cubicBezTo>
                      <a:pt x="7070" y="2996"/>
                      <a:pt x="7070" y="2996"/>
                      <a:pt x="7070" y="2996"/>
                    </a:cubicBezTo>
                    <a:cubicBezTo>
                      <a:pt x="7115" y="2951"/>
                      <a:pt x="7115" y="2951"/>
                      <a:pt x="7115" y="2951"/>
                    </a:cubicBezTo>
                    <a:cubicBezTo>
                      <a:pt x="7115" y="2710"/>
                      <a:pt x="7115" y="2710"/>
                      <a:pt x="7115" y="2710"/>
                    </a:cubicBezTo>
                    <a:cubicBezTo>
                      <a:pt x="7140" y="2684"/>
                      <a:pt x="7140" y="2684"/>
                      <a:pt x="7140" y="2684"/>
                    </a:cubicBezTo>
                    <a:cubicBezTo>
                      <a:pt x="7163" y="2684"/>
                      <a:pt x="7163" y="2684"/>
                      <a:pt x="7163" y="2684"/>
                    </a:cubicBezTo>
                    <a:cubicBezTo>
                      <a:pt x="7163" y="4048"/>
                      <a:pt x="7163" y="4048"/>
                      <a:pt x="7163" y="4048"/>
                    </a:cubicBezTo>
                    <a:cubicBezTo>
                      <a:pt x="5078" y="4048"/>
                      <a:pt x="5078" y="4048"/>
                      <a:pt x="5078" y="4048"/>
                    </a:cubicBezTo>
                    <a:cubicBezTo>
                      <a:pt x="5078" y="3973"/>
                      <a:pt x="5078" y="3973"/>
                      <a:pt x="5078" y="3973"/>
                    </a:cubicBezTo>
                    <a:cubicBezTo>
                      <a:pt x="5167" y="3884"/>
                      <a:pt x="5167" y="3884"/>
                      <a:pt x="5167" y="3884"/>
                    </a:cubicBezTo>
                    <a:cubicBezTo>
                      <a:pt x="5221" y="3884"/>
                      <a:pt x="5221" y="3884"/>
                      <a:pt x="5221" y="3884"/>
                    </a:cubicBezTo>
                    <a:cubicBezTo>
                      <a:pt x="5224" y="3894"/>
                      <a:pt x="5233" y="3901"/>
                      <a:pt x="5244" y="3901"/>
                    </a:cubicBezTo>
                    <a:cubicBezTo>
                      <a:pt x="5257" y="3901"/>
                      <a:pt x="5268" y="3890"/>
                      <a:pt x="5268" y="3877"/>
                    </a:cubicBezTo>
                    <a:cubicBezTo>
                      <a:pt x="5268" y="3863"/>
                      <a:pt x="5257" y="3852"/>
                      <a:pt x="5244" y="3852"/>
                    </a:cubicBezTo>
                    <a:cubicBezTo>
                      <a:pt x="5235" y="3852"/>
                      <a:pt x="5227" y="3857"/>
                      <a:pt x="5223" y="3864"/>
                    </a:cubicBezTo>
                    <a:cubicBezTo>
                      <a:pt x="5159" y="3864"/>
                      <a:pt x="5159" y="3864"/>
                      <a:pt x="5159" y="3864"/>
                    </a:cubicBezTo>
                    <a:cubicBezTo>
                      <a:pt x="5058" y="3965"/>
                      <a:pt x="5058" y="3965"/>
                      <a:pt x="5058" y="3965"/>
                    </a:cubicBezTo>
                    <a:cubicBezTo>
                      <a:pt x="5058" y="4048"/>
                      <a:pt x="5058" y="4048"/>
                      <a:pt x="5058" y="4048"/>
                    </a:cubicBezTo>
                    <a:cubicBezTo>
                      <a:pt x="3896" y="4048"/>
                      <a:pt x="3896" y="4048"/>
                      <a:pt x="3896" y="4048"/>
                    </a:cubicBezTo>
                    <a:cubicBezTo>
                      <a:pt x="3896" y="3965"/>
                      <a:pt x="3896" y="3965"/>
                      <a:pt x="3896" y="3965"/>
                    </a:cubicBezTo>
                    <a:cubicBezTo>
                      <a:pt x="3984" y="3877"/>
                      <a:pt x="3984" y="3877"/>
                      <a:pt x="3984" y="3877"/>
                    </a:cubicBezTo>
                    <a:cubicBezTo>
                      <a:pt x="4219" y="3877"/>
                      <a:pt x="4219" y="3877"/>
                      <a:pt x="4219" y="3877"/>
                    </a:cubicBezTo>
                    <a:cubicBezTo>
                      <a:pt x="4223" y="3886"/>
                      <a:pt x="4231" y="3892"/>
                      <a:pt x="4241" y="3892"/>
                    </a:cubicBezTo>
                    <a:cubicBezTo>
                      <a:pt x="4255" y="3892"/>
                      <a:pt x="4266" y="3881"/>
                      <a:pt x="4266" y="3867"/>
                    </a:cubicBezTo>
                    <a:cubicBezTo>
                      <a:pt x="4266" y="3854"/>
                      <a:pt x="4255" y="3843"/>
                      <a:pt x="4241" y="3843"/>
                    </a:cubicBezTo>
                    <a:cubicBezTo>
                      <a:pt x="4231" y="3843"/>
                      <a:pt x="4223" y="3849"/>
                      <a:pt x="4219" y="3857"/>
                    </a:cubicBezTo>
                    <a:cubicBezTo>
                      <a:pt x="3975" y="3857"/>
                      <a:pt x="3975" y="3857"/>
                      <a:pt x="3975" y="3857"/>
                    </a:cubicBezTo>
                    <a:cubicBezTo>
                      <a:pt x="3876" y="3957"/>
                      <a:pt x="3876" y="3957"/>
                      <a:pt x="3876" y="3957"/>
                    </a:cubicBezTo>
                    <a:cubicBezTo>
                      <a:pt x="3876" y="4048"/>
                      <a:pt x="3876" y="4048"/>
                      <a:pt x="3876" y="4048"/>
                    </a:cubicBezTo>
                    <a:cubicBezTo>
                      <a:pt x="3791" y="4048"/>
                      <a:pt x="3791" y="4048"/>
                      <a:pt x="3791" y="4048"/>
                    </a:cubicBezTo>
                    <a:cubicBezTo>
                      <a:pt x="3791" y="3926"/>
                      <a:pt x="3791" y="3926"/>
                      <a:pt x="3791" y="3926"/>
                    </a:cubicBezTo>
                    <a:cubicBezTo>
                      <a:pt x="3800" y="3923"/>
                      <a:pt x="3806" y="3914"/>
                      <a:pt x="3806" y="3904"/>
                    </a:cubicBezTo>
                    <a:cubicBezTo>
                      <a:pt x="3806" y="3891"/>
                      <a:pt x="3795" y="3880"/>
                      <a:pt x="3781" y="3880"/>
                    </a:cubicBezTo>
                    <a:cubicBezTo>
                      <a:pt x="3768" y="3880"/>
                      <a:pt x="3757" y="3891"/>
                      <a:pt x="3757" y="3904"/>
                    </a:cubicBezTo>
                    <a:cubicBezTo>
                      <a:pt x="3757" y="3914"/>
                      <a:pt x="3763" y="3923"/>
                      <a:pt x="3771" y="3926"/>
                    </a:cubicBezTo>
                    <a:cubicBezTo>
                      <a:pt x="3771" y="4048"/>
                      <a:pt x="3771" y="4048"/>
                      <a:pt x="3771" y="4048"/>
                    </a:cubicBezTo>
                    <a:cubicBezTo>
                      <a:pt x="3601" y="4048"/>
                      <a:pt x="3601" y="4048"/>
                      <a:pt x="3601" y="4048"/>
                    </a:cubicBezTo>
                    <a:cubicBezTo>
                      <a:pt x="3601" y="3926"/>
                      <a:pt x="3601" y="3926"/>
                      <a:pt x="3601" y="3926"/>
                    </a:cubicBezTo>
                    <a:cubicBezTo>
                      <a:pt x="3609" y="3922"/>
                      <a:pt x="3615" y="3914"/>
                      <a:pt x="3615" y="3904"/>
                    </a:cubicBezTo>
                    <a:cubicBezTo>
                      <a:pt x="3615" y="3890"/>
                      <a:pt x="3604" y="3879"/>
                      <a:pt x="3591" y="3879"/>
                    </a:cubicBezTo>
                    <a:cubicBezTo>
                      <a:pt x="3577" y="3879"/>
                      <a:pt x="3566" y="3890"/>
                      <a:pt x="3566" y="3904"/>
                    </a:cubicBezTo>
                    <a:cubicBezTo>
                      <a:pt x="3566" y="3914"/>
                      <a:pt x="3572" y="3922"/>
                      <a:pt x="3581" y="3926"/>
                    </a:cubicBezTo>
                    <a:cubicBezTo>
                      <a:pt x="3581" y="4048"/>
                      <a:pt x="3581" y="4048"/>
                      <a:pt x="3581" y="4048"/>
                    </a:cubicBezTo>
                    <a:cubicBezTo>
                      <a:pt x="3497" y="4048"/>
                      <a:pt x="3497" y="4048"/>
                      <a:pt x="3497" y="4048"/>
                    </a:cubicBezTo>
                    <a:cubicBezTo>
                      <a:pt x="3497" y="3956"/>
                      <a:pt x="3497" y="3956"/>
                      <a:pt x="3497" y="3956"/>
                    </a:cubicBezTo>
                    <a:cubicBezTo>
                      <a:pt x="3397" y="3857"/>
                      <a:pt x="3397" y="3857"/>
                      <a:pt x="3397" y="3857"/>
                    </a:cubicBezTo>
                    <a:cubicBezTo>
                      <a:pt x="3154" y="3857"/>
                      <a:pt x="3154" y="3857"/>
                      <a:pt x="3154" y="3857"/>
                    </a:cubicBezTo>
                    <a:cubicBezTo>
                      <a:pt x="3150" y="3848"/>
                      <a:pt x="3141" y="3842"/>
                      <a:pt x="3131" y="3842"/>
                    </a:cubicBezTo>
                    <a:cubicBezTo>
                      <a:pt x="3118" y="3842"/>
                      <a:pt x="3107" y="3853"/>
                      <a:pt x="3107" y="3867"/>
                    </a:cubicBezTo>
                    <a:cubicBezTo>
                      <a:pt x="3107" y="3880"/>
                      <a:pt x="3118" y="3891"/>
                      <a:pt x="3131" y="3891"/>
                    </a:cubicBezTo>
                    <a:cubicBezTo>
                      <a:pt x="3141" y="3891"/>
                      <a:pt x="3150" y="3885"/>
                      <a:pt x="3154" y="3877"/>
                    </a:cubicBezTo>
                    <a:cubicBezTo>
                      <a:pt x="3388" y="3877"/>
                      <a:pt x="3388" y="3877"/>
                      <a:pt x="3388" y="3877"/>
                    </a:cubicBezTo>
                    <a:cubicBezTo>
                      <a:pt x="3477" y="3965"/>
                      <a:pt x="3477" y="3965"/>
                      <a:pt x="3477" y="3965"/>
                    </a:cubicBezTo>
                    <a:cubicBezTo>
                      <a:pt x="3477" y="4048"/>
                      <a:pt x="3477" y="4048"/>
                      <a:pt x="3477" y="4048"/>
                    </a:cubicBezTo>
                    <a:cubicBezTo>
                      <a:pt x="2314" y="4048"/>
                      <a:pt x="2314" y="4048"/>
                      <a:pt x="2314" y="4048"/>
                    </a:cubicBezTo>
                    <a:cubicBezTo>
                      <a:pt x="2314" y="3965"/>
                      <a:pt x="2314" y="3965"/>
                      <a:pt x="2314" y="3965"/>
                    </a:cubicBezTo>
                    <a:cubicBezTo>
                      <a:pt x="2213" y="3864"/>
                      <a:pt x="2213" y="3864"/>
                      <a:pt x="2213" y="3864"/>
                    </a:cubicBezTo>
                    <a:cubicBezTo>
                      <a:pt x="2150" y="3864"/>
                      <a:pt x="2150" y="3864"/>
                      <a:pt x="2150" y="3864"/>
                    </a:cubicBezTo>
                    <a:cubicBezTo>
                      <a:pt x="2145" y="3857"/>
                      <a:pt x="2137" y="3852"/>
                      <a:pt x="2128" y="3852"/>
                    </a:cubicBezTo>
                    <a:cubicBezTo>
                      <a:pt x="2115" y="3852"/>
                      <a:pt x="2104" y="3863"/>
                      <a:pt x="2104" y="3876"/>
                    </a:cubicBezTo>
                    <a:cubicBezTo>
                      <a:pt x="2104" y="3890"/>
                      <a:pt x="2115" y="3901"/>
                      <a:pt x="2128" y="3901"/>
                    </a:cubicBezTo>
                    <a:cubicBezTo>
                      <a:pt x="2139" y="3901"/>
                      <a:pt x="2148" y="3894"/>
                      <a:pt x="2151" y="3884"/>
                    </a:cubicBezTo>
                    <a:cubicBezTo>
                      <a:pt x="2205" y="3884"/>
                      <a:pt x="2205" y="3884"/>
                      <a:pt x="2205" y="3884"/>
                    </a:cubicBezTo>
                    <a:cubicBezTo>
                      <a:pt x="2294" y="3973"/>
                      <a:pt x="2294" y="3973"/>
                      <a:pt x="2294" y="3973"/>
                    </a:cubicBezTo>
                    <a:cubicBezTo>
                      <a:pt x="2294" y="4048"/>
                      <a:pt x="2294" y="4048"/>
                      <a:pt x="2294" y="4048"/>
                    </a:cubicBezTo>
                    <a:cubicBezTo>
                      <a:pt x="205" y="4048"/>
                      <a:pt x="205" y="4048"/>
                      <a:pt x="205" y="4048"/>
                    </a:cubicBezTo>
                    <a:cubicBezTo>
                      <a:pt x="205" y="2624"/>
                      <a:pt x="205" y="2624"/>
                      <a:pt x="205" y="2624"/>
                    </a:cubicBezTo>
                    <a:cubicBezTo>
                      <a:pt x="234" y="2624"/>
                      <a:pt x="234" y="2624"/>
                      <a:pt x="234" y="2624"/>
                    </a:cubicBezTo>
                    <a:cubicBezTo>
                      <a:pt x="256" y="2647"/>
                      <a:pt x="256" y="2647"/>
                      <a:pt x="256" y="2647"/>
                    </a:cubicBezTo>
                    <a:cubicBezTo>
                      <a:pt x="256" y="2900"/>
                      <a:pt x="256" y="2900"/>
                      <a:pt x="256" y="2900"/>
                    </a:cubicBezTo>
                    <a:cubicBezTo>
                      <a:pt x="308" y="2951"/>
                      <a:pt x="308" y="2951"/>
                      <a:pt x="308" y="2951"/>
                    </a:cubicBezTo>
                    <a:cubicBezTo>
                      <a:pt x="308" y="3310"/>
                      <a:pt x="308" y="3310"/>
                      <a:pt x="308" y="3310"/>
                    </a:cubicBezTo>
                    <a:cubicBezTo>
                      <a:pt x="299" y="3314"/>
                      <a:pt x="293" y="3322"/>
                      <a:pt x="293" y="3332"/>
                    </a:cubicBezTo>
                    <a:cubicBezTo>
                      <a:pt x="293" y="3346"/>
                      <a:pt x="304" y="3357"/>
                      <a:pt x="318" y="3357"/>
                    </a:cubicBezTo>
                    <a:cubicBezTo>
                      <a:pt x="331" y="3357"/>
                      <a:pt x="342" y="3346"/>
                      <a:pt x="342" y="3332"/>
                    </a:cubicBezTo>
                    <a:cubicBezTo>
                      <a:pt x="342" y="3322"/>
                      <a:pt x="336" y="3314"/>
                      <a:pt x="328" y="3310"/>
                    </a:cubicBezTo>
                    <a:cubicBezTo>
                      <a:pt x="328" y="2943"/>
                      <a:pt x="328" y="2943"/>
                      <a:pt x="328" y="2943"/>
                    </a:cubicBezTo>
                    <a:cubicBezTo>
                      <a:pt x="276" y="2892"/>
                      <a:pt x="276" y="2892"/>
                      <a:pt x="276" y="2892"/>
                    </a:cubicBezTo>
                    <a:cubicBezTo>
                      <a:pt x="276" y="2639"/>
                      <a:pt x="276" y="2639"/>
                      <a:pt x="276" y="2639"/>
                    </a:cubicBezTo>
                    <a:cubicBezTo>
                      <a:pt x="242" y="2604"/>
                      <a:pt x="242" y="2604"/>
                      <a:pt x="242" y="2604"/>
                    </a:cubicBezTo>
                    <a:cubicBezTo>
                      <a:pt x="205" y="2604"/>
                      <a:pt x="205" y="2604"/>
                      <a:pt x="205" y="2604"/>
                    </a:cubicBezTo>
                    <a:cubicBezTo>
                      <a:pt x="205" y="2146"/>
                      <a:pt x="205" y="2146"/>
                      <a:pt x="205" y="2146"/>
                    </a:cubicBezTo>
                    <a:cubicBezTo>
                      <a:pt x="339" y="2146"/>
                      <a:pt x="339" y="2146"/>
                      <a:pt x="339" y="2146"/>
                    </a:cubicBezTo>
                    <a:cubicBezTo>
                      <a:pt x="343" y="2154"/>
                      <a:pt x="351" y="2160"/>
                      <a:pt x="361" y="2160"/>
                    </a:cubicBezTo>
                    <a:cubicBezTo>
                      <a:pt x="375" y="2160"/>
                      <a:pt x="386" y="2149"/>
                      <a:pt x="386" y="2136"/>
                    </a:cubicBezTo>
                    <a:cubicBezTo>
                      <a:pt x="386" y="2122"/>
                      <a:pt x="375" y="2111"/>
                      <a:pt x="361" y="2111"/>
                    </a:cubicBezTo>
                    <a:cubicBezTo>
                      <a:pt x="351" y="2111"/>
                      <a:pt x="343" y="2117"/>
                      <a:pt x="339" y="2126"/>
                    </a:cubicBezTo>
                    <a:cubicBezTo>
                      <a:pt x="205" y="2126"/>
                      <a:pt x="205" y="2126"/>
                      <a:pt x="205" y="2126"/>
                    </a:cubicBezTo>
                    <a:cubicBezTo>
                      <a:pt x="205" y="1940"/>
                      <a:pt x="205" y="1940"/>
                      <a:pt x="205" y="1940"/>
                    </a:cubicBezTo>
                    <a:cubicBezTo>
                      <a:pt x="331" y="1940"/>
                      <a:pt x="331" y="1940"/>
                      <a:pt x="331" y="1940"/>
                    </a:cubicBezTo>
                    <a:cubicBezTo>
                      <a:pt x="335" y="1949"/>
                      <a:pt x="344" y="1955"/>
                      <a:pt x="354" y="1955"/>
                    </a:cubicBezTo>
                    <a:cubicBezTo>
                      <a:pt x="367" y="1955"/>
                      <a:pt x="378" y="1944"/>
                      <a:pt x="378" y="1930"/>
                    </a:cubicBezTo>
                    <a:cubicBezTo>
                      <a:pt x="378" y="1917"/>
                      <a:pt x="367" y="1906"/>
                      <a:pt x="354" y="1906"/>
                    </a:cubicBezTo>
                    <a:cubicBezTo>
                      <a:pt x="344" y="1906"/>
                      <a:pt x="335" y="1912"/>
                      <a:pt x="331" y="1920"/>
                    </a:cubicBezTo>
                    <a:cubicBezTo>
                      <a:pt x="205" y="1920"/>
                      <a:pt x="205" y="1920"/>
                      <a:pt x="205" y="1920"/>
                    </a:cubicBezTo>
                    <a:cubicBezTo>
                      <a:pt x="205" y="1462"/>
                      <a:pt x="205" y="1462"/>
                      <a:pt x="205" y="1462"/>
                    </a:cubicBezTo>
                    <a:cubicBezTo>
                      <a:pt x="234" y="1462"/>
                      <a:pt x="234" y="1462"/>
                      <a:pt x="234" y="1462"/>
                    </a:cubicBezTo>
                    <a:cubicBezTo>
                      <a:pt x="269" y="1427"/>
                      <a:pt x="269" y="1427"/>
                      <a:pt x="269" y="1427"/>
                    </a:cubicBezTo>
                    <a:cubicBezTo>
                      <a:pt x="269" y="1174"/>
                      <a:pt x="269" y="1174"/>
                      <a:pt x="269" y="1174"/>
                    </a:cubicBezTo>
                    <a:cubicBezTo>
                      <a:pt x="320" y="1123"/>
                      <a:pt x="320" y="1123"/>
                      <a:pt x="320" y="1123"/>
                    </a:cubicBezTo>
                    <a:cubicBezTo>
                      <a:pt x="320" y="756"/>
                      <a:pt x="320" y="756"/>
                      <a:pt x="320" y="756"/>
                    </a:cubicBezTo>
                    <a:cubicBezTo>
                      <a:pt x="328" y="752"/>
                      <a:pt x="334" y="744"/>
                      <a:pt x="334" y="734"/>
                    </a:cubicBezTo>
                    <a:cubicBezTo>
                      <a:pt x="334" y="720"/>
                      <a:pt x="323" y="709"/>
                      <a:pt x="310" y="709"/>
                    </a:cubicBezTo>
                    <a:cubicBezTo>
                      <a:pt x="296" y="709"/>
                      <a:pt x="285" y="720"/>
                      <a:pt x="285" y="734"/>
                    </a:cubicBezTo>
                    <a:cubicBezTo>
                      <a:pt x="285" y="744"/>
                      <a:pt x="291" y="752"/>
                      <a:pt x="300" y="756"/>
                    </a:cubicBezTo>
                    <a:cubicBezTo>
                      <a:pt x="300" y="1114"/>
                      <a:pt x="300" y="1114"/>
                      <a:pt x="300" y="1114"/>
                    </a:cubicBezTo>
                    <a:cubicBezTo>
                      <a:pt x="249" y="1166"/>
                      <a:pt x="249" y="1166"/>
                      <a:pt x="249" y="1166"/>
                    </a:cubicBezTo>
                    <a:cubicBezTo>
                      <a:pt x="249" y="1419"/>
                      <a:pt x="249" y="1419"/>
                      <a:pt x="249" y="1419"/>
                    </a:cubicBezTo>
                    <a:cubicBezTo>
                      <a:pt x="226" y="1442"/>
                      <a:pt x="226" y="1442"/>
                      <a:pt x="226" y="1442"/>
                    </a:cubicBezTo>
                    <a:cubicBezTo>
                      <a:pt x="205" y="1442"/>
                      <a:pt x="205" y="1442"/>
                      <a:pt x="205" y="1442"/>
                    </a:cubicBezTo>
                    <a:cubicBezTo>
                      <a:pt x="205" y="29"/>
                      <a:pt x="205" y="29"/>
                      <a:pt x="205" y="29"/>
                    </a:cubicBezTo>
                    <a:cubicBezTo>
                      <a:pt x="2281" y="26"/>
                      <a:pt x="2281" y="26"/>
                      <a:pt x="2281" y="26"/>
                    </a:cubicBezTo>
                    <a:cubicBezTo>
                      <a:pt x="2281" y="94"/>
                      <a:pt x="2281" y="94"/>
                      <a:pt x="2281" y="94"/>
                    </a:cubicBezTo>
                    <a:cubicBezTo>
                      <a:pt x="2192" y="183"/>
                      <a:pt x="2192" y="183"/>
                      <a:pt x="2192" y="183"/>
                    </a:cubicBezTo>
                    <a:cubicBezTo>
                      <a:pt x="2139" y="183"/>
                      <a:pt x="2139" y="183"/>
                      <a:pt x="2139" y="183"/>
                    </a:cubicBezTo>
                    <a:cubicBezTo>
                      <a:pt x="2135" y="173"/>
                      <a:pt x="2126" y="166"/>
                      <a:pt x="2116" y="166"/>
                    </a:cubicBezTo>
                    <a:cubicBezTo>
                      <a:pt x="2102" y="166"/>
                      <a:pt x="2091" y="177"/>
                      <a:pt x="2091" y="191"/>
                    </a:cubicBezTo>
                    <a:cubicBezTo>
                      <a:pt x="2091" y="204"/>
                      <a:pt x="2102" y="215"/>
                      <a:pt x="2116" y="215"/>
                    </a:cubicBezTo>
                    <a:cubicBezTo>
                      <a:pt x="2125" y="215"/>
                      <a:pt x="2133" y="210"/>
                      <a:pt x="2137" y="203"/>
                    </a:cubicBezTo>
                    <a:cubicBezTo>
                      <a:pt x="2200" y="203"/>
                      <a:pt x="2200" y="203"/>
                      <a:pt x="2200" y="203"/>
                    </a:cubicBezTo>
                    <a:cubicBezTo>
                      <a:pt x="2301" y="102"/>
                      <a:pt x="2301" y="102"/>
                      <a:pt x="2301" y="102"/>
                    </a:cubicBezTo>
                    <a:cubicBezTo>
                      <a:pt x="2301" y="26"/>
                      <a:pt x="2301" y="26"/>
                      <a:pt x="2301" y="26"/>
                    </a:cubicBezTo>
                    <a:cubicBezTo>
                      <a:pt x="3464" y="25"/>
                      <a:pt x="3464" y="25"/>
                      <a:pt x="3464" y="25"/>
                    </a:cubicBezTo>
                    <a:cubicBezTo>
                      <a:pt x="3464" y="102"/>
                      <a:pt x="3464" y="102"/>
                      <a:pt x="3464" y="102"/>
                    </a:cubicBezTo>
                    <a:cubicBezTo>
                      <a:pt x="3376" y="190"/>
                      <a:pt x="3376" y="190"/>
                      <a:pt x="3376" y="190"/>
                    </a:cubicBezTo>
                    <a:cubicBezTo>
                      <a:pt x="3141" y="190"/>
                      <a:pt x="3141" y="190"/>
                      <a:pt x="3141" y="190"/>
                    </a:cubicBezTo>
                    <a:cubicBezTo>
                      <a:pt x="3137" y="182"/>
                      <a:pt x="3128" y="176"/>
                      <a:pt x="3118" y="176"/>
                    </a:cubicBezTo>
                    <a:cubicBezTo>
                      <a:pt x="3105" y="176"/>
                      <a:pt x="3094" y="187"/>
                      <a:pt x="3094" y="200"/>
                    </a:cubicBezTo>
                    <a:cubicBezTo>
                      <a:pt x="3094" y="214"/>
                      <a:pt x="3105" y="225"/>
                      <a:pt x="3118" y="225"/>
                    </a:cubicBezTo>
                    <a:cubicBezTo>
                      <a:pt x="3128" y="225"/>
                      <a:pt x="3137" y="219"/>
                      <a:pt x="3141" y="210"/>
                    </a:cubicBezTo>
                    <a:cubicBezTo>
                      <a:pt x="3384" y="210"/>
                      <a:pt x="3384" y="210"/>
                      <a:pt x="3384" y="210"/>
                    </a:cubicBezTo>
                    <a:cubicBezTo>
                      <a:pt x="3484" y="110"/>
                      <a:pt x="3484" y="110"/>
                      <a:pt x="3484" y="110"/>
                    </a:cubicBezTo>
                    <a:cubicBezTo>
                      <a:pt x="3484" y="25"/>
                      <a:pt x="3484" y="25"/>
                      <a:pt x="3484" y="25"/>
                    </a:cubicBezTo>
                    <a:cubicBezTo>
                      <a:pt x="3568" y="25"/>
                      <a:pt x="3568" y="25"/>
                      <a:pt x="3568" y="25"/>
                    </a:cubicBezTo>
                    <a:cubicBezTo>
                      <a:pt x="3568" y="141"/>
                      <a:pt x="3568" y="141"/>
                      <a:pt x="3568" y="141"/>
                    </a:cubicBezTo>
                    <a:cubicBezTo>
                      <a:pt x="3559" y="145"/>
                      <a:pt x="3553" y="153"/>
                      <a:pt x="3553" y="163"/>
                    </a:cubicBezTo>
                    <a:cubicBezTo>
                      <a:pt x="3553" y="177"/>
                      <a:pt x="3564" y="188"/>
                      <a:pt x="3578" y="188"/>
                    </a:cubicBezTo>
                    <a:cubicBezTo>
                      <a:pt x="3592" y="188"/>
                      <a:pt x="3602" y="177"/>
                      <a:pt x="3602" y="163"/>
                    </a:cubicBezTo>
                    <a:cubicBezTo>
                      <a:pt x="3602" y="153"/>
                      <a:pt x="3597" y="145"/>
                      <a:pt x="3588" y="141"/>
                    </a:cubicBezTo>
                    <a:cubicBezTo>
                      <a:pt x="3588" y="25"/>
                      <a:pt x="3588" y="25"/>
                      <a:pt x="3588" y="25"/>
                    </a:cubicBezTo>
                    <a:cubicBezTo>
                      <a:pt x="3759" y="24"/>
                      <a:pt x="3759" y="24"/>
                      <a:pt x="3759" y="24"/>
                    </a:cubicBezTo>
                    <a:cubicBezTo>
                      <a:pt x="3759" y="140"/>
                      <a:pt x="3759" y="140"/>
                      <a:pt x="3759" y="140"/>
                    </a:cubicBezTo>
                    <a:cubicBezTo>
                      <a:pt x="3750" y="144"/>
                      <a:pt x="3744" y="153"/>
                      <a:pt x="3744" y="163"/>
                    </a:cubicBezTo>
                    <a:cubicBezTo>
                      <a:pt x="3744" y="176"/>
                      <a:pt x="3755" y="187"/>
                      <a:pt x="3769" y="187"/>
                    </a:cubicBezTo>
                    <a:cubicBezTo>
                      <a:pt x="3782" y="187"/>
                      <a:pt x="3793" y="176"/>
                      <a:pt x="3793" y="163"/>
                    </a:cubicBezTo>
                    <a:cubicBezTo>
                      <a:pt x="3793" y="153"/>
                      <a:pt x="3787" y="144"/>
                      <a:pt x="3779" y="140"/>
                    </a:cubicBezTo>
                    <a:cubicBezTo>
                      <a:pt x="3779" y="24"/>
                      <a:pt x="3779" y="24"/>
                      <a:pt x="3779" y="24"/>
                    </a:cubicBezTo>
                    <a:cubicBezTo>
                      <a:pt x="3863" y="24"/>
                      <a:pt x="3863" y="24"/>
                      <a:pt x="3863" y="24"/>
                    </a:cubicBezTo>
                    <a:cubicBezTo>
                      <a:pt x="3863" y="110"/>
                      <a:pt x="3863" y="110"/>
                      <a:pt x="3863" y="110"/>
                    </a:cubicBezTo>
                    <a:cubicBezTo>
                      <a:pt x="3963" y="210"/>
                      <a:pt x="3963" y="210"/>
                      <a:pt x="3963" y="210"/>
                    </a:cubicBezTo>
                    <a:cubicBezTo>
                      <a:pt x="4206" y="210"/>
                      <a:pt x="4206" y="210"/>
                      <a:pt x="4206" y="210"/>
                    </a:cubicBezTo>
                    <a:cubicBezTo>
                      <a:pt x="4210" y="218"/>
                      <a:pt x="4218" y="224"/>
                      <a:pt x="4228" y="224"/>
                    </a:cubicBezTo>
                    <a:cubicBezTo>
                      <a:pt x="4242" y="224"/>
                      <a:pt x="4253" y="213"/>
                      <a:pt x="4253" y="200"/>
                    </a:cubicBezTo>
                    <a:cubicBezTo>
                      <a:pt x="4253" y="186"/>
                      <a:pt x="4242" y="175"/>
                      <a:pt x="4228" y="175"/>
                    </a:cubicBezTo>
                    <a:cubicBezTo>
                      <a:pt x="4218" y="175"/>
                      <a:pt x="4210" y="181"/>
                      <a:pt x="4206" y="190"/>
                    </a:cubicBezTo>
                    <a:cubicBezTo>
                      <a:pt x="3971" y="190"/>
                      <a:pt x="3971" y="190"/>
                      <a:pt x="3971" y="190"/>
                    </a:cubicBezTo>
                    <a:cubicBezTo>
                      <a:pt x="3883" y="102"/>
                      <a:pt x="3883" y="102"/>
                      <a:pt x="3883" y="102"/>
                    </a:cubicBezTo>
                    <a:cubicBezTo>
                      <a:pt x="3883" y="24"/>
                      <a:pt x="3883" y="24"/>
                      <a:pt x="3883" y="24"/>
                    </a:cubicBezTo>
                    <a:cubicBezTo>
                      <a:pt x="5046" y="23"/>
                      <a:pt x="5046" y="23"/>
                      <a:pt x="5046" y="23"/>
                    </a:cubicBezTo>
                    <a:cubicBezTo>
                      <a:pt x="5046" y="102"/>
                      <a:pt x="5046" y="102"/>
                      <a:pt x="5046" y="102"/>
                    </a:cubicBezTo>
                    <a:cubicBezTo>
                      <a:pt x="5146" y="202"/>
                      <a:pt x="5146" y="202"/>
                      <a:pt x="5146" y="202"/>
                    </a:cubicBezTo>
                    <a:cubicBezTo>
                      <a:pt x="5199" y="202"/>
                      <a:pt x="5199" y="202"/>
                      <a:pt x="5199" y="202"/>
                    </a:cubicBezTo>
                    <a:cubicBezTo>
                      <a:pt x="5204" y="210"/>
                      <a:pt x="5212" y="215"/>
                      <a:pt x="5221" y="215"/>
                    </a:cubicBezTo>
                    <a:cubicBezTo>
                      <a:pt x="5234" y="215"/>
                      <a:pt x="5245" y="204"/>
                      <a:pt x="5245" y="191"/>
                    </a:cubicBezTo>
                    <a:cubicBezTo>
                      <a:pt x="5245" y="177"/>
                      <a:pt x="5234" y="166"/>
                      <a:pt x="5221" y="166"/>
                    </a:cubicBezTo>
                    <a:cubicBezTo>
                      <a:pt x="5210" y="166"/>
                      <a:pt x="5201" y="173"/>
                      <a:pt x="5198" y="182"/>
                    </a:cubicBezTo>
                    <a:cubicBezTo>
                      <a:pt x="5154" y="182"/>
                      <a:pt x="5154" y="182"/>
                      <a:pt x="5154" y="182"/>
                    </a:cubicBezTo>
                    <a:cubicBezTo>
                      <a:pt x="5066" y="93"/>
                      <a:pt x="5066" y="93"/>
                      <a:pt x="5066" y="93"/>
                    </a:cubicBezTo>
                    <a:cubicBezTo>
                      <a:pt x="5066" y="23"/>
                      <a:pt x="5066" y="23"/>
                      <a:pt x="5066" y="23"/>
                    </a:cubicBezTo>
                    <a:cubicBezTo>
                      <a:pt x="6979" y="20"/>
                      <a:pt x="6979" y="20"/>
                      <a:pt x="6979" y="20"/>
                    </a:cubicBezTo>
                    <a:cubicBezTo>
                      <a:pt x="7163" y="247"/>
                      <a:pt x="7163" y="247"/>
                      <a:pt x="7163" y="247"/>
                    </a:cubicBezTo>
                    <a:lnTo>
                      <a:pt x="7163" y="1499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" name="Google Shape;937;p9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48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9"/>
          <p:cNvSpPr txBox="1">
            <a:spLocks noGrp="1"/>
          </p:cNvSpPr>
          <p:nvPr>
            <p:ph type="title"/>
          </p:nvPr>
        </p:nvSpPr>
        <p:spPr>
          <a:xfrm>
            <a:off x="1338800" y="891812"/>
            <a:ext cx="4336200" cy="6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9"/>
          <p:cNvSpPr txBox="1">
            <a:spLocks noGrp="1"/>
          </p:cNvSpPr>
          <p:nvPr>
            <p:ph type="subTitle" idx="1"/>
          </p:nvPr>
        </p:nvSpPr>
        <p:spPr>
          <a:xfrm>
            <a:off x="1338800" y="1877299"/>
            <a:ext cx="4336200" cy="22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940" name="Google Shape;940;p9"/>
          <p:cNvGrpSpPr/>
          <p:nvPr/>
        </p:nvGrpSpPr>
        <p:grpSpPr>
          <a:xfrm>
            <a:off x="48406" y="-134580"/>
            <a:ext cx="9047183" cy="5419475"/>
            <a:chOff x="48406" y="-134580"/>
            <a:chExt cx="9047183" cy="5419475"/>
          </a:xfrm>
        </p:grpSpPr>
        <p:grpSp>
          <p:nvGrpSpPr>
            <p:cNvPr id="941" name="Google Shape;941;p9"/>
            <p:cNvGrpSpPr/>
            <p:nvPr/>
          </p:nvGrpSpPr>
          <p:grpSpPr>
            <a:xfrm rot="5400000" flipH="1">
              <a:off x="2784524" y="2734216"/>
              <a:ext cx="285875" cy="4815482"/>
              <a:chOff x="8931625" y="104376"/>
              <a:chExt cx="285875" cy="4868057"/>
            </a:xfrm>
          </p:grpSpPr>
          <p:sp>
            <p:nvSpPr>
              <p:cNvPr id="942" name="Google Shape;942;p9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9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9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9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9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9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9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9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9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9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9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9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9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9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9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9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9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9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9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9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9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9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9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9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9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9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9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9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9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9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9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9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9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9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9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9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9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9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9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9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9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9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9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9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9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9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9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9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9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9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9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9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9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9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9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9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9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9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9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9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9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9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9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9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9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9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9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9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9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9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9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9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9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5" name="Google Shape;1015;p9"/>
            <p:cNvGrpSpPr/>
            <p:nvPr/>
          </p:nvGrpSpPr>
          <p:grpSpPr>
            <a:xfrm rot="5400000" flipH="1">
              <a:off x="6090124" y="-2399384"/>
              <a:ext cx="285875" cy="4815482"/>
              <a:chOff x="8931625" y="104376"/>
              <a:chExt cx="285875" cy="4868057"/>
            </a:xfrm>
          </p:grpSpPr>
          <p:sp>
            <p:nvSpPr>
              <p:cNvPr id="1016" name="Google Shape;1016;p9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9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9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9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9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9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9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9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9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9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9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9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9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9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9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9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9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9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9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9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9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9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9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9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9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9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9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9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9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9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9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9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9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9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9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9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9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9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9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9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9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9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9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9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9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9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9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9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9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9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9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9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9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9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9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9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9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9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9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9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9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9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9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9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9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9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9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9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9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9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9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9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9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9" name="Google Shape;1089;p9"/>
            <p:cNvSpPr/>
            <p:nvPr/>
          </p:nvSpPr>
          <p:spPr>
            <a:xfrm flipH="1">
              <a:off x="48406" y="144475"/>
              <a:ext cx="9047183" cy="4854548"/>
            </a:xfrm>
            <a:custGeom>
              <a:avLst/>
              <a:gdLst/>
              <a:ahLst/>
              <a:cxnLst/>
              <a:rect l="l" t="t" r="r" b="b"/>
              <a:pathLst>
                <a:path w="7583" h="4068" extrusionOk="0">
                  <a:moveTo>
                    <a:pt x="7583" y="2607"/>
                  </a:moveTo>
                  <a:cubicBezTo>
                    <a:pt x="7583" y="2442"/>
                    <a:pt x="7583" y="2442"/>
                    <a:pt x="7583" y="2442"/>
                  </a:cubicBezTo>
                  <a:cubicBezTo>
                    <a:pt x="7303" y="2162"/>
                    <a:pt x="7303" y="2162"/>
                    <a:pt x="7303" y="2162"/>
                  </a:cubicBezTo>
                  <a:cubicBezTo>
                    <a:pt x="7303" y="0"/>
                    <a:pt x="7303" y="0"/>
                    <a:pt x="7303" y="0"/>
                  </a:cubicBezTo>
                  <a:cubicBezTo>
                    <a:pt x="315" y="9"/>
                    <a:pt x="315" y="9"/>
                    <a:pt x="315" y="9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05" y="288"/>
                    <a:pt x="305" y="288"/>
                    <a:pt x="305" y="288"/>
                  </a:cubicBezTo>
                  <a:cubicBezTo>
                    <a:pt x="0" y="593"/>
                    <a:pt x="0" y="593"/>
                    <a:pt x="0" y="593"/>
                  </a:cubicBezTo>
                  <a:cubicBezTo>
                    <a:pt x="0" y="1934"/>
                    <a:pt x="0" y="1934"/>
                    <a:pt x="0" y="1934"/>
                  </a:cubicBezTo>
                  <a:cubicBezTo>
                    <a:pt x="305" y="2239"/>
                    <a:pt x="305" y="2239"/>
                    <a:pt x="305" y="2239"/>
                  </a:cubicBezTo>
                  <a:cubicBezTo>
                    <a:pt x="305" y="2449"/>
                    <a:pt x="305" y="2449"/>
                    <a:pt x="305" y="2449"/>
                  </a:cubicBezTo>
                  <a:cubicBezTo>
                    <a:pt x="178" y="2449"/>
                    <a:pt x="178" y="2449"/>
                    <a:pt x="178" y="2449"/>
                  </a:cubicBezTo>
                  <a:cubicBezTo>
                    <a:pt x="174" y="2440"/>
                    <a:pt x="166" y="2434"/>
                    <a:pt x="156" y="2434"/>
                  </a:cubicBezTo>
                  <a:cubicBezTo>
                    <a:pt x="142" y="2434"/>
                    <a:pt x="131" y="2445"/>
                    <a:pt x="131" y="2459"/>
                  </a:cubicBezTo>
                  <a:cubicBezTo>
                    <a:pt x="131" y="2472"/>
                    <a:pt x="142" y="2483"/>
                    <a:pt x="156" y="2483"/>
                  </a:cubicBezTo>
                  <a:cubicBezTo>
                    <a:pt x="166" y="2483"/>
                    <a:pt x="174" y="2477"/>
                    <a:pt x="178" y="2469"/>
                  </a:cubicBezTo>
                  <a:cubicBezTo>
                    <a:pt x="305" y="2469"/>
                    <a:pt x="305" y="2469"/>
                    <a:pt x="305" y="2469"/>
                  </a:cubicBezTo>
                  <a:cubicBezTo>
                    <a:pt x="305" y="2553"/>
                    <a:pt x="305" y="2553"/>
                    <a:pt x="305" y="2553"/>
                  </a:cubicBezTo>
                  <a:cubicBezTo>
                    <a:pt x="209" y="2553"/>
                    <a:pt x="209" y="2553"/>
                    <a:pt x="209" y="2553"/>
                  </a:cubicBezTo>
                  <a:cubicBezTo>
                    <a:pt x="109" y="2653"/>
                    <a:pt x="109" y="2653"/>
                    <a:pt x="109" y="2653"/>
                  </a:cubicBezTo>
                  <a:cubicBezTo>
                    <a:pt x="109" y="2896"/>
                    <a:pt x="109" y="2896"/>
                    <a:pt x="109" y="2896"/>
                  </a:cubicBezTo>
                  <a:cubicBezTo>
                    <a:pt x="100" y="2900"/>
                    <a:pt x="94" y="2908"/>
                    <a:pt x="94" y="2918"/>
                  </a:cubicBezTo>
                  <a:cubicBezTo>
                    <a:pt x="94" y="2932"/>
                    <a:pt x="105" y="2943"/>
                    <a:pt x="119" y="2943"/>
                  </a:cubicBezTo>
                  <a:cubicBezTo>
                    <a:pt x="132" y="2943"/>
                    <a:pt x="143" y="2932"/>
                    <a:pt x="143" y="2918"/>
                  </a:cubicBezTo>
                  <a:cubicBezTo>
                    <a:pt x="143" y="2908"/>
                    <a:pt x="137" y="2900"/>
                    <a:pt x="129" y="2896"/>
                  </a:cubicBezTo>
                  <a:cubicBezTo>
                    <a:pt x="129" y="2661"/>
                    <a:pt x="129" y="2661"/>
                    <a:pt x="129" y="2661"/>
                  </a:cubicBezTo>
                  <a:cubicBezTo>
                    <a:pt x="217" y="2573"/>
                    <a:pt x="217" y="2573"/>
                    <a:pt x="217" y="2573"/>
                  </a:cubicBezTo>
                  <a:cubicBezTo>
                    <a:pt x="305" y="2573"/>
                    <a:pt x="305" y="2573"/>
                    <a:pt x="305" y="2573"/>
                  </a:cubicBezTo>
                  <a:cubicBezTo>
                    <a:pt x="305" y="4068"/>
                    <a:pt x="305" y="4068"/>
                    <a:pt x="305" y="4068"/>
                  </a:cubicBezTo>
                  <a:cubicBezTo>
                    <a:pt x="7303" y="4068"/>
                    <a:pt x="7303" y="4068"/>
                    <a:pt x="7303" y="4068"/>
                  </a:cubicBezTo>
                  <a:cubicBezTo>
                    <a:pt x="7303" y="3959"/>
                    <a:pt x="7303" y="3959"/>
                    <a:pt x="7303" y="3959"/>
                  </a:cubicBezTo>
                  <a:cubicBezTo>
                    <a:pt x="7583" y="3679"/>
                    <a:pt x="7583" y="3679"/>
                    <a:pt x="7583" y="3679"/>
                  </a:cubicBezTo>
                  <a:cubicBezTo>
                    <a:pt x="7583" y="3059"/>
                    <a:pt x="7583" y="3059"/>
                    <a:pt x="7583" y="3059"/>
                  </a:cubicBezTo>
                  <a:cubicBezTo>
                    <a:pt x="7303" y="2779"/>
                    <a:pt x="7303" y="2779"/>
                    <a:pt x="7303" y="2779"/>
                  </a:cubicBezTo>
                  <a:cubicBezTo>
                    <a:pt x="7303" y="2607"/>
                    <a:pt x="7303" y="2607"/>
                    <a:pt x="7303" y="2607"/>
                  </a:cubicBezTo>
                  <a:cubicBezTo>
                    <a:pt x="7583" y="2868"/>
                    <a:pt x="7583" y="2868"/>
                    <a:pt x="7583" y="2868"/>
                  </a:cubicBezTo>
                  <a:cubicBezTo>
                    <a:pt x="7583" y="2703"/>
                    <a:pt x="7583" y="2703"/>
                    <a:pt x="7583" y="2703"/>
                  </a:cubicBezTo>
                  <a:cubicBezTo>
                    <a:pt x="7303" y="2422"/>
                    <a:pt x="7303" y="2422"/>
                    <a:pt x="7303" y="2422"/>
                  </a:cubicBezTo>
                  <a:cubicBezTo>
                    <a:pt x="7303" y="2346"/>
                    <a:pt x="7303" y="2346"/>
                    <a:pt x="7303" y="2346"/>
                  </a:cubicBezTo>
                  <a:lnTo>
                    <a:pt x="7583" y="2607"/>
                  </a:lnTo>
                  <a:close/>
                  <a:moveTo>
                    <a:pt x="7283" y="4048"/>
                  </a:moveTo>
                  <a:cubicBezTo>
                    <a:pt x="325" y="4048"/>
                    <a:pt x="325" y="4048"/>
                    <a:pt x="325" y="4048"/>
                  </a:cubicBezTo>
                  <a:cubicBezTo>
                    <a:pt x="325" y="29"/>
                    <a:pt x="325" y="29"/>
                    <a:pt x="325" y="29"/>
                  </a:cubicBezTo>
                  <a:cubicBezTo>
                    <a:pt x="7283" y="20"/>
                    <a:pt x="7283" y="20"/>
                    <a:pt x="7283" y="20"/>
                  </a:cubicBezTo>
                  <a:lnTo>
                    <a:pt x="7283" y="4048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8" name="Google Shape;1358;p14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48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9" name="Google Shape;135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1360" name="Google Shape;1360;p14"/>
          <p:cNvGrpSpPr/>
          <p:nvPr/>
        </p:nvGrpSpPr>
        <p:grpSpPr>
          <a:xfrm>
            <a:off x="48409" y="-141405"/>
            <a:ext cx="9047183" cy="5420850"/>
            <a:chOff x="48409" y="-141405"/>
            <a:chExt cx="9047183" cy="5420850"/>
          </a:xfrm>
        </p:grpSpPr>
        <p:grpSp>
          <p:nvGrpSpPr>
            <p:cNvPr id="1361" name="Google Shape;1361;p14"/>
            <p:cNvGrpSpPr/>
            <p:nvPr/>
          </p:nvGrpSpPr>
          <p:grpSpPr>
            <a:xfrm rot="-5400000">
              <a:off x="2683210" y="2728766"/>
              <a:ext cx="285875" cy="4815482"/>
              <a:chOff x="8931625" y="104376"/>
              <a:chExt cx="285875" cy="4868057"/>
            </a:xfrm>
          </p:grpSpPr>
          <p:sp>
            <p:nvSpPr>
              <p:cNvPr id="1362" name="Google Shape;1362;p14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14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14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14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14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14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14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14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14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14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14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14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14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14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14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14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14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14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14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14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14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14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14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14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14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14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14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14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14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14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14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14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14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14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14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14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14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14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14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14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14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14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14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14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14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14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14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14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14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14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14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14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14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14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14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14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14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14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14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14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14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14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14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14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14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14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14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14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14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14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14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14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14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5" name="Google Shape;1435;p14"/>
            <p:cNvGrpSpPr/>
            <p:nvPr/>
          </p:nvGrpSpPr>
          <p:grpSpPr>
            <a:xfrm rot="-5400000">
              <a:off x="6195185" y="-2406209"/>
              <a:ext cx="285875" cy="4815482"/>
              <a:chOff x="8931625" y="104376"/>
              <a:chExt cx="285875" cy="4868057"/>
            </a:xfrm>
          </p:grpSpPr>
          <p:sp>
            <p:nvSpPr>
              <p:cNvPr id="1436" name="Google Shape;1436;p14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14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14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14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14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14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14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14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14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14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14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14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14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14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14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14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14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14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14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14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14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14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14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14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14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14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14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14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14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14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14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14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14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14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14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14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14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14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14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14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14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14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14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14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14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14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14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14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14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14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14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14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14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14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14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14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14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14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14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14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14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14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14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14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14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14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14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14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14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14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14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14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14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9" name="Google Shape;1509;p14"/>
            <p:cNvGrpSpPr/>
            <p:nvPr/>
          </p:nvGrpSpPr>
          <p:grpSpPr>
            <a:xfrm>
              <a:off x="48409" y="144475"/>
              <a:ext cx="9047183" cy="4854548"/>
              <a:chOff x="48409" y="144475"/>
              <a:chExt cx="9047183" cy="4854548"/>
            </a:xfrm>
          </p:grpSpPr>
          <p:sp>
            <p:nvSpPr>
              <p:cNvPr id="1510" name="Google Shape;1510;p14"/>
              <p:cNvSpPr/>
              <p:nvPr/>
            </p:nvSpPr>
            <p:spPr>
              <a:xfrm>
                <a:off x="201512" y="151301"/>
                <a:ext cx="171946" cy="1059946"/>
              </a:xfrm>
              <a:custGeom>
                <a:avLst/>
                <a:gdLst/>
                <a:ahLst/>
                <a:cxnLst/>
                <a:rect l="l" t="t" r="r" b="b"/>
                <a:pathLst>
                  <a:path w="144" h="888" extrusionOk="0">
                    <a:moveTo>
                      <a:pt x="98" y="853"/>
                    </a:moveTo>
                    <a:cubicBezTo>
                      <a:pt x="47" y="853"/>
                      <a:pt x="47" y="853"/>
                      <a:pt x="47" y="853"/>
                    </a:cubicBezTo>
                    <a:cubicBezTo>
                      <a:pt x="43" y="845"/>
                      <a:pt x="35" y="839"/>
                      <a:pt x="25" y="839"/>
                    </a:cubicBezTo>
                    <a:cubicBezTo>
                      <a:pt x="11" y="839"/>
                      <a:pt x="0" y="850"/>
                      <a:pt x="0" y="863"/>
                    </a:cubicBezTo>
                    <a:cubicBezTo>
                      <a:pt x="0" y="877"/>
                      <a:pt x="11" y="888"/>
                      <a:pt x="25" y="888"/>
                    </a:cubicBezTo>
                    <a:cubicBezTo>
                      <a:pt x="35" y="888"/>
                      <a:pt x="43" y="882"/>
                      <a:pt x="47" y="873"/>
                    </a:cubicBezTo>
                    <a:cubicBezTo>
                      <a:pt x="106" y="873"/>
                      <a:pt x="106" y="873"/>
                      <a:pt x="106" y="873"/>
                    </a:cubicBezTo>
                    <a:cubicBezTo>
                      <a:pt x="144" y="835"/>
                      <a:pt x="144" y="835"/>
                      <a:pt x="144" y="835"/>
                    </a:cubicBezTo>
                    <a:cubicBezTo>
                      <a:pt x="144" y="496"/>
                      <a:pt x="144" y="496"/>
                      <a:pt x="144" y="496"/>
                    </a:cubicBezTo>
                    <a:cubicBezTo>
                      <a:pt x="30" y="382"/>
                      <a:pt x="30" y="382"/>
                      <a:pt x="30" y="382"/>
                    </a:cubicBezTo>
                    <a:cubicBezTo>
                      <a:pt x="30" y="232"/>
                      <a:pt x="30" y="232"/>
                      <a:pt x="30" y="232"/>
                    </a:cubicBezTo>
                    <a:cubicBezTo>
                      <a:pt x="84" y="178"/>
                      <a:pt x="84" y="178"/>
                      <a:pt x="84" y="178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94" y="45"/>
                      <a:pt x="101" y="36"/>
                      <a:pt x="101" y="24"/>
                    </a:cubicBezTo>
                    <a:cubicBezTo>
                      <a:pt x="101" y="11"/>
                      <a:pt x="90" y="0"/>
                      <a:pt x="77" y="0"/>
                    </a:cubicBezTo>
                    <a:cubicBezTo>
                      <a:pt x="63" y="0"/>
                      <a:pt x="52" y="11"/>
                      <a:pt x="52" y="24"/>
                    </a:cubicBezTo>
                    <a:cubicBezTo>
                      <a:pt x="52" y="33"/>
                      <a:pt x="57" y="41"/>
                      <a:pt x="64" y="45"/>
                    </a:cubicBezTo>
                    <a:cubicBezTo>
                      <a:pt x="64" y="169"/>
                      <a:pt x="64" y="169"/>
                      <a:pt x="64" y="169"/>
                    </a:cubicBezTo>
                    <a:cubicBezTo>
                      <a:pt x="10" y="224"/>
                      <a:pt x="10" y="224"/>
                      <a:pt x="10" y="224"/>
                    </a:cubicBezTo>
                    <a:cubicBezTo>
                      <a:pt x="10" y="390"/>
                      <a:pt x="10" y="390"/>
                      <a:pt x="10" y="390"/>
                    </a:cubicBezTo>
                    <a:cubicBezTo>
                      <a:pt x="124" y="504"/>
                      <a:pt x="124" y="504"/>
                      <a:pt x="124" y="504"/>
                    </a:cubicBezTo>
                    <a:cubicBezTo>
                      <a:pt x="124" y="827"/>
                      <a:pt x="124" y="827"/>
                      <a:pt x="124" y="827"/>
                    </a:cubicBezTo>
                    <a:lnTo>
                      <a:pt x="98" y="853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14"/>
              <p:cNvSpPr/>
              <p:nvPr/>
            </p:nvSpPr>
            <p:spPr>
              <a:xfrm rot="10800000" flipH="1">
                <a:off x="48409" y="144475"/>
                <a:ext cx="9047183" cy="4854548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4068" extrusionOk="0">
                    <a:moveTo>
                      <a:pt x="7583" y="2607"/>
                    </a:moveTo>
                    <a:cubicBezTo>
                      <a:pt x="7583" y="2442"/>
                      <a:pt x="7583" y="2442"/>
                      <a:pt x="7583" y="2442"/>
                    </a:cubicBezTo>
                    <a:cubicBezTo>
                      <a:pt x="7303" y="2162"/>
                      <a:pt x="7303" y="2162"/>
                      <a:pt x="7303" y="2162"/>
                    </a:cubicBezTo>
                    <a:cubicBezTo>
                      <a:pt x="7303" y="0"/>
                      <a:pt x="7303" y="0"/>
                      <a:pt x="7303" y="0"/>
                    </a:cubicBezTo>
                    <a:cubicBezTo>
                      <a:pt x="315" y="9"/>
                      <a:pt x="315" y="9"/>
                      <a:pt x="315" y="9"/>
                    </a:cubicBezTo>
                    <a:cubicBezTo>
                      <a:pt x="305" y="9"/>
                      <a:pt x="305" y="9"/>
                      <a:pt x="305" y="9"/>
                    </a:cubicBezTo>
                    <a:cubicBezTo>
                      <a:pt x="305" y="288"/>
                      <a:pt x="305" y="288"/>
                      <a:pt x="305" y="288"/>
                    </a:cubicBezTo>
                    <a:cubicBezTo>
                      <a:pt x="0" y="593"/>
                      <a:pt x="0" y="593"/>
                      <a:pt x="0" y="593"/>
                    </a:cubicBezTo>
                    <a:cubicBezTo>
                      <a:pt x="0" y="1934"/>
                      <a:pt x="0" y="1934"/>
                      <a:pt x="0" y="1934"/>
                    </a:cubicBezTo>
                    <a:cubicBezTo>
                      <a:pt x="305" y="2239"/>
                      <a:pt x="305" y="2239"/>
                      <a:pt x="305" y="2239"/>
                    </a:cubicBezTo>
                    <a:cubicBezTo>
                      <a:pt x="305" y="2449"/>
                      <a:pt x="305" y="2449"/>
                      <a:pt x="305" y="2449"/>
                    </a:cubicBezTo>
                    <a:cubicBezTo>
                      <a:pt x="178" y="2449"/>
                      <a:pt x="178" y="2449"/>
                      <a:pt x="178" y="2449"/>
                    </a:cubicBezTo>
                    <a:cubicBezTo>
                      <a:pt x="174" y="2440"/>
                      <a:pt x="166" y="2434"/>
                      <a:pt x="156" y="2434"/>
                    </a:cubicBezTo>
                    <a:cubicBezTo>
                      <a:pt x="142" y="2434"/>
                      <a:pt x="131" y="2445"/>
                      <a:pt x="131" y="2459"/>
                    </a:cubicBezTo>
                    <a:cubicBezTo>
                      <a:pt x="131" y="2472"/>
                      <a:pt x="142" y="2483"/>
                      <a:pt x="156" y="2483"/>
                    </a:cubicBezTo>
                    <a:cubicBezTo>
                      <a:pt x="166" y="2483"/>
                      <a:pt x="174" y="2477"/>
                      <a:pt x="178" y="2469"/>
                    </a:cubicBezTo>
                    <a:cubicBezTo>
                      <a:pt x="305" y="2469"/>
                      <a:pt x="305" y="2469"/>
                      <a:pt x="305" y="2469"/>
                    </a:cubicBezTo>
                    <a:cubicBezTo>
                      <a:pt x="305" y="2553"/>
                      <a:pt x="305" y="2553"/>
                      <a:pt x="305" y="2553"/>
                    </a:cubicBezTo>
                    <a:cubicBezTo>
                      <a:pt x="209" y="2553"/>
                      <a:pt x="209" y="2553"/>
                      <a:pt x="209" y="2553"/>
                    </a:cubicBezTo>
                    <a:cubicBezTo>
                      <a:pt x="109" y="2653"/>
                      <a:pt x="109" y="2653"/>
                      <a:pt x="109" y="2653"/>
                    </a:cubicBezTo>
                    <a:cubicBezTo>
                      <a:pt x="109" y="2896"/>
                      <a:pt x="109" y="2896"/>
                      <a:pt x="109" y="2896"/>
                    </a:cubicBezTo>
                    <a:cubicBezTo>
                      <a:pt x="100" y="2900"/>
                      <a:pt x="94" y="2908"/>
                      <a:pt x="94" y="2918"/>
                    </a:cubicBezTo>
                    <a:cubicBezTo>
                      <a:pt x="94" y="2932"/>
                      <a:pt x="105" y="2943"/>
                      <a:pt x="119" y="2943"/>
                    </a:cubicBezTo>
                    <a:cubicBezTo>
                      <a:pt x="132" y="2943"/>
                      <a:pt x="143" y="2932"/>
                      <a:pt x="143" y="2918"/>
                    </a:cubicBezTo>
                    <a:cubicBezTo>
                      <a:pt x="143" y="2908"/>
                      <a:pt x="137" y="2900"/>
                      <a:pt x="129" y="2896"/>
                    </a:cubicBezTo>
                    <a:cubicBezTo>
                      <a:pt x="129" y="2661"/>
                      <a:pt x="129" y="2661"/>
                      <a:pt x="129" y="2661"/>
                    </a:cubicBezTo>
                    <a:cubicBezTo>
                      <a:pt x="217" y="2573"/>
                      <a:pt x="217" y="2573"/>
                      <a:pt x="217" y="2573"/>
                    </a:cubicBezTo>
                    <a:cubicBezTo>
                      <a:pt x="305" y="2573"/>
                      <a:pt x="305" y="2573"/>
                      <a:pt x="305" y="2573"/>
                    </a:cubicBezTo>
                    <a:cubicBezTo>
                      <a:pt x="305" y="4068"/>
                      <a:pt x="305" y="4068"/>
                      <a:pt x="305" y="4068"/>
                    </a:cubicBezTo>
                    <a:cubicBezTo>
                      <a:pt x="7303" y="4068"/>
                      <a:pt x="7303" y="4068"/>
                      <a:pt x="7303" y="4068"/>
                    </a:cubicBezTo>
                    <a:cubicBezTo>
                      <a:pt x="7303" y="3959"/>
                      <a:pt x="7303" y="3959"/>
                      <a:pt x="7303" y="3959"/>
                    </a:cubicBezTo>
                    <a:cubicBezTo>
                      <a:pt x="7583" y="3679"/>
                      <a:pt x="7583" y="3679"/>
                      <a:pt x="7583" y="3679"/>
                    </a:cubicBezTo>
                    <a:cubicBezTo>
                      <a:pt x="7583" y="3059"/>
                      <a:pt x="7583" y="3059"/>
                      <a:pt x="7583" y="3059"/>
                    </a:cubicBezTo>
                    <a:cubicBezTo>
                      <a:pt x="7303" y="2779"/>
                      <a:pt x="7303" y="2779"/>
                      <a:pt x="7303" y="2779"/>
                    </a:cubicBezTo>
                    <a:cubicBezTo>
                      <a:pt x="7303" y="2607"/>
                      <a:pt x="7303" y="2607"/>
                      <a:pt x="7303" y="2607"/>
                    </a:cubicBezTo>
                    <a:cubicBezTo>
                      <a:pt x="7583" y="2868"/>
                      <a:pt x="7583" y="2868"/>
                      <a:pt x="7583" y="2868"/>
                    </a:cubicBezTo>
                    <a:cubicBezTo>
                      <a:pt x="7583" y="2703"/>
                      <a:pt x="7583" y="2703"/>
                      <a:pt x="7583" y="2703"/>
                    </a:cubicBezTo>
                    <a:cubicBezTo>
                      <a:pt x="7303" y="2422"/>
                      <a:pt x="7303" y="2422"/>
                      <a:pt x="7303" y="2422"/>
                    </a:cubicBezTo>
                    <a:cubicBezTo>
                      <a:pt x="7303" y="2346"/>
                      <a:pt x="7303" y="2346"/>
                      <a:pt x="7303" y="2346"/>
                    </a:cubicBezTo>
                    <a:lnTo>
                      <a:pt x="7583" y="2607"/>
                    </a:lnTo>
                    <a:close/>
                    <a:moveTo>
                      <a:pt x="7283" y="4048"/>
                    </a:moveTo>
                    <a:cubicBezTo>
                      <a:pt x="325" y="4048"/>
                      <a:pt x="325" y="4048"/>
                      <a:pt x="325" y="4048"/>
                    </a:cubicBezTo>
                    <a:cubicBezTo>
                      <a:pt x="325" y="29"/>
                      <a:pt x="325" y="29"/>
                      <a:pt x="325" y="29"/>
                    </a:cubicBezTo>
                    <a:cubicBezTo>
                      <a:pt x="7283" y="20"/>
                      <a:pt x="7283" y="20"/>
                      <a:pt x="7283" y="20"/>
                    </a:cubicBezTo>
                    <a:lnTo>
                      <a:pt x="7283" y="4048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3" name="Google Shape;1513;p15"/>
          <p:cNvPicPr preferRelativeResize="0"/>
          <p:nvPr/>
        </p:nvPicPr>
        <p:blipFill>
          <a:blip r:embed="rId2">
            <a:alphaModFix amt="41000"/>
          </a:blip>
          <a:stretch>
            <a:fillRect/>
          </a:stretch>
        </p:blipFill>
        <p:spPr>
          <a:xfrm>
            <a:off x="48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1515" name="Google Shape;1515;p15"/>
          <p:cNvGrpSpPr/>
          <p:nvPr/>
        </p:nvGrpSpPr>
        <p:grpSpPr>
          <a:xfrm>
            <a:off x="48406" y="-134580"/>
            <a:ext cx="9047183" cy="5419475"/>
            <a:chOff x="48406" y="-134580"/>
            <a:chExt cx="9047183" cy="5419475"/>
          </a:xfrm>
        </p:grpSpPr>
        <p:grpSp>
          <p:nvGrpSpPr>
            <p:cNvPr id="1516" name="Google Shape;1516;p15"/>
            <p:cNvGrpSpPr/>
            <p:nvPr/>
          </p:nvGrpSpPr>
          <p:grpSpPr>
            <a:xfrm rot="5400000" flipH="1">
              <a:off x="2784524" y="2734216"/>
              <a:ext cx="285875" cy="4815482"/>
              <a:chOff x="8931625" y="104376"/>
              <a:chExt cx="285875" cy="4868057"/>
            </a:xfrm>
          </p:grpSpPr>
          <p:sp>
            <p:nvSpPr>
              <p:cNvPr id="1517" name="Google Shape;1517;p15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15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15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15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15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15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15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15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15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15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15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15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15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15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15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15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15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15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15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15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15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15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9" name="Google Shape;1539;p15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0" name="Google Shape;1540;p15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15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15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15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15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15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15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15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15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15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15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15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15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15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15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15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15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15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15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15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15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15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15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15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15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15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15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15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15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15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15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15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15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15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15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15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15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15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15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15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15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15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15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15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15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15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15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15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15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15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15"/>
            <p:cNvGrpSpPr/>
            <p:nvPr/>
          </p:nvGrpSpPr>
          <p:grpSpPr>
            <a:xfrm rot="5400000" flipH="1">
              <a:off x="5988524" y="-2399384"/>
              <a:ext cx="285875" cy="4815482"/>
              <a:chOff x="8931625" y="104376"/>
              <a:chExt cx="285875" cy="4868057"/>
            </a:xfrm>
          </p:grpSpPr>
          <p:sp>
            <p:nvSpPr>
              <p:cNvPr id="1591" name="Google Shape;1591;p15"/>
              <p:cNvSpPr/>
              <p:nvPr/>
            </p:nvSpPr>
            <p:spPr>
              <a:xfrm>
                <a:off x="8931625" y="10437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15"/>
              <p:cNvSpPr/>
              <p:nvPr/>
            </p:nvSpPr>
            <p:spPr>
              <a:xfrm>
                <a:off x="8931625" y="172828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15"/>
              <p:cNvSpPr/>
              <p:nvPr/>
            </p:nvSpPr>
            <p:spPr>
              <a:xfrm>
                <a:off x="8931625" y="2332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15"/>
              <p:cNvSpPr/>
              <p:nvPr/>
            </p:nvSpPr>
            <p:spPr>
              <a:xfrm>
                <a:off x="8931625" y="29362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15"/>
              <p:cNvSpPr/>
              <p:nvPr/>
            </p:nvSpPr>
            <p:spPr>
              <a:xfrm>
                <a:off x="8931625" y="3620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15"/>
              <p:cNvSpPr/>
              <p:nvPr/>
            </p:nvSpPr>
            <p:spPr>
              <a:xfrm>
                <a:off x="8931625" y="42247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15"/>
              <p:cNvSpPr/>
              <p:nvPr/>
            </p:nvSpPr>
            <p:spPr>
              <a:xfrm>
                <a:off x="8931625" y="48286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15"/>
              <p:cNvSpPr/>
              <p:nvPr/>
            </p:nvSpPr>
            <p:spPr>
              <a:xfrm>
                <a:off x="8931625" y="55132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15"/>
              <p:cNvSpPr/>
              <p:nvPr/>
            </p:nvSpPr>
            <p:spPr>
              <a:xfrm>
                <a:off x="8931625" y="61171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15"/>
              <p:cNvSpPr/>
              <p:nvPr/>
            </p:nvSpPr>
            <p:spPr>
              <a:xfrm>
                <a:off x="8931625" y="67614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15"/>
              <p:cNvSpPr/>
              <p:nvPr/>
            </p:nvSpPr>
            <p:spPr>
              <a:xfrm>
                <a:off x="8931625" y="74056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15"/>
              <p:cNvSpPr/>
              <p:nvPr/>
            </p:nvSpPr>
            <p:spPr>
              <a:xfrm>
                <a:off x="8931625" y="80096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15"/>
              <p:cNvSpPr/>
              <p:nvPr/>
            </p:nvSpPr>
            <p:spPr>
              <a:xfrm>
                <a:off x="8931625" y="86538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15"/>
              <p:cNvSpPr/>
              <p:nvPr/>
            </p:nvSpPr>
            <p:spPr>
              <a:xfrm>
                <a:off x="8931625" y="92981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15"/>
              <p:cNvSpPr/>
              <p:nvPr/>
            </p:nvSpPr>
            <p:spPr>
              <a:xfrm>
                <a:off x="8931625" y="994237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15"/>
              <p:cNvSpPr/>
              <p:nvPr/>
            </p:nvSpPr>
            <p:spPr>
              <a:xfrm>
                <a:off x="8931625" y="105463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15"/>
              <p:cNvSpPr/>
              <p:nvPr/>
            </p:nvSpPr>
            <p:spPr>
              <a:xfrm>
                <a:off x="8931625" y="111905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15"/>
              <p:cNvSpPr/>
              <p:nvPr/>
            </p:nvSpPr>
            <p:spPr>
              <a:xfrm>
                <a:off x="8931625" y="118348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15"/>
              <p:cNvSpPr/>
              <p:nvPr/>
            </p:nvSpPr>
            <p:spPr>
              <a:xfrm>
                <a:off x="8931625" y="124388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15"/>
              <p:cNvSpPr/>
              <p:nvPr/>
            </p:nvSpPr>
            <p:spPr>
              <a:xfrm>
                <a:off x="8931625" y="1312330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15"/>
              <p:cNvSpPr/>
              <p:nvPr/>
            </p:nvSpPr>
            <p:spPr>
              <a:xfrm>
                <a:off x="8931625" y="13727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15"/>
              <p:cNvSpPr/>
              <p:nvPr/>
            </p:nvSpPr>
            <p:spPr>
              <a:xfrm>
                <a:off x="8931625" y="143312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15"/>
              <p:cNvSpPr/>
              <p:nvPr/>
            </p:nvSpPr>
            <p:spPr>
              <a:xfrm>
                <a:off x="8931625" y="150157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15"/>
              <p:cNvSpPr/>
              <p:nvPr/>
            </p:nvSpPr>
            <p:spPr>
              <a:xfrm>
                <a:off x="8931625" y="156197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15"/>
              <p:cNvSpPr/>
              <p:nvPr/>
            </p:nvSpPr>
            <p:spPr>
              <a:xfrm>
                <a:off x="8931625" y="162237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6" name="Google Shape;1616;p15"/>
              <p:cNvSpPr/>
              <p:nvPr/>
            </p:nvSpPr>
            <p:spPr>
              <a:xfrm>
                <a:off x="8931625" y="16908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7" name="Google Shape;1617;p15"/>
              <p:cNvSpPr/>
              <p:nvPr/>
            </p:nvSpPr>
            <p:spPr>
              <a:xfrm>
                <a:off x="8931625" y="175122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8" name="Google Shape;1618;p15"/>
              <p:cNvSpPr/>
              <p:nvPr/>
            </p:nvSpPr>
            <p:spPr>
              <a:xfrm>
                <a:off x="8931625" y="181564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9" name="Google Shape;1619;p15"/>
              <p:cNvSpPr/>
              <p:nvPr/>
            </p:nvSpPr>
            <p:spPr>
              <a:xfrm>
                <a:off x="8931625" y="188006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0" name="Google Shape;1620;p15"/>
              <p:cNvSpPr/>
              <p:nvPr/>
            </p:nvSpPr>
            <p:spPr>
              <a:xfrm>
                <a:off x="8931625" y="194046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1" name="Google Shape;1621;p15"/>
              <p:cNvSpPr/>
              <p:nvPr/>
            </p:nvSpPr>
            <p:spPr>
              <a:xfrm>
                <a:off x="8931625" y="20048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2" name="Google Shape;1622;p15"/>
              <p:cNvSpPr/>
              <p:nvPr/>
            </p:nvSpPr>
            <p:spPr>
              <a:xfrm>
                <a:off x="8931625" y="206931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3" name="Google Shape;1623;p15"/>
              <p:cNvSpPr/>
              <p:nvPr/>
            </p:nvSpPr>
            <p:spPr>
              <a:xfrm>
                <a:off x="8931625" y="213373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4" name="Google Shape;1624;p15"/>
              <p:cNvSpPr/>
              <p:nvPr/>
            </p:nvSpPr>
            <p:spPr>
              <a:xfrm>
                <a:off x="8931625" y="219413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15"/>
              <p:cNvSpPr/>
              <p:nvPr/>
            </p:nvSpPr>
            <p:spPr>
              <a:xfrm>
                <a:off x="8931625" y="225856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6" name="Google Shape;1626;p15"/>
              <p:cNvSpPr/>
              <p:nvPr/>
            </p:nvSpPr>
            <p:spPr>
              <a:xfrm>
                <a:off x="8931625" y="23229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7" name="Google Shape;1627;p15"/>
              <p:cNvSpPr/>
              <p:nvPr/>
            </p:nvSpPr>
            <p:spPr>
              <a:xfrm>
                <a:off x="8931625" y="238338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8" name="Google Shape;1628;p15"/>
              <p:cNvSpPr/>
              <p:nvPr/>
            </p:nvSpPr>
            <p:spPr>
              <a:xfrm>
                <a:off x="8931625" y="245183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9" name="Google Shape;1629;p15"/>
              <p:cNvSpPr/>
              <p:nvPr/>
            </p:nvSpPr>
            <p:spPr>
              <a:xfrm>
                <a:off x="8931625" y="251223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0" name="Google Shape;1630;p15"/>
              <p:cNvSpPr/>
              <p:nvPr/>
            </p:nvSpPr>
            <p:spPr>
              <a:xfrm>
                <a:off x="8931625" y="257262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1" name="Google Shape;1631;p15"/>
              <p:cNvSpPr/>
              <p:nvPr/>
            </p:nvSpPr>
            <p:spPr>
              <a:xfrm>
                <a:off x="8931625" y="26410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2" name="Google Shape;1632;p15"/>
              <p:cNvSpPr/>
              <p:nvPr/>
            </p:nvSpPr>
            <p:spPr>
              <a:xfrm>
                <a:off x="8931625" y="270147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3" name="Google Shape;1633;p15"/>
              <p:cNvSpPr/>
              <p:nvPr/>
            </p:nvSpPr>
            <p:spPr>
              <a:xfrm>
                <a:off x="8931625" y="2765902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4" name="Google Shape;1634;p15"/>
              <p:cNvSpPr/>
              <p:nvPr/>
            </p:nvSpPr>
            <p:spPr>
              <a:xfrm>
                <a:off x="8931625" y="283032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15"/>
              <p:cNvSpPr/>
              <p:nvPr/>
            </p:nvSpPr>
            <p:spPr>
              <a:xfrm>
                <a:off x="8931625" y="289072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15"/>
              <p:cNvSpPr/>
              <p:nvPr/>
            </p:nvSpPr>
            <p:spPr>
              <a:xfrm>
                <a:off x="8931625" y="29551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15"/>
              <p:cNvSpPr/>
              <p:nvPr/>
            </p:nvSpPr>
            <p:spPr>
              <a:xfrm>
                <a:off x="8931625" y="301957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15"/>
              <p:cNvSpPr/>
              <p:nvPr/>
            </p:nvSpPr>
            <p:spPr>
              <a:xfrm>
                <a:off x="8931625" y="307997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9" name="Google Shape;1639;p15"/>
              <p:cNvSpPr/>
              <p:nvPr/>
            </p:nvSpPr>
            <p:spPr>
              <a:xfrm>
                <a:off x="8931625" y="3144394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0" name="Google Shape;1640;p15"/>
              <p:cNvSpPr/>
              <p:nvPr/>
            </p:nvSpPr>
            <p:spPr>
              <a:xfrm>
                <a:off x="8931625" y="320881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1" name="Google Shape;1641;p15"/>
              <p:cNvSpPr/>
              <p:nvPr/>
            </p:nvSpPr>
            <p:spPr>
              <a:xfrm>
                <a:off x="8931625" y="327324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2" name="Google Shape;1642;p15"/>
              <p:cNvSpPr/>
              <p:nvPr/>
            </p:nvSpPr>
            <p:spPr>
              <a:xfrm>
                <a:off x="8931625" y="333363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3" name="Google Shape;1643;p15"/>
              <p:cNvSpPr/>
              <p:nvPr/>
            </p:nvSpPr>
            <p:spPr>
              <a:xfrm>
                <a:off x="8931625" y="339806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4" name="Google Shape;1644;p15"/>
              <p:cNvSpPr/>
              <p:nvPr/>
            </p:nvSpPr>
            <p:spPr>
              <a:xfrm>
                <a:off x="8931625" y="346248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5" name="Google Shape;1645;p15"/>
              <p:cNvSpPr/>
              <p:nvPr/>
            </p:nvSpPr>
            <p:spPr>
              <a:xfrm>
                <a:off x="8931625" y="352288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p15"/>
              <p:cNvSpPr/>
              <p:nvPr/>
            </p:nvSpPr>
            <p:spPr>
              <a:xfrm>
                <a:off x="8931625" y="3591336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p15"/>
              <p:cNvSpPr/>
              <p:nvPr/>
            </p:nvSpPr>
            <p:spPr>
              <a:xfrm>
                <a:off x="8931625" y="365173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8" name="Google Shape;1648;p15"/>
              <p:cNvSpPr/>
              <p:nvPr/>
            </p:nvSpPr>
            <p:spPr>
              <a:xfrm>
                <a:off x="8931625" y="371213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15"/>
              <p:cNvSpPr/>
              <p:nvPr/>
            </p:nvSpPr>
            <p:spPr>
              <a:xfrm>
                <a:off x="8931625" y="378058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15"/>
              <p:cNvSpPr/>
              <p:nvPr/>
            </p:nvSpPr>
            <p:spPr>
              <a:xfrm>
                <a:off x="8931625" y="3840979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15"/>
              <p:cNvSpPr/>
              <p:nvPr/>
            </p:nvSpPr>
            <p:spPr>
              <a:xfrm>
                <a:off x="8931625" y="3905404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2" name="Google Shape;1652;p15"/>
              <p:cNvSpPr/>
              <p:nvPr/>
            </p:nvSpPr>
            <p:spPr>
              <a:xfrm>
                <a:off x="8931625" y="396982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15"/>
              <p:cNvSpPr/>
              <p:nvPr/>
            </p:nvSpPr>
            <p:spPr>
              <a:xfrm>
                <a:off x="8931625" y="403022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4" name="Google Shape;1654;p15"/>
              <p:cNvSpPr/>
              <p:nvPr/>
            </p:nvSpPr>
            <p:spPr>
              <a:xfrm>
                <a:off x="8931625" y="409465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5" name="Google Shape;1655;p15"/>
              <p:cNvSpPr/>
              <p:nvPr/>
            </p:nvSpPr>
            <p:spPr>
              <a:xfrm>
                <a:off x="8931625" y="4159075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p15"/>
              <p:cNvSpPr/>
              <p:nvPr/>
            </p:nvSpPr>
            <p:spPr>
              <a:xfrm>
                <a:off x="8931625" y="4223499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15"/>
              <p:cNvSpPr/>
              <p:nvPr/>
            </p:nvSpPr>
            <p:spPr>
              <a:xfrm>
                <a:off x="8931625" y="4283898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15"/>
              <p:cNvSpPr/>
              <p:nvPr/>
            </p:nvSpPr>
            <p:spPr>
              <a:xfrm>
                <a:off x="8931625" y="4348322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9" name="Google Shape;1659;p15"/>
              <p:cNvSpPr/>
              <p:nvPr/>
            </p:nvSpPr>
            <p:spPr>
              <a:xfrm>
                <a:off x="8931625" y="4412747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0" name="Google Shape;1660;p15"/>
              <p:cNvSpPr/>
              <p:nvPr/>
            </p:nvSpPr>
            <p:spPr>
              <a:xfrm>
                <a:off x="8931625" y="4473143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1" name="Google Shape;1661;p15"/>
              <p:cNvSpPr/>
              <p:nvPr/>
            </p:nvSpPr>
            <p:spPr>
              <a:xfrm>
                <a:off x="8931625" y="4541595"/>
                <a:ext cx="285875" cy="306015"/>
              </a:xfrm>
              <a:custGeom>
                <a:avLst/>
                <a:gdLst/>
                <a:ahLst/>
                <a:cxnLst/>
                <a:rect l="l" t="t" r="r" b="b"/>
                <a:pathLst>
                  <a:path w="71" h="76" extrusionOk="0">
                    <a:moveTo>
                      <a:pt x="0" y="76"/>
                    </a:moveTo>
                    <a:lnTo>
                      <a:pt x="0" y="68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p15"/>
              <p:cNvSpPr/>
              <p:nvPr/>
            </p:nvSpPr>
            <p:spPr>
              <a:xfrm>
                <a:off x="8931625" y="4601991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p15"/>
              <p:cNvSpPr/>
              <p:nvPr/>
            </p:nvSpPr>
            <p:spPr>
              <a:xfrm>
                <a:off x="8931625" y="4662390"/>
                <a:ext cx="285875" cy="3100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77" extrusionOk="0">
                    <a:moveTo>
                      <a:pt x="0" y="77"/>
                    </a:moveTo>
                    <a:lnTo>
                      <a:pt x="0" y="69"/>
                    </a:lnTo>
                    <a:lnTo>
                      <a:pt x="71" y="0"/>
                    </a:lnTo>
                    <a:lnTo>
                      <a:pt x="71" y="8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F5FCF9">
                  <a:alpha val="360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64" name="Google Shape;1664;p15"/>
            <p:cNvSpPr/>
            <p:nvPr/>
          </p:nvSpPr>
          <p:spPr>
            <a:xfrm flipH="1">
              <a:off x="48406" y="144475"/>
              <a:ext cx="9047183" cy="4854548"/>
            </a:xfrm>
            <a:custGeom>
              <a:avLst/>
              <a:gdLst/>
              <a:ahLst/>
              <a:cxnLst/>
              <a:rect l="l" t="t" r="r" b="b"/>
              <a:pathLst>
                <a:path w="7583" h="4068" extrusionOk="0">
                  <a:moveTo>
                    <a:pt x="7583" y="2607"/>
                  </a:moveTo>
                  <a:cubicBezTo>
                    <a:pt x="7583" y="2442"/>
                    <a:pt x="7583" y="2442"/>
                    <a:pt x="7583" y="2442"/>
                  </a:cubicBezTo>
                  <a:cubicBezTo>
                    <a:pt x="7303" y="2162"/>
                    <a:pt x="7303" y="2162"/>
                    <a:pt x="7303" y="2162"/>
                  </a:cubicBezTo>
                  <a:cubicBezTo>
                    <a:pt x="7303" y="0"/>
                    <a:pt x="7303" y="0"/>
                    <a:pt x="7303" y="0"/>
                  </a:cubicBezTo>
                  <a:cubicBezTo>
                    <a:pt x="315" y="9"/>
                    <a:pt x="315" y="9"/>
                    <a:pt x="315" y="9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05" y="288"/>
                    <a:pt x="305" y="288"/>
                    <a:pt x="305" y="288"/>
                  </a:cubicBezTo>
                  <a:cubicBezTo>
                    <a:pt x="0" y="593"/>
                    <a:pt x="0" y="593"/>
                    <a:pt x="0" y="593"/>
                  </a:cubicBezTo>
                  <a:cubicBezTo>
                    <a:pt x="0" y="1934"/>
                    <a:pt x="0" y="1934"/>
                    <a:pt x="0" y="1934"/>
                  </a:cubicBezTo>
                  <a:cubicBezTo>
                    <a:pt x="305" y="2239"/>
                    <a:pt x="305" y="2239"/>
                    <a:pt x="305" y="2239"/>
                  </a:cubicBezTo>
                  <a:cubicBezTo>
                    <a:pt x="305" y="2449"/>
                    <a:pt x="305" y="2449"/>
                    <a:pt x="305" y="2449"/>
                  </a:cubicBezTo>
                  <a:cubicBezTo>
                    <a:pt x="178" y="2449"/>
                    <a:pt x="178" y="2449"/>
                    <a:pt x="178" y="2449"/>
                  </a:cubicBezTo>
                  <a:cubicBezTo>
                    <a:pt x="174" y="2440"/>
                    <a:pt x="166" y="2434"/>
                    <a:pt x="156" y="2434"/>
                  </a:cubicBezTo>
                  <a:cubicBezTo>
                    <a:pt x="142" y="2434"/>
                    <a:pt x="131" y="2445"/>
                    <a:pt x="131" y="2459"/>
                  </a:cubicBezTo>
                  <a:cubicBezTo>
                    <a:pt x="131" y="2472"/>
                    <a:pt x="142" y="2483"/>
                    <a:pt x="156" y="2483"/>
                  </a:cubicBezTo>
                  <a:cubicBezTo>
                    <a:pt x="166" y="2483"/>
                    <a:pt x="174" y="2477"/>
                    <a:pt x="178" y="2469"/>
                  </a:cubicBezTo>
                  <a:cubicBezTo>
                    <a:pt x="305" y="2469"/>
                    <a:pt x="305" y="2469"/>
                    <a:pt x="305" y="2469"/>
                  </a:cubicBezTo>
                  <a:cubicBezTo>
                    <a:pt x="305" y="2553"/>
                    <a:pt x="305" y="2553"/>
                    <a:pt x="305" y="2553"/>
                  </a:cubicBezTo>
                  <a:cubicBezTo>
                    <a:pt x="209" y="2553"/>
                    <a:pt x="209" y="2553"/>
                    <a:pt x="209" y="2553"/>
                  </a:cubicBezTo>
                  <a:cubicBezTo>
                    <a:pt x="109" y="2653"/>
                    <a:pt x="109" y="2653"/>
                    <a:pt x="109" y="2653"/>
                  </a:cubicBezTo>
                  <a:cubicBezTo>
                    <a:pt x="109" y="2896"/>
                    <a:pt x="109" y="2896"/>
                    <a:pt x="109" y="2896"/>
                  </a:cubicBezTo>
                  <a:cubicBezTo>
                    <a:pt x="100" y="2900"/>
                    <a:pt x="94" y="2908"/>
                    <a:pt x="94" y="2918"/>
                  </a:cubicBezTo>
                  <a:cubicBezTo>
                    <a:pt x="94" y="2932"/>
                    <a:pt x="105" y="2943"/>
                    <a:pt x="119" y="2943"/>
                  </a:cubicBezTo>
                  <a:cubicBezTo>
                    <a:pt x="132" y="2943"/>
                    <a:pt x="143" y="2932"/>
                    <a:pt x="143" y="2918"/>
                  </a:cubicBezTo>
                  <a:cubicBezTo>
                    <a:pt x="143" y="2908"/>
                    <a:pt x="137" y="2900"/>
                    <a:pt x="129" y="2896"/>
                  </a:cubicBezTo>
                  <a:cubicBezTo>
                    <a:pt x="129" y="2661"/>
                    <a:pt x="129" y="2661"/>
                    <a:pt x="129" y="2661"/>
                  </a:cubicBezTo>
                  <a:cubicBezTo>
                    <a:pt x="217" y="2573"/>
                    <a:pt x="217" y="2573"/>
                    <a:pt x="217" y="2573"/>
                  </a:cubicBezTo>
                  <a:cubicBezTo>
                    <a:pt x="305" y="2573"/>
                    <a:pt x="305" y="2573"/>
                    <a:pt x="305" y="2573"/>
                  </a:cubicBezTo>
                  <a:cubicBezTo>
                    <a:pt x="305" y="4068"/>
                    <a:pt x="305" y="4068"/>
                    <a:pt x="305" y="4068"/>
                  </a:cubicBezTo>
                  <a:cubicBezTo>
                    <a:pt x="7303" y="4068"/>
                    <a:pt x="7303" y="4068"/>
                    <a:pt x="7303" y="4068"/>
                  </a:cubicBezTo>
                  <a:cubicBezTo>
                    <a:pt x="7303" y="3959"/>
                    <a:pt x="7303" y="3959"/>
                    <a:pt x="7303" y="3959"/>
                  </a:cubicBezTo>
                  <a:cubicBezTo>
                    <a:pt x="7583" y="3679"/>
                    <a:pt x="7583" y="3679"/>
                    <a:pt x="7583" y="3679"/>
                  </a:cubicBezTo>
                  <a:cubicBezTo>
                    <a:pt x="7583" y="3059"/>
                    <a:pt x="7583" y="3059"/>
                    <a:pt x="7583" y="3059"/>
                  </a:cubicBezTo>
                  <a:cubicBezTo>
                    <a:pt x="7303" y="2779"/>
                    <a:pt x="7303" y="2779"/>
                    <a:pt x="7303" y="2779"/>
                  </a:cubicBezTo>
                  <a:cubicBezTo>
                    <a:pt x="7303" y="2607"/>
                    <a:pt x="7303" y="2607"/>
                    <a:pt x="7303" y="2607"/>
                  </a:cubicBezTo>
                  <a:cubicBezTo>
                    <a:pt x="7583" y="2868"/>
                    <a:pt x="7583" y="2868"/>
                    <a:pt x="7583" y="2868"/>
                  </a:cubicBezTo>
                  <a:cubicBezTo>
                    <a:pt x="7583" y="2703"/>
                    <a:pt x="7583" y="2703"/>
                    <a:pt x="7583" y="2703"/>
                  </a:cubicBezTo>
                  <a:cubicBezTo>
                    <a:pt x="7303" y="2422"/>
                    <a:pt x="7303" y="2422"/>
                    <a:pt x="7303" y="2422"/>
                  </a:cubicBezTo>
                  <a:cubicBezTo>
                    <a:pt x="7303" y="2346"/>
                    <a:pt x="7303" y="2346"/>
                    <a:pt x="7303" y="2346"/>
                  </a:cubicBezTo>
                  <a:lnTo>
                    <a:pt x="7583" y="2607"/>
                  </a:lnTo>
                  <a:close/>
                  <a:moveTo>
                    <a:pt x="7283" y="4048"/>
                  </a:moveTo>
                  <a:cubicBezTo>
                    <a:pt x="325" y="4048"/>
                    <a:pt x="325" y="4048"/>
                    <a:pt x="325" y="4048"/>
                  </a:cubicBezTo>
                  <a:cubicBezTo>
                    <a:pt x="325" y="29"/>
                    <a:pt x="325" y="29"/>
                    <a:pt x="325" y="29"/>
                  </a:cubicBezTo>
                  <a:cubicBezTo>
                    <a:pt x="7283" y="20"/>
                    <a:pt x="7283" y="20"/>
                    <a:pt x="7283" y="20"/>
                  </a:cubicBezTo>
                  <a:lnTo>
                    <a:pt x="7283" y="4048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"/>
              <a:buNone/>
              <a:defRPr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6" r:id="rId13"/>
    <p:sldLayoutId id="2147483667" r:id="rId14"/>
    <p:sldLayoutId id="2147483672" r:id="rId15"/>
    <p:sldLayoutId id="2147483673" r:id="rId16"/>
    <p:sldLayoutId id="214748369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p31"/>
          <p:cNvSpPr txBox="1">
            <a:spLocks noGrp="1"/>
          </p:cNvSpPr>
          <p:nvPr>
            <p:ph type="ctrTitle"/>
          </p:nvPr>
        </p:nvSpPr>
        <p:spPr>
          <a:xfrm>
            <a:off x="1017808" y="1152815"/>
            <a:ext cx="7144329" cy="14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BACKEND</a:t>
            </a:r>
            <a:r>
              <a:rPr lang="en" dirty="0" smtClean="0"/>
              <a:t> DEVELOPER </a:t>
            </a:r>
            <a:endParaRPr dirty="0"/>
          </a:p>
        </p:txBody>
      </p:sp>
      <p:sp>
        <p:nvSpPr>
          <p:cNvPr id="3349" name="Google Shape;3349;p31"/>
          <p:cNvSpPr txBox="1">
            <a:spLocks noGrp="1"/>
          </p:cNvSpPr>
          <p:nvPr>
            <p:ph type="subTitle" idx="1"/>
          </p:nvPr>
        </p:nvSpPr>
        <p:spPr>
          <a:xfrm>
            <a:off x="1707422" y="3029090"/>
            <a:ext cx="5765100" cy="13073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S. MADHAN KUMAR</a:t>
            </a:r>
            <a:br>
              <a:rPr lang="en" sz="2000" dirty="0" smtClean="0"/>
            </a:br>
            <a:r>
              <a:rPr lang="en" sz="2000" dirty="0" smtClean="0"/>
              <a:t>B.E CSE (2021-2025)</a:t>
            </a:r>
            <a:br>
              <a:rPr lang="en" sz="2000" dirty="0" smtClean="0"/>
            </a:br>
            <a:r>
              <a:rPr lang="en" sz="2000" dirty="0" smtClean="0"/>
              <a:t>JEPPIAAR ENGINEERING COLLEGE</a:t>
            </a:r>
            <a:endParaRPr sz="2000" dirty="0"/>
          </a:p>
        </p:txBody>
      </p:sp>
      <p:cxnSp>
        <p:nvCxnSpPr>
          <p:cNvPr id="3350" name="Google Shape;3350;p31"/>
          <p:cNvCxnSpPr/>
          <p:nvPr/>
        </p:nvCxnSpPr>
        <p:spPr>
          <a:xfrm>
            <a:off x="4055850" y="3029090"/>
            <a:ext cx="103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51" name="Google Shape;3351;p31"/>
          <p:cNvGrpSpPr/>
          <p:nvPr/>
        </p:nvGrpSpPr>
        <p:grpSpPr>
          <a:xfrm rot="-5400000">
            <a:off x="974820" y="572972"/>
            <a:ext cx="247717" cy="399234"/>
            <a:chOff x="2120920" y="4187752"/>
            <a:chExt cx="134082" cy="216083"/>
          </a:xfrm>
        </p:grpSpPr>
        <p:sp>
          <p:nvSpPr>
            <p:cNvPr id="3352" name="Google Shape;3352;p31"/>
            <p:cNvSpPr/>
            <p:nvPr/>
          </p:nvSpPr>
          <p:spPr>
            <a:xfrm>
              <a:off x="2120920" y="4187752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3" name="Google Shape;3353;p31"/>
            <p:cNvSpPr/>
            <p:nvPr/>
          </p:nvSpPr>
          <p:spPr>
            <a:xfrm>
              <a:off x="2120920" y="4252023"/>
              <a:ext cx="134082" cy="875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4" name="Google Shape;3354;p31"/>
            <p:cNvSpPr/>
            <p:nvPr/>
          </p:nvSpPr>
          <p:spPr>
            <a:xfrm>
              <a:off x="2120920" y="4315186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5" name="Google Shape;3355;p31"/>
          <p:cNvGrpSpPr/>
          <p:nvPr/>
        </p:nvGrpSpPr>
        <p:grpSpPr>
          <a:xfrm rot="-5400000">
            <a:off x="8002446" y="4171275"/>
            <a:ext cx="247719" cy="399269"/>
            <a:chOff x="604985" y="4081893"/>
            <a:chExt cx="407700" cy="657125"/>
          </a:xfrm>
        </p:grpSpPr>
        <p:sp>
          <p:nvSpPr>
            <p:cNvPr id="3356" name="Google Shape;3356;p31"/>
            <p:cNvSpPr/>
            <p:nvPr/>
          </p:nvSpPr>
          <p:spPr>
            <a:xfrm>
              <a:off x="604985" y="4081893"/>
              <a:ext cx="407700" cy="266221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107" y="0"/>
                  </a:moveTo>
                  <a:lnTo>
                    <a:pt x="61" y="51"/>
                  </a:lnTo>
                  <a:lnTo>
                    <a:pt x="16" y="0"/>
                  </a:lnTo>
                  <a:lnTo>
                    <a:pt x="0" y="14"/>
                  </a:lnTo>
                  <a:lnTo>
                    <a:pt x="61" y="79"/>
                  </a:lnTo>
                  <a:lnTo>
                    <a:pt x="121" y="1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7" name="Google Shape;3357;p31"/>
            <p:cNvSpPr/>
            <p:nvPr/>
          </p:nvSpPr>
          <p:spPr>
            <a:xfrm>
              <a:off x="604985" y="4469428"/>
              <a:ext cx="407700" cy="269590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107" y="0"/>
                  </a:moveTo>
                  <a:lnTo>
                    <a:pt x="61" y="52"/>
                  </a:lnTo>
                  <a:lnTo>
                    <a:pt x="16" y="0"/>
                  </a:lnTo>
                  <a:lnTo>
                    <a:pt x="0" y="14"/>
                  </a:lnTo>
                  <a:lnTo>
                    <a:pt x="61" y="80"/>
                  </a:lnTo>
                  <a:lnTo>
                    <a:pt x="121" y="1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8" name="Google Shape;3358;p31"/>
            <p:cNvSpPr/>
            <p:nvPr/>
          </p:nvSpPr>
          <p:spPr>
            <a:xfrm>
              <a:off x="604985" y="4277346"/>
              <a:ext cx="407700" cy="269590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107" y="0"/>
                  </a:moveTo>
                  <a:lnTo>
                    <a:pt x="61" y="50"/>
                  </a:lnTo>
                  <a:lnTo>
                    <a:pt x="16" y="0"/>
                  </a:lnTo>
                  <a:lnTo>
                    <a:pt x="0" y="13"/>
                  </a:lnTo>
                  <a:lnTo>
                    <a:pt x="61" y="80"/>
                  </a:lnTo>
                  <a:lnTo>
                    <a:pt x="121" y="1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9" name="Google Shape;3359;p31"/>
          <p:cNvGrpSpPr/>
          <p:nvPr/>
        </p:nvGrpSpPr>
        <p:grpSpPr>
          <a:xfrm rot="5400000">
            <a:off x="573715" y="3947407"/>
            <a:ext cx="940895" cy="170751"/>
            <a:chOff x="188370" y="3356664"/>
            <a:chExt cx="299191" cy="54298"/>
          </a:xfrm>
        </p:grpSpPr>
        <p:sp>
          <p:nvSpPr>
            <p:cNvPr id="3360" name="Google Shape;3360;p31"/>
            <p:cNvSpPr/>
            <p:nvPr/>
          </p:nvSpPr>
          <p:spPr>
            <a:xfrm>
              <a:off x="188370" y="3356664"/>
              <a:ext cx="47649" cy="54298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1" name="Google Shape;3361;p31"/>
            <p:cNvSpPr/>
            <p:nvPr/>
          </p:nvSpPr>
          <p:spPr>
            <a:xfrm>
              <a:off x="251532" y="3356664"/>
              <a:ext cx="47649" cy="54298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2" name="Google Shape;3362;p31"/>
            <p:cNvSpPr/>
            <p:nvPr/>
          </p:nvSpPr>
          <p:spPr>
            <a:xfrm>
              <a:off x="313587" y="3356664"/>
              <a:ext cx="47649" cy="54298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3" name="Google Shape;3363;p31"/>
            <p:cNvSpPr/>
            <p:nvPr/>
          </p:nvSpPr>
          <p:spPr>
            <a:xfrm>
              <a:off x="375641" y="3356664"/>
              <a:ext cx="47649" cy="54298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4" name="Google Shape;3364;p31"/>
            <p:cNvSpPr/>
            <p:nvPr/>
          </p:nvSpPr>
          <p:spPr>
            <a:xfrm>
              <a:off x="439912" y="3356664"/>
              <a:ext cx="47649" cy="54298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0AC7A2A-9D91-7CAF-F789-06239CFEE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BFA44D-FBAA-C392-237F-335F508B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Pagination and Versioning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6A14B-466B-CE05-27D6-929CC536DF51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19466" y="1097321"/>
            <a:ext cx="4035425" cy="31464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635E"/>
              </a:buClr>
            </a:pPr>
            <a:r>
              <a:rPr lang="en-US" dirty="0" smtClean="0">
                <a:ea typeface="+mn-lt"/>
                <a:cs typeface="+mn-lt"/>
              </a:rPr>
              <a:t>Pagination </a:t>
            </a:r>
            <a:r>
              <a:rPr lang="en-US" dirty="0">
                <a:ea typeface="+mn-lt"/>
                <a:cs typeface="+mn-lt"/>
              </a:rPr>
              <a:t>helps </a:t>
            </a:r>
            <a:r>
              <a:rPr lang="en-US" b="1" dirty="0">
                <a:ea typeface="+mn-lt"/>
                <a:cs typeface="+mn-lt"/>
              </a:rPr>
              <a:t>limit the number of records returned per </a:t>
            </a:r>
            <a:r>
              <a:rPr lang="en-US" b="1" dirty="0" smtClean="0">
                <a:ea typeface="+mn-lt"/>
                <a:cs typeface="+mn-lt"/>
              </a:rPr>
              <a:t>request.</a:t>
            </a:r>
          </a:p>
          <a:p>
            <a:pPr>
              <a:lnSpc>
                <a:spcPct val="150000"/>
              </a:lnSpc>
              <a:buClr>
                <a:srgbClr val="00635E"/>
              </a:buClr>
            </a:pPr>
            <a:r>
              <a:rPr lang="en-US" dirty="0" smtClean="0">
                <a:ea typeface="+mn-lt"/>
                <a:cs typeface="+mn-lt"/>
              </a:rPr>
              <a:t>Improves </a:t>
            </a:r>
            <a:r>
              <a:rPr lang="en-US" dirty="0">
                <a:ea typeface="+mn-lt"/>
                <a:cs typeface="+mn-lt"/>
              </a:rPr>
              <a:t>performance and reduces </a:t>
            </a:r>
            <a:r>
              <a:rPr lang="en-US" dirty="0" smtClean="0">
                <a:ea typeface="+mn-lt"/>
                <a:cs typeface="+mn-lt"/>
              </a:rPr>
              <a:t>load.</a:t>
            </a:r>
          </a:p>
          <a:p>
            <a:pPr>
              <a:lnSpc>
                <a:spcPct val="150000"/>
              </a:lnSpc>
              <a:buClr>
                <a:srgbClr val="00635E"/>
              </a:buClr>
            </a:pPr>
            <a:r>
              <a:rPr lang="en-US" dirty="0" smtClean="0">
                <a:ea typeface="+mn-lt"/>
                <a:cs typeface="+mn-lt"/>
              </a:rPr>
              <a:t>Typically </a:t>
            </a:r>
            <a:r>
              <a:rPr lang="en-US" dirty="0">
                <a:ea typeface="+mn-lt"/>
                <a:cs typeface="+mn-lt"/>
              </a:rPr>
              <a:t>implemented using query parameters</a:t>
            </a:r>
            <a:endParaRPr lang="en-GB" dirty="0"/>
          </a:p>
          <a:p>
            <a:pPr>
              <a:buClr>
                <a:srgbClr val="00635E"/>
              </a:buClr>
            </a:pPr>
            <a:endParaRPr lang="en-GB" dirty="0" smtClean="0"/>
          </a:p>
          <a:p>
            <a:pPr>
              <a:buClr>
                <a:srgbClr val="00635E"/>
              </a:buClr>
            </a:pPr>
            <a:endParaRPr lang="en-GB" dirty="0"/>
          </a:p>
          <a:p>
            <a:pPr marL="139700" indent="0">
              <a:buClr>
                <a:srgbClr val="00635E"/>
              </a:buClr>
              <a:buNone/>
            </a:pPr>
            <a:r>
              <a:rPr lang="en-GB" dirty="0"/>
              <a:t>Response Example</a:t>
            </a:r>
          </a:p>
          <a:p>
            <a:pPr marL="139700" indent="0">
              <a:buClr>
                <a:srgbClr val="00635E"/>
              </a:buClr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FFCB713-D4BA-F1D7-B4B4-CC7CE3CAE8E7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4572000" y="1257041"/>
            <a:ext cx="4033381" cy="3146425"/>
          </a:xfrm>
        </p:spPr>
        <p:txBody>
          <a:bodyPr/>
          <a:lstStyle/>
          <a:p>
            <a:pPr marL="482600" indent="-342900">
              <a:buClrTx/>
              <a:buFont typeface="+mj-lt"/>
              <a:buAutoNum type="arabicPeriod"/>
            </a:pPr>
            <a:r>
              <a:rPr lang="en-GB" dirty="0" smtClean="0"/>
              <a:t>Versioning allows </a:t>
            </a:r>
            <a:r>
              <a:rPr lang="en-GB" dirty="0"/>
              <a:t>updates without breaking existing client </a:t>
            </a:r>
            <a:r>
              <a:rPr lang="en-GB" dirty="0" smtClean="0"/>
              <a:t>integrations</a:t>
            </a:r>
          </a:p>
          <a:p>
            <a:pPr marL="482600" indent="-342900">
              <a:buClrTx/>
              <a:buFont typeface="+mj-lt"/>
              <a:buAutoNum type="arabicPeriod"/>
            </a:pPr>
            <a:r>
              <a:rPr lang="en-GB" dirty="0" smtClean="0"/>
              <a:t>Common </a:t>
            </a:r>
            <a:r>
              <a:rPr lang="en-GB" dirty="0"/>
              <a:t>approaches</a:t>
            </a:r>
            <a:r>
              <a:rPr lang="en-GB" dirty="0" smtClean="0"/>
              <a:t>:</a:t>
            </a:r>
          </a:p>
          <a:p>
            <a:pPr marL="139700" indent="0">
              <a:buClrTx/>
              <a:buNone/>
            </a:pPr>
            <a:endParaRPr lang="en-GB" dirty="0" smtClean="0"/>
          </a:p>
          <a:p>
            <a:pPr marL="939800" lvl="1" indent="-342900">
              <a:buClrTx/>
              <a:buFont typeface="+mj-lt"/>
              <a:buAutoNum type="arabicPeriod"/>
            </a:pPr>
            <a:r>
              <a:rPr lang="en-GB" dirty="0" smtClean="0"/>
              <a:t>URI </a:t>
            </a:r>
            <a:r>
              <a:rPr lang="en-GB" dirty="0"/>
              <a:t>Versioning: /</a:t>
            </a:r>
            <a:r>
              <a:rPr lang="en-GB" dirty="0" err="1" smtClean="0"/>
              <a:t>api</a:t>
            </a:r>
            <a:r>
              <a:rPr lang="en-GB" dirty="0" smtClean="0"/>
              <a:t>/v1/users</a:t>
            </a:r>
          </a:p>
          <a:p>
            <a:pPr marL="939800" lvl="1" indent="-342900">
              <a:buClrTx/>
              <a:buFont typeface="+mj-lt"/>
              <a:buAutoNum type="arabicPeriod"/>
            </a:pPr>
            <a:r>
              <a:rPr lang="en-GB" dirty="0" smtClean="0"/>
              <a:t>Header </a:t>
            </a:r>
            <a:r>
              <a:rPr lang="en-GB" dirty="0"/>
              <a:t>Versioning: </a:t>
            </a:r>
            <a:r>
              <a:rPr lang="en-GB" dirty="0" smtClean="0"/>
              <a:t>Accept: application/vnd.company.v1+json</a:t>
            </a:r>
          </a:p>
          <a:p>
            <a:pPr marL="939800" lvl="1" indent="-342900">
              <a:buClrTx/>
              <a:buFont typeface="+mj-lt"/>
              <a:buAutoNum type="arabicPeriod"/>
            </a:pPr>
            <a:r>
              <a:rPr lang="en-GB" dirty="0" smtClean="0"/>
              <a:t>Query </a:t>
            </a:r>
            <a:r>
              <a:rPr lang="en-GB" dirty="0"/>
              <a:t>Parameter: /</a:t>
            </a:r>
            <a:r>
              <a:rPr lang="en-GB" dirty="0" err="1"/>
              <a:t>users?version</a:t>
            </a:r>
            <a:r>
              <a:rPr lang="en-GB" dirty="0"/>
              <a:t>=1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45D58A1F-9D73-DB8B-ED46-DE82909373D6}"/>
              </a:ext>
            </a:extLst>
          </p:cNvPr>
          <p:cNvSpPr/>
          <p:nvPr/>
        </p:nvSpPr>
        <p:spPr>
          <a:xfrm>
            <a:off x="1205653" y="2830254"/>
            <a:ext cx="2414369" cy="2254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pPr algn="ctr"/>
            <a:r>
              <a:rPr lang="en-GB" sz="1050" dirty="0" smtClean="0"/>
              <a:t>GET </a:t>
            </a:r>
            <a:r>
              <a:rPr lang="en-GB" sz="1050" dirty="0"/>
              <a:t>/</a:t>
            </a:r>
            <a:r>
              <a:rPr lang="en-GB" sz="1050" dirty="0" err="1" smtClean="0"/>
              <a:t>api</a:t>
            </a:r>
            <a:r>
              <a:rPr lang="en-GB" sz="1050" dirty="0" smtClean="0"/>
              <a:t>/v1/</a:t>
            </a:r>
            <a:r>
              <a:rPr lang="en-GB" sz="1050" dirty="0" err="1" smtClean="0"/>
              <a:t>users?page</a:t>
            </a:r>
            <a:r>
              <a:rPr lang="en-GB" sz="1050" dirty="0" smtClean="0"/>
              <a:t>=2&amp;limit=10</a:t>
            </a:r>
            <a:endParaRPr lang="en-GB" sz="105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1B885F88-B747-EAF1-9CA4-3FB9DC43CA6C}"/>
              </a:ext>
            </a:extLst>
          </p:cNvPr>
          <p:cNvSpPr/>
          <p:nvPr/>
        </p:nvSpPr>
        <p:spPr>
          <a:xfrm>
            <a:off x="1205653" y="3521037"/>
            <a:ext cx="2191223" cy="12676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r>
              <a:rPr lang="fr-FR" sz="1200" b="1" dirty="0">
                <a:solidFill>
                  <a:srgbClr val="FF0000"/>
                </a:solidFill>
              </a:rPr>
              <a:t>{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  "page": 2,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  "</a:t>
            </a:r>
            <a:r>
              <a:rPr lang="fr-FR" sz="1200" b="1" dirty="0" err="1">
                <a:solidFill>
                  <a:srgbClr val="FF0000"/>
                </a:solidFill>
              </a:rPr>
              <a:t>limit</a:t>
            </a:r>
            <a:r>
              <a:rPr lang="fr-FR" sz="1200" b="1" dirty="0">
                <a:solidFill>
                  <a:srgbClr val="FF0000"/>
                </a:solidFill>
              </a:rPr>
              <a:t>": 10,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  "</a:t>
            </a:r>
            <a:r>
              <a:rPr lang="fr-FR" sz="1200" b="1" dirty="0" err="1">
                <a:solidFill>
                  <a:srgbClr val="FF0000"/>
                </a:solidFill>
              </a:rPr>
              <a:t>totalPages</a:t>
            </a:r>
            <a:r>
              <a:rPr lang="fr-FR" sz="1200" b="1" dirty="0">
                <a:solidFill>
                  <a:srgbClr val="FF0000"/>
                </a:solidFill>
              </a:rPr>
              <a:t>": 5,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  "data": [ ... ]</a:t>
            </a:r>
          </a:p>
          <a:p>
            <a:r>
              <a:rPr lang="fr-FR" sz="1200" b="1" dirty="0">
                <a:solidFill>
                  <a:srgbClr val="FF0000"/>
                </a:solidFill>
              </a:rPr>
              <a:t>}</a:t>
            </a:r>
          </a:p>
          <a:p>
            <a:endParaRPr lang="en-GB" sz="105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64054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Authentication </a:t>
            </a:r>
            <a:r>
              <a:rPr lang="en-IN" dirty="0"/>
              <a:t>vs Authorization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1541050"/>
            <a:ext cx="770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Authentication verifies a </a:t>
            </a:r>
            <a:r>
              <a:rPr lang="en-US" sz="1800" b="1" dirty="0">
                <a:solidFill>
                  <a:schemeClr val="tx2"/>
                </a:solidFill>
                <a:latin typeface="Lato" panose="020B0604020202020204" charset="0"/>
              </a:rPr>
              <a:t>user’s identity 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(e.g., login with email and password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Authorization 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determines </a:t>
            </a:r>
            <a:r>
              <a:rPr lang="en-US" sz="1800" b="1" dirty="0">
                <a:solidFill>
                  <a:schemeClr val="tx2"/>
                </a:solidFill>
                <a:latin typeface="Lato" panose="020B0604020202020204" charset="0"/>
              </a:rPr>
              <a:t>what that user can access 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(e.g., admin privileges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Example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: A user may be authenticated but not authorized to delete data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Together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, they form the foundation of API security and access control.</a:t>
            </a:r>
            <a:endParaRPr lang="en-IN" sz="1800" dirty="0">
              <a:solidFill>
                <a:schemeClr val="tx2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78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JSON Web Tokens (JWT)</a:t>
            </a:r>
          </a:p>
        </p:txBody>
      </p:sp>
      <p:sp>
        <p:nvSpPr>
          <p:cNvPr id="5" name="Rectangle 4"/>
          <p:cNvSpPr/>
          <p:nvPr/>
        </p:nvSpPr>
        <p:spPr>
          <a:xfrm>
            <a:off x="719999" y="1265478"/>
            <a:ext cx="80482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JWT 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is a compact, URL-safe token used for stateless authentication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It 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has three parts</a:t>
            </a:r>
            <a:r>
              <a:rPr lang="en-US" sz="1800" b="1" dirty="0">
                <a:solidFill>
                  <a:schemeClr val="tx2"/>
                </a:solidFill>
                <a:latin typeface="Lato" panose="020B0604020202020204" charset="0"/>
              </a:rPr>
              <a:t>: Header, Payload, and Signature</a:t>
            </a:r>
            <a:r>
              <a:rPr lang="en-US" sz="1800" b="1" dirty="0" smtClean="0">
                <a:solidFill>
                  <a:schemeClr val="tx2"/>
                </a:solidFill>
                <a:latin typeface="Lato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latin typeface="Lato" panose="020B0604020202020204" charset="0"/>
            </a:endParaRPr>
          </a:p>
          <a:p>
            <a:pPr>
              <a:lnSpc>
                <a:spcPct val="150000"/>
              </a:lnSpc>
              <a:buClr>
                <a:srgbClr val="00635E"/>
              </a:buClr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Flow:</a:t>
            </a:r>
          </a:p>
          <a:p>
            <a:pPr>
              <a:lnSpc>
                <a:spcPct val="150000"/>
              </a:lnSpc>
              <a:buClr>
                <a:srgbClr val="00635E"/>
              </a:buClr>
            </a:pPr>
            <a:endParaRPr lang="en-US" sz="1800" dirty="0">
              <a:solidFill>
                <a:schemeClr val="tx2"/>
              </a:solidFill>
              <a:latin typeface="Lato" panose="020B0604020202020204" charset="0"/>
            </a:endParaRPr>
          </a:p>
          <a:p>
            <a:pPr>
              <a:lnSpc>
                <a:spcPct val="150000"/>
              </a:lnSpc>
              <a:buClr>
                <a:srgbClr val="00635E"/>
              </a:buClr>
            </a:pPr>
            <a:endParaRPr lang="en-US" sz="1800" dirty="0" smtClean="0">
              <a:solidFill>
                <a:schemeClr val="tx2"/>
              </a:solidFill>
              <a:latin typeface="Lato" panose="020B0604020202020204" charset="0"/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854280603"/>
              </p:ext>
            </p:extLst>
          </p:nvPr>
        </p:nvGraphicFramePr>
        <p:xfrm>
          <a:off x="719999" y="2848718"/>
          <a:ext cx="7704001" cy="2004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50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OAuth 2.0</a:t>
            </a:r>
          </a:p>
        </p:txBody>
      </p:sp>
      <p:sp>
        <p:nvSpPr>
          <p:cNvPr id="8" name="Rectangle 7"/>
          <p:cNvSpPr/>
          <p:nvPr/>
        </p:nvSpPr>
        <p:spPr>
          <a:xfrm>
            <a:off x="720000" y="1017726"/>
            <a:ext cx="789189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OAuth2 allows third-party apps to access user data without </a:t>
            </a:r>
            <a:r>
              <a:rPr lang="en-US" sz="1600" b="1" dirty="0">
                <a:solidFill>
                  <a:schemeClr val="tx2"/>
                </a:solidFill>
                <a:latin typeface="Lato" panose="020B0604020202020204" charset="0"/>
              </a:rPr>
              <a:t>sharing passwords</a:t>
            </a:r>
          </a:p>
          <a:p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Commonly used by </a:t>
            </a:r>
            <a:r>
              <a:rPr lang="en-US" sz="1600" b="1" dirty="0">
                <a:solidFill>
                  <a:schemeClr val="tx2"/>
                </a:solidFill>
                <a:latin typeface="Lato" panose="020B0604020202020204" charset="0"/>
              </a:rPr>
              <a:t>Google, Facebook, GitHub logins</a:t>
            </a:r>
          </a:p>
          <a:p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Uses access tokens and refresh </a:t>
            </a:r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tokens</a:t>
            </a:r>
          </a:p>
          <a:p>
            <a:endParaRPr lang="en-US" sz="1600" dirty="0">
              <a:solidFill>
                <a:schemeClr val="tx2"/>
              </a:solidFill>
              <a:latin typeface="Lato" panose="020B0604020202020204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Lato" panose="020B0604020202020204" charset="0"/>
              </a:rPr>
              <a:t>Key Roles: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Resource Owner – The user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Client Application – The app requesting access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Authorization Server – Issues tokens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Resource Server – Hosts protected </a:t>
            </a:r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data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Lato" panose="020B0604020202020204" charset="0"/>
            </a:endParaRPr>
          </a:p>
          <a:p>
            <a:r>
              <a:rPr lang="en-US" sz="1800" b="1" dirty="0">
                <a:solidFill>
                  <a:schemeClr val="tx2"/>
                </a:solidFill>
                <a:latin typeface="Lato" panose="020B0604020202020204" charset="0"/>
              </a:rPr>
              <a:t>Authorization Flow:</a:t>
            </a:r>
          </a:p>
          <a:p>
            <a:pPr marL="517525" indent="-342900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User grants permission to the app</a:t>
            </a:r>
          </a:p>
          <a:p>
            <a:pPr marL="517525" indent="-342900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Authorization server issues token</a:t>
            </a:r>
          </a:p>
          <a:p>
            <a:pPr marL="517525" indent="-342900"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App uses the token to access protected resources</a:t>
            </a:r>
          </a:p>
          <a:p>
            <a:endParaRPr lang="en-IN" sz="1600" dirty="0">
              <a:solidFill>
                <a:schemeClr val="tx2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8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Google Shape;3718;p45"/>
          <p:cNvSpPr txBox="1">
            <a:spLocks noGrp="1"/>
          </p:cNvSpPr>
          <p:nvPr>
            <p:ph type="title"/>
          </p:nvPr>
        </p:nvSpPr>
        <p:spPr>
          <a:xfrm>
            <a:off x="1988656" y="363237"/>
            <a:ext cx="5364000" cy="7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 smtClean="0"/>
              <a:t>API Testing </a:t>
            </a:r>
            <a:endParaRPr sz="3000" dirty="0"/>
          </a:p>
        </p:txBody>
      </p:sp>
      <p:grpSp>
        <p:nvGrpSpPr>
          <p:cNvPr id="3719" name="Google Shape;3719;p45"/>
          <p:cNvGrpSpPr/>
          <p:nvPr/>
        </p:nvGrpSpPr>
        <p:grpSpPr>
          <a:xfrm>
            <a:off x="5889175" y="3745032"/>
            <a:ext cx="2310516" cy="690259"/>
            <a:chOff x="3916898" y="3621402"/>
            <a:chExt cx="3390836" cy="1013001"/>
          </a:xfrm>
        </p:grpSpPr>
        <p:sp>
          <p:nvSpPr>
            <p:cNvPr id="3720" name="Google Shape;3720;p45"/>
            <p:cNvSpPr/>
            <p:nvPr/>
          </p:nvSpPr>
          <p:spPr>
            <a:xfrm>
              <a:off x="6795034" y="3621402"/>
              <a:ext cx="512700" cy="118800"/>
            </a:xfrm>
            <a:prstGeom prst="rect">
              <a:avLst/>
            </a:pr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1" name="Google Shape;3721;p45"/>
            <p:cNvSpPr/>
            <p:nvPr/>
          </p:nvSpPr>
          <p:spPr>
            <a:xfrm>
              <a:off x="5352761" y="4515602"/>
              <a:ext cx="1903800" cy="118800"/>
            </a:xfrm>
            <a:prstGeom prst="rect">
              <a:avLst/>
            </a:pr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2" name="Google Shape;3722;p45"/>
            <p:cNvSpPr/>
            <p:nvPr/>
          </p:nvSpPr>
          <p:spPr>
            <a:xfrm>
              <a:off x="3916898" y="4515602"/>
              <a:ext cx="1095900" cy="118800"/>
            </a:xfrm>
            <a:prstGeom prst="rect">
              <a:avLst/>
            </a:pr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3" name="Google Shape;3723;p45"/>
            <p:cNvSpPr/>
            <p:nvPr/>
          </p:nvSpPr>
          <p:spPr>
            <a:xfrm>
              <a:off x="5923260" y="3621402"/>
              <a:ext cx="592500" cy="118800"/>
            </a:xfrm>
            <a:prstGeom prst="rect">
              <a:avLst/>
            </a:pr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4" name="Google Shape;3724;p45"/>
            <p:cNvSpPr/>
            <p:nvPr/>
          </p:nvSpPr>
          <p:spPr>
            <a:xfrm>
              <a:off x="5314300" y="3621402"/>
              <a:ext cx="359100" cy="118800"/>
            </a:xfrm>
            <a:prstGeom prst="rect">
              <a:avLst/>
            </a:pr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5" name="Google Shape;3725;p45"/>
            <p:cNvSpPr/>
            <p:nvPr/>
          </p:nvSpPr>
          <p:spPr>
            <a:xfrm>
              <a:off x="6503375" y="4068502"/>
              <a:ext cx="794700" cy="118800"/>
            </a:xfrm>
            <a:prstGeom prst="rect">
              <a:avLst/>
            </a:pr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6" name="Google Shape;3726;p45"/>
            <p:cNvSpPr/>
            <p:nvPr/>
          </p:nvSpPr>
          <p:spPr>
            <a:xfrm>
              <a:off x="5679676" y="4068489"/>
              <a:ext cx="480600" cy="118800"/>
            </a:xfrm>
            <a:prstGeom prst="rect">
              <a:avLst/>
            </a:pr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7" name="Google Shape;3727;p45"/>
          <p:cNvGrpSpPr/>
          <p:nvPr/>
        </p:nvGrpSpPr>
        <p:grpSpPr>
          <a:xfrm rot="10800000">
            <a:off x="1045275" y="728207"/>
            <a:ext cx="2310516" cy="690259"/>
            <a:chOff x="3916898" y="3621402"/>
            <a:chExt cx="3390836" cy="1013001"/>
          </a:xfrm>
        </p:grpSpPr>
        <p:sp>
          <p:nvSpPr>
            <p:cNvPr id="3728" name="Google Shape;3728;p45"/>
            <p:cNvSpPr/>
            <p:nvPr/>
          </p:nvSpPr>
          <p:spPr>
            <a:xfrm>
              <a:off x="6795034" y="3621402"/>
              <a:ext cx="512700" cy="118800"/>
            </a:xfrm>
            <a:prstGeom prst="rect">
              <a:avLst/>
            </a:pr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9" name="Google Shape;3729;p45"/>
            <p:cNvSpPr/>
            <p:nvPr/>
          </p:nvSpPr>
          <p:spPr>
            <a:xfrm>
              <a:off x="5352761" y="4515602"/>
              <a:ext cx="1903800" cy="118800"/>
            </a:xfrm>
            <a:prstGeom prst="rect">
              <a:avLst/>
            </a:pr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0" name="Google Shape;3730;p45"/>
            <p:cNvSpPr/>
            <p:nvPr/>
          </p:nvSpPr>
          <p:spPr>
            <a:xfrm>
              <a:off x="3916898" y="4515602"/>
              <a:ext cx="1095900" cy="118800"/>
            </a:xfrm>
            <a:prstGeom prst="rect">
              <a:avLst/>
            </a:pr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731;p45"/>
            <p:cNvSpPr/>
            <p:nvPr/>
          </p:nvSpPr>
          <p:spPr>
            <a:xfrm>
              <a:off x="5923260" y="3621402"/>
              <a:ext cx="592500" cy="118800"/>
            </a:xfrm>
            <a:prstGeom prst="rect">
              <a:avLst/>
            </a:pr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732;p45"/>
            <p:cNvSpPr/>
            <p:nvPr/>
          </p:nvSpPr>
          <p:spPr>
            <a:xfrm>
              <a:off x="5314300" y="3621402"/>
              <a:ext cx="359100" cy="118800"/>
            </a:xfrm>
            <a:prstGeom prst="rect">
              <a:avLst/>
            </a:pr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733;p45"/>
            <p:cNvSpPr/>
            <p:nvPr/>
          </p:nvSpPr>
          <p:spPr>
            <a:xfrm>
              <a:off x="6503375" y="4068502"/>
              <a:ext cx="794700" cy="118800"/>
            </a:xfrm>
            <a:prstGeom prst="rect">
              <a:avLst/>
            </a:pr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4" name="Google Shape;3734;p45"/>
            <p:cNvSpPr/>
            <p:nvPr/>
          </p:nvSpPr>
          <p:spPr>
            <a:xfrm>
              <a:off x="5679676" y="4068489"/>
              <a:ext cx="480600" cy="118800"/>
            </a:xfrm>
            <a:prstGeom prst="rect">
              <a:avLst/>
            </a:pr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5" name="Google Shape;3735;p45"/>
          <p:cNvGrpSpPr/>
          <p:nvPr/>
        </p:nvGrpSpPr>
        <p:grpSpPr>
          <a:xfrm rot="-5400000">
            <a:off x="573715" y="3947407"/>
            <a:ext cx="940895" cy="170751"/>
            <a:chOff x="188370" y="3356664"/>
            <a:chExt cx="299191" cy="54298"/>
          </a:xfrm>
        </p:grpSpPr>
        <p:sp>
          <p:nvSpPr>
            <p:cNvPr id="3736" name="Google Shape;3736;p45"/>
            <p:cNvSpPr/>
            <p:nvPr/>
          </p:nvSpPr>
          <p:spPr>
            <a:xfrm>
              <a:off x="188370" y="3356664"/>
              <a:ext cx="47649" cy="54298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737;p45"/>
            <p:cNvSpPr/>
            <p:nvPr/>
          </p:nvSpPr>
          <p:spPr>
            <a:xfrm>
              <a:off x="251532" y="3356664"/>
              <a:ext cx="47649" cy="54298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3738;p45"/>
            <p:cNvSpPr/>
            <p:nvPr/>
          </p:nvSpPr>
          <p:spPr>
            <a:xfrm>
              <a:off x="313587" y="3356664"/>
              <a:ext cx="47649" cy="54298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3739;p45"/>
            <p:cNvSpPr/>
            <p:nvPr/>
          </p:nvSpPr>
          <p:spPr>
            <a:xfrm>
              <a:off x="375641" y="3356664"/>
              <a:ext cx="47649" cy="54298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0" name="Google Shape;3740;p45"/>
            <p:cNvSpPr/>
            <p:nvPr/>
          </p:nvSpPr>
          <p:spPr>
            <a:xfrm>
              <a:off x="439912" y="3356664"/>
              <a:ext cx="47649" cy="54298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1" name="Google Shape;3741;p45"/>
          <p:cNvGrpSpPr/>
          <p:nvPr/>
        </p:nvGrpSpPr>
        <p:grpSpPr>
          <a:xfrm rot="-5400000">
            <a:off x="7876220" y="572972"/>
            <a:ext cx="247717" cy="399234"/>
            <a:chOff x="2120920" y="4187752"/>
            <a:chExt cx="134082" cy="216083"/>
          </a:xfrm>
        </p:grpSpPr>
        <p:sp>
          <p:nvSpPr>
            <p:cNvPr id="3742" name="Google Shape;3742;p45"/>
            <p:cNvSpPr/>
            <p:nvPr/>
          </p:nvSpPr>
          <p:spPr>
            <a:xfrm>
              <a:off x="2120920" y="4187752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45"/>
            <p:cNvSpPr/>
            <p:nvPr/>
          </p:nvSpPr>
          <p:spPr>
            <a:xfrm>
              <a:off x="2120920" y="4252023"/>
              <a:ext cx="134082" cy="875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45"/>
            <p:cNvSpPr/>
            <p:nvPr/>
          </p:nvSpPr>
          <p:spPr>
            <a:xfrm>
              <a:off x="2120920" y="4315186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970341012"/>
              </p:ext>
            </p:extLst>
          </p:nvPr>
        </p:nvGraphicFramePr>
        <p:xfrm>
          <a:off x="450937" y="1032861"/>
          <a:ext cx="8530225" cy="3714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1" name="Google Shape;3741;p45"/>
          <p:cNvGrpSpPr/>
          <p:nvPr/>
        </p:nvGrpSpPr>
        <p:grpSpPr>
          <a:xfrm rot="-5400000">
            <a:off x="7876220" y="572972"/>
            <a:ext cx="247717" cy="399234"/>
            <a:chOff x="2120920" y="4187752"/>
            <a:chExt cx="134082" cy="216083"/>
          </a:xfrm>
        </p:grpSpPr>
        <p:sp>
          <p:nvSpPr>
            <p:cNvPr id="3742" name="Google Shape;3742;p45"/>
            <p:cNvSpPr/>
            <p:nvPr/>
          </p:nvSpPr>
          <p:spPr>
            <a:xfrm>
              <a:off x="2120920" y="4187752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45"/>
            <p:cNvSpPr/>
            <p:nvPr/>
          </p:nvSpPr>
          <p:spPr>
            <a:xfrm>
              <a:off x="2120920" y="4252023"/>
              <a:ext cx="134082" cy="875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45"/>
            <p:cNvSpPr/>
            <p:nvPr/>
          </p:nvSpPr>
          <p:spPr>
            <a:xfrm>
              <a:off x="2120920" y="4315186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718;p45"/>
          <p:cNvSpPr txBox="1">
            <a:spLocks noGrp="1"/>
          </p:cNvSpPr>
          <p:nvPr>
            <p:ph type="title"/>
          </p:nvPr>
        </p:nvSpPr>
        <p:spPr>
          <a:xfrm>
            <a:off x="2045873" y="541398"/>
            <a:ext cx="5364000" cy="7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200" dirty="0"/>
              <a:t>Testing with Postman</a:t>
            </a:r>
            <a:endParaRPr sz="3000" dirty="0"/>
          </a:p>
        </p:txBody>
      </p:sp>
      <p:sp>
        <p:nvSpPr>
          <p:cNvPr id="34" name="Rectangle 33"/>
          <p:cNvSpPr/>
          <p:nvPr/>
        </p:nvSpPr>
        <p:spPr>
          <a:xfrm>
            <a:off x="703800" y="1251498"/>
            <a:ext cx="429041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2"/>
                </a:solidFill>
                <a:latin typeface="Lato" panose="020B0604020202020204" charset="0"/>
              </a:rPr>
              <a:t>Postman is a GUI-based API testing tool that simplifies </a:t>
            </a:r>
            <a:r>
              <a:rPr lang="en-IN" sz="1600" b="1" dirty="0">
                <a:solidFill>
                  <a:schemeClr val="tx2"/>
                </a:solidFill>
                <a:latin typeface="Lato" panose="020B0604020202020204" charset="0"/>
              </a:rPr>
              <a:t>sending HTTP requests and inspecting responses</a:t>
            </a:r>
            <a:r>
              <a:rPr lang="en-IN" sz="1600" dirty="0" smtClean="0">
                <a:solidFill>
                  <a:schemeClr val="tx2"/>
                </a:solidFill>
                <a:latin typeface="Lato" panose="020B0604020202020204" charset="0"/>
              </a:rPr>
              <a:t>.</a:t>
            </a:r>
          </a:p>
          <a:p>
            <a:endParaRPr lang="en-IN" sz="1600" dirty="0">
              <a:solidFill>
                <a:schemeClr val="tx2"/>
              </a:solidFill>
              <a:latin typeface="Lato" panose="020B0604020202020204" charset="0"/>
            </a:endParaRPr>
          </a:p>
          <a:p>
            <a:r>
              <a:rPr lang="en-IN" sz="1600" dirty="0" smtClean="0">
                <a:solidFill>
                  <a:schemeClr val="tx2"/>
                </a:solidFill>
                <a:latin typeface="Lato" panose="020B0604020202020204" charset="0"/>
              </a:rPr>
              <a:t>Features </a:t>
            </a:r>
            <a:r>
              <a:rPr lang="en-IN" sz="1600" dirty="0">
                <a:solidFill>
                  <a:schemeClr val="tx2"/>
                </a:solidFill>
                <a:latin typeface="Lato" panose="020B0604020202020204" charset="0"/>
              </a:rPr>
              <a:t>include</a:t>
            </a:r>
            <a:r>
              <a:rPr lang="en-IN" sz="1600" dirty="0" smtClean="0">
                <a:solidFill>
                  <a:schemeClr val="tx2"/>
                </a:solidFill>
                <a:latin typeface="Lato" panose="020B0604020202020204" charset="0"/>
              </a:rPr>
              <a:t>: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2"/>
                </a:solidFill>
                <a:latin typeface="Lato" panose="020B0604020202020204" charset="0"/>
              </a:rPr>
              <a:t>Organizing </a:t>
            </a:r>
            <a:r>
              <a:rPr lang="en-IN" sz="1600" dirty="0">
                <a:solidFill>
                  <a:schemeClr val="tx2"/>
                </a:solidFill>
                <a:latin typeface="Lato" panose="020B0604020202020204" charset="0"/>
              </a:rPr>
              <a:t>API requests into </a:t>
            </a:r>
            <a:r>
              <a:rPr lang="en-IN" sz="1600" dirty="0" smtClean="0">
                <a:solidFill>
                  <a:schemeClr val="tx2"/>
                </a:solidFill>
                <a:latin typeface="Lato" panose="020B0604020202020204" charset="0"/>
              </a:rPr>
              <a:t>collections.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2"/>
              </a:solidFill>
              <a:latin typeface="Lato" panose="020B0604020202020204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2"/>
                </a:solidFill>
                <a:latin typeface="Lato" panose="020B0604020202020204" charset="0"/>
              </a:rPr>
              <a:t>Using </a:t>
            </a:r>
            <a:r>
              <a:rPr lang="en-IN" sz="1600" dirty="0">
                <a:solidFill>
                  <a:schemeClr val="tx2"/>
                </a:solidFill>
                <a:latin typeface="Lato" panose="020B0604020202020204" charset="0"/>
              </a:rPr>
              <a:t>environment variables for dynamic </a:t>
            </a:r>
            <a:r>
              <a:rPr lang="en-IN" sz="1600" dirty="0" smtClean="0">
                <a:solidFill>
                  <a:schemeClr val="tx2"/>
                </a:solidFill>
                <a:latin typeface="Lato" panose="020B0604020202020204" charset="0"/>
              </a:rPr>
              <a:t>testing.</a:t>
            </a:r>
          </a:p>
          <a:p>
            <a:pPr marL="285750" indent="-111125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chemeClr val="tx2"/>
              </a:solidFill>
              <a:latin typeface="Lato" panose="020B0604020202020204" charset="0"/>
            </a:endParaRPr>
          </a:p>
          <a:p>
            <a:pPr marL="285750" indent="-111125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chemeClr val="tx2"/>
                </a:solidFill>
                <a:latin typeface="Lato" panose="020B0604020202020204" charset="0"/>
              </a:rPr>
              <a:t>Running </a:t>
            </a:r>
            <a:r>
              <a:rPr lang="en-IN" sz="1600" dirty="0">
                <a:solidFill>
                  <a:schemeClr val="tx2"/>
                </a:solidFill>
                <a:latin typeface="Lato" panose="020B0604020202020204" charset="0"/>
              </a:rPr>
              <a:t>automated test </a:t>
            </a:r>
            <a:r>
              <a:rPr lang="en-IN" sz="1600" dirty="0" err="1">
                <a:solidFill>
                  <a:schemeClr val="tx2"/>
                </a:solidFill>
                <a:latin typeface="Lato" panose="020B0604020202020204" charset="0"/>
              </a:rPr>
              <a:t>suitesPostman</a:t>
            </a:r>
            <a:r>
              <a:rPr lang="en-IN" sz="1600" dirty="0">
                <a:solidFill>
                  <a:schemeClr val="tx2"/>
                </a:solidFill>
                <a:latin typeface="Lato" panose="020B0604020202020204" charset="0"/>
              </a:rPr>
              <a:t> helps developers debug APIs and document endpoints effectively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584" y="152791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0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1" name="Google Shape;3741;p45"/>
          <p:cNvGrpSpPr/>
          <p:nvPr/>
        </p:nvGrpSpPr>
        <p:grpSpPr>
          <a:xfrm rot="-5400000">
            <a:off x="7876220" y="572972"/>
            <a:ext cx="247717" cy="399234"/>
            <a:chOff x="2120920" y="4187752"/>
            <a:chExt cx="134082" cy="216083"/>
          </a:xfrm>
        </p:grpSpPr>
        <p:sp>
          <p:nvSpPr>
            <p:cNvPr id="3742" name="Google Shape;3742;p45"/>
            <p:cNvSpPr/>
            <p:nvPr/>
          </p:nvSpPr>
          <p:spPr>
            <a:xfrm>
              <a:off x="2120920" y="4187752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45"/>
            <p:cNvSpPr/>
            <p:nvPr/>
          </p:nvSpPr>
          <p:spPr>
            <a:xfrm>
              <a:off x="2120920" y="4252023"/>
              <a:ext cx="134082" cy="875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45"/>
            <p:cNvSpPr/>
            <p:nvPr/>
          </p:nvSpPr>
          <p:spPr>
            <a:xfrm>
              <a:off x="2120920" y="4315186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" name="Google Shape;3718;p45"/>
          <p:cNvSpPr txBox="1">
            <a:spLocks noGrp="1"/>
          </p:cNvSpPr>
          <p:nvPr>
            <p:ph type="title"/>
          </p:nvPr>
        </p:nvSpPr>
        <p:spPr>
          <a:xfrm>
            <a:off x="1650428" y="436507"/>
            <a:ext cx="6288111" cy="7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200" dirty="0"/>
              <a:t>Testing </a:t>
            </a:r>
            <a:r>
              <a:rPr lang="en-IN" sz="3200" dirty="0" smtClean="0"/>
              <a:t>with Jest </a:t>
            </a:r>
            <a:r>
              <a:rPr lang="en-IN" sz="3200" dirty="0"/>
              <a:t>&amp; </a:t>
            </a:r>
            <a:r>
              <a:rPr lang="en-IN" sz="3200" dirty="0" err="1"/>
              <a:t>Supertest</a:t>
            </a:r>
            <a:endParaRPr sz="3000" dirty="0"/>
          </a:p>
        </p:txBody>
      </p:sp>
      <p:sp>
        <p:nvSpPr>
          <p:cNvPr id="10" name="Rectangle 9"/>
          <p:cNvSpPr/>
          <p:nvPr/>
        </p:nvSpPr>
        <p:spPr>
          <a:xfrm>
            <a:off x="5059858" y="1451552"/>
            <a:ext cx="46448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tx2"/>
                </a:solidFill>
                <a:latin typeface="Lato" panose="020B0604020202020204" charset="0"/>
              </a:rPr>
              <a:t>Advantages:</a:t>
            </a:r>
          </a:p>
          <a:p>
            <a:pPr marL="285750" lvl="1" indent="-111125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Fully 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automated 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testing</a:t>
            </a:r>
          </a:p>
          <a:p>
            <a:pPr marL="285750" lvl="1" indent="-111125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Integrated 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into CI/CD 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pipelines</a:t>
            </a:r>
          </a:p>
          <a:p>
            <a:pPr marL="285750" lvl="1" indent="-111125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Repeatable 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and scalable</a:t>
            </a:r>
            <a:endParaRPr lang="en-IN" sz="1800" dirty="0" smtClean="0">
              <a:solidFill>
                <a:schemeClr val="tx2"/>
              </a:solidFill>
              <a:latin typeface="Lato" panose="020B060402020202020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059858" y="1551761"/>
            <a:ext cx="0" cy="294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113946549"/>
              </p:ext>
            </p:extLst>
          </p:nvPr>
        </p:nvGraphicFramePr>
        <p:xfrm>
          <a:off x="626975" y="1395452"/>
          <a:ext cx="4167509" cy="3514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458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18;p45"/>
          <p:cNvSpPr txBox="1">
            <a:spLocks noGrp="1"/>
          </p:cNvSpPr>
          <p:nvPr>
            <p:ph type="title"/>
          </p:nvPr>
        </p:nvSpPr>
        <p:spPr>
          <a:xfrm>
            <a:off x="1650429" y="541398"/>
            <a:ext cx="6288111" cy="71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200" dirty="0"/>
              <a:t>Introduction to </a:t>
            </a:r>
            <a:r>
              <a:rPr lang="en-IN" sz="3200" dirty="0" err="1"/>
              <a:t>WebSocket</a:t>
            </a:r>
            <a:endParaRPr sz="3000" dirty="0"/>
          </a:p>
        </p:txBody>
      </p:sp>
      <p:sp>
        <p:nvSpPr>
          <p:cNvPr id="7" name="Rectangle 6"/>
          <p:cNvSpPr/>
          <p:nvPr/>
        </p:nvSpPr>
        <p:spPr>
          <a:xfrm>
            <a:off x="720000" y="1543819"/>
            <a:ext cx="78918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  <a:latin typeface="Lato" panose="020B0604020202020204" charset="0"/>
              </a:rPr>
              <a:t>WebSocket</a:t>
            </a: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 provides full-duplex communication between client and server over a single TCP </a:t>
            </a:r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connection.</a:t>
            </a:r>
          </a:p>
          <a:p>
            <a:endParaRPr lang="en-US" sz="1600" dirty="0">
              <a:solidFill>
                <a:schemeClr val="tx2"/>
              </a:solidFill>
              <a:latin typeface="Lato" panose="020B0604020202020204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Unlike </a:t>
            </a: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HTTP, </a:t>
            </a:r>
            <a:r>
              <a:rPr lang="en-US" sz="1600" dirty="0" err="1">
                <a:solidFill>
                  <a:schemeClr val="tx2"/>
                </a:solidFill>
                <a:latin typeface="Lato" panose="020B0604020202020204" charset="0"/>
              </a:rPr>
              <a:t>WebSocket</a:t>
            </a: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 allows the server to push data to the client in real time</a:t>
            </a:r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. It’s </a:t>
            </a: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ideal for use cases like chat systems, live score updates, and stock tickers</a:t>
            </a:r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.</a:t>
            </a:r>
            <a:b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</a:br>
            <a:endParaRPr lang="en-US" sz="1600" dirty="0" smtClean="0">
              <a:solidFill>
                <a:schemeClr val="tx2"/>
              </a:solidFill>
              <a:latin typeface="Lato" panose="020B0604020202020204" charset="0"/>
            </a:endParaRPr>
          </a:p>
          <a:p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Low latency and persistent connection.</a:t>
            </a:r>
            <a:b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</a:b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/>
            </a:r>
            <a:b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</a:b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In Node.js, </a:t>
            </a:r>
            <a:r>
              <a:rPr lang="en-US" sz="1600" dirty="0" err="1">
                <a:solidFill>
                  <a:schemeClr val="tx2"/>
                </a:solidFill>
                <a:latin typeface="Lato" panose="020B0604020202020204" charset="0"/>
              </a:rPr>
              <a:t>WebSocket</a:t>
            </a: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 can be implemented using libraries like Socket.io</a:t>
            </a:r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.</a:t>
            </a:r>
            <a:b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</a:br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/>
            </a:r>
            <a:b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</a:br>
            <a:endParaRPr lang="en-IN" sz="1600" dirty="0">
              <a:solidFill>
                <a:schemeClr val="tx2"/>
              </a:solidFill>
              <a:latin typeface="Lato" panose="020B0604020202020204" charset="0"/>
            </a:endParaRP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xmlns="" id="{1B885F88-B747-EAF1-9CA4-3FB9DC43CA6C}"/>
              </a:ext>
            </a:extLst>
          </p:cNvPr>
          <p:cNvSpPr/>
          <p:nvPr/>
        </p:nvSpPr>
        <p:spPr>
          <a:xfrm>
            <a:off x="1180600" y="3834188"/>
            <a:ext cx="5107465" cy="8696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r>
              <a:rPr lang="en-GB" sz="105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io.on</a:t>
            </a:r>
            <a:r>
              <a:rPr lang="en-GB" sz="105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('connection', socket =&gt; {</a:t>
            </a:r>
          </a:p>
          <a:p>
            <a:r>
              <a:rPr lang="en-GB" sz="105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console.log('User connected');</a:t>
            </a:r>
          </a:p>
          <a:p>
            <a:r>
              <a:rPr lang="en-GB" sz="105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</a:t>
            </a:r>
            <a:r>
              <a:rPr lang="en-GB" sz="105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socket.emit</a:t>
            </a:r>
            <a:r>
              <a:rPr lang="en-GB" sz="105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('welcome', 'Hello client!');</a:t>
            </a:r>
          </a:p>
          <a:p>
            <a:r>
              <a:rPr lang="en-GB" sz="105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});</a:t>
            </a:r>
          </a:p>
          <a:p>
            <a:endParaRPr lang="en-GB" sz="105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77840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SQL vs NoSQL Databases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1303056"/>
            <a:ext cx="770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  <a:latin typeface="Lato" panose="020B0604020202020204" charset="0"/>
              </a:rPr>
              <a:t>SQL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 (Structured Query Language) databases like MySQL and PostgreSQL store data in structured tables with predefined schemas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2"/>
              </a:solidFill>
              <a:latin typeface="Lato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b="1" dirty="0" smtClean="0">
                <a:solidFill>
                  <a:schemeClr val="tx2"/>
                </a:solidFill>
                <a:latin typeface="Lato" panose="020B0604020202020204" charset="0"/>
              </a:rPr>
              <a:t>NoSQL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databases like MongoDB and Cassandra are schema-less, storing data as JSON or key-value 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pairs.</a:t>
            </a:r>
          </a:p>
          <a:p>
            <a:pPr>
              <a:lnSpc>
                <a:spcPct val="150000"/>
              </a:lnSpc>
              <a:buClr>
                <a:srgbClr val="00635E"/>
              </a:buClr>
            </a:pPr>
            <a:endParaRPr lang="en-US" sz="1800" dirty="0">
              <a:solidFill>
                <a:schemeClr val="tx2"/>
              </a:solidFill>
              <a:latin typeface="Lato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SQL is best for complex relationships; NoSQL suits flexible, scalable systems like real-time analytics or content management.</a:t>
            </a:r>
            <a:endParaRPr lang="en-IN" sz="1800" dirty="0">
              <a:solidFill>
                <a:schemeClr val="tx2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51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Indexing </a:t>
            </a:r>
            <a:r>
              <a:rPr lang="en-IN" dirty="0"/>
              <a:t>Databases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2734" y="1017725"/>
            <a:ext cx="77040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Indexing improves query performance by reducing search 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time.</a:t>
            </a:r>
          </a:p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Works 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like an index in a book → helps locate data without scanning the entire 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table.</a:t>
            </a:r>
          </a:p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Tradeoff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: indexes require additional storage and slower 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writes.</a:t>
            </a:r>
          </a:p>
          <a:p>
            <a:pPr>
              <a:lnSpc>
                <a:spcPct val="150000"/>
              </a:lnSpc>
              <a:buClr>
                <a:srgbClr val="00635E"/>
              </a:buClr>
            </a:pPr>
            <a:endParaRPr lang="en-US" sz="1800" dirty="0">
              <a:solidFill>
                <a:schemeClr val="tx2"/>
              </a:solidFill>
              <a:latin typeface="Lato" panose="020B0604020202020204" charset="0"/>
            </a:endParaRPr>
          </a:p>
          <a:p>
            <a:pPr lvl="1">
              <a:lnSpc>
                <a:spcPct val="150000"/>
              </a:lnSpc>
              <a:buClr>
                <a:srgbClr val="00635E"/>
              </a:buClr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Types of Indexes-</a:t>
            </a:r>
          </a:p>
          <a:p>
            <a:pPr marL="285750" lvl="3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tx2"/>
                </a:solidFill>
                <a:latin typeface="Lato" panose="020B0604020202020204" charset="0"/>
              </a:rPr>
              <a:t>Single-column </a:t>
            </a:r>
            <a:r>
              <a:rPr lang="en-US" sz="1500" dirty="0">
                <a:solidFill>
                  <a:schemeClr val="tx2"/>
                </a:solidFill>
                <a:latin typeface="Lato" panose="020B0604020202020204" charset="0"/>
              </a:rPr>
              <a:t>index – Based on one </a:t>
            </a:r>
            <a:r>
              <a:rPr lang="en-US" sz="1500" dirty="0" smtClean="0">
                <a:solidFill>
                  <a:schemeClr val="tx2"/>
                </a:solidFill>
                <a:latin typeface="Lato" panose="020B0604020202020204" charset="0"/>
              </a:rPr>
              <a:t>column</a:t>
            </a:r>
          </a:p>
          <a:p>
            <a:pPr marL="285750" lvl="3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tx2"/>
                </a:solidFill>
                <a:latin typeface="Lato" panose="020B0604020202020204" charset="0"/>
              </a:rPr>
              <a:t>Composite index – Based on multiple columns</a:t>
            </a:r>
          </a:p>
          <a:p>
            <a:pPr marL="285750" lvl="3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tx2"/>
                </a:solidFill>
                <a:latin typeface="Lato" panose="020B0604020202020204" charset="0"/>
              </a:rPr>
              <a:t>Unique </a:t>
            </a:r>
            <a:r>
              <a:rPr lang="en-US" sz="1500" dirty="0">
                <a:solidFill>
                  <a:schemeClr val="tx2"/>
                </a:solidFill>
                <a:latin typeface="Lato" panose="020B0604020202020204" charset="0"/>
              </a:rPr>
              <a:t>index – Ensures unique values in a </a:t>
            </a:r>
            <a:r>
              <a:rPr lang="en-US" sz="1500" dirty="0" smtClean="0">
                <a:solidFill>
                  <a:schemeClr val="tx2"/>
                </a:solidFill>
                <a:latin typeface="Lato" panose="020B0604020202020204" charset="0"/>
              </a:rPr>
              <a:t>column</a:t>
            </a:r>
          </a:p>
          <a:p>
            <a:pPr marL="285750" lvl="3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chemeClr val="tx2"/>
                </a:solidFill>
                <a:latin typeface="Lato" panose="020B0604020202020204" charset="0"/>
              </a:rPr>
              <a:t>Full-text </a:t>
            </a:r>
            <a:r>
              <a:rPr lang="en-US" sz="1500" dirty="0">
                <a:solidFill>
                  <a:schemeClr val="tx2"/>
                </a:solidFill>
                <a:latin typeface="Lato" panose="020B0604020202020204" charset="0"/>
              </a:rPr>
              <a:t>index – Optimizes text searching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/>
            </a:r>
            <a:b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</a:br>
            <a:endParaRPr lang="en-IN" sz="1800" dirty="0">
              <a:solidFill>
                <a:schemeClr val="tx2"/>
              </a:solidFill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9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" name="Google Shape;336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</a:t>
            </a:r>
            <a:endParaRPr dirty="0"/>
          </a:p>
        </p:txBody>
      </p:sp>
      <p:graphicFrame>
        <p:nvGraphicFramePr>
          <p:cNvPr id="16" name="Text Placeholder 2">
            <a:extLst>
              <a:ext uri="{FF2B5EF4-FFF2-40B4-BE49-F238E27FC236}">
                <a16:creationId xmlns:a16="http://schemas.microsoft.com/office/drawing/2014/main" xmlns="" id="{E8FC71BE-3381-68DB-8376-456DB0EDA1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450501"/>
              </p:ext>
            </p:extLst>
          </p:nvPr>
        </p:nvGraphicFramePr>
        <p:xfrm>
          <a:off x="852678" y="1267968"/>
          <a:ext cx="7438644" cy="3206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5052" y="892465"/>
            <a:ext cx="770400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Cloud computing allows developers to host and deploy applications without managing physical servers. </a:t>
            </a:r>
            <a:endParaRPr lang="en-US" sz="1800" dirty="0" smtClean="0">
              <a:solidFill>
                <a:schemeClr val="tx2"/>
              </a:solidFill>
              <a:latin typeface="Lato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It 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provides computing resources such as storage, networking, and databases over the internet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latin typeface="Lato" panose="020B0604020202020204" charset="0"/>
            </a:endParaRPr>
          </a:p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Deployment Types -&gt;</a:t>
            </a:r>
          </a:p>
          <a:p>
            <a:pPr marL="627063" lvl="1" indent="-176213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IaaS (Infrastructure as a Service): Virtual machines, storage, networks</a:t>
            </a:r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.</a:t>
            </a:r>
          </a:p>
          <a:p>
            <a:pPr marL="627063" lvl="1" indent="-176213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PaaS </a:t>
            </a: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(Platform as a Service): Runtime environments, APIs, developer tools</a:t>
            </a:r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.</a:t>
            </a:r>
          </a:p>
          <a:p>
            <a:pPr marL="627063" lvl="1" indent="-176213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2"/>
                </a:solidFill>
                <a:latin typeface="Lato" panose="020B0604020202020204" charset="0"/>
              </a:rPr>
              <a:t>FaaS</a:t>
            </a:r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(Function as a Service): </a:t>
            </a:r>
            <a:r>
              <a:rPr lang="en-US" sz="1600" dirty="0" err="1">
                <a:solidFill>
                  <a:schemeClr val="tx2"/>
                </a:solidFill>
                <a:latin typeface="Lato" panose="020B0604020202020204" charset="0"/>
              </a:rPr>
              <a:t>Serverless</a:t>
            </a: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 execution for backend functions.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/>
            </a:r>
            <a:b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</a:br>
            <a:endParaRPr lang="en-IN" sz="1800" dirty="0">
              <a:solidFill>
                <a:schemeClr val="tx2"/>
              </a:solidFill>
              <a:latin typeface="Lato" panose="020B060402020202020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pPr algn="ctr"/>
            <a:r>
              <a:rPr lang="en-IN" dirty="0" smtClean="0"/>
              <a:t>Cloud </a:t>
            </a:r>
            <a:r>
              <a:rPr lang="en-IN" dirty="0"/>
              <a:t>Basics – Deploying APIs</a:t>
            </a:r>
          </a:p>
        </p:txBody>
      </p:sp>
    </p:spTree>
    <p:extLst>
      <p:ext uri="{BB962C8B-B14F-4D97-AF65-F5344CB8AC3E}">
        <p14:creationId xmlns:p14="http://schemas.microsoft.com/office/powerpoint/2010/main" val="2681375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Deploy APIs using AWS Lambda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9999" y="1277655"/>
            <a:ext cx="7158871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AWS Lambda: Event-driven </a:t>
            </a:r>
            <a:r>
              <a:rPr lang="en-US" sz="1600" dirty="0" err="1">
                <a:solidFill>
                  <a:schemeClr val="tx2"/>
                </a:solidFill>
                <a:latin typeface="Lato" panose="020B0604020202020204" charset="0"/>
              </a:rPr>
              <a:t>serverless</a:t>
            </a: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 compute </a:t>
            </a:r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Runs </a:t>
            </a: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code in response to events (HTTP requests, database changes, file uploads</a:t>
            </a:r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Works </a:t>
            </a:r>
            <a:r>
              <a:rPr lang="en-US" sz="1600" dirty="0">
                <a:solidFill>
                  <a:schemeClr val="tx2"/>
                </a:solidFill>
                <a:latin typeface="Lato" panose="020B0604020202020204" charset="0"/>
              </a:rPr>
              <a:t>with API Gateway to deploy RESTful </a:t>
            </a:r>
            <a:r>
              <a:rPr lang="en-US" sz="1600" dirty="0" smtClean="0">
                <a:solidFill>
                  <a:schemeClr val="tx2"/>
                </a:solidFill>
                <a:latin typeface="Lato" panose="020B0604020202020204" charset="0"/>
              </a:rPr>
              <a:t>APIs.</a:t>
            </a:r>
            <a:r>
              <a:rPr lang="en-US" dirty="0" smtClean="0">
                <a:solidFill>
                  <a:schemeClr val="tx2"/>
                </a:solidFill>
                <a:latin typeface="Lato" panose="020B0604020202020204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Lato" panose="020B0604020202020204" charset="0"/>
              </a:rPr>
            </a:br>
            <a:r>
              <a:rPr lang="en-US" dirty="0" smtClean="0">
                <a:solidFill>
                  <a:schemeClr val="tx2"/>
                </a:solidFill>
                <a:latin typeface="Lato" panose="020B0604020202020204" charset="0"/>
              </a:rPr>
              <a:t/>
            </a:r>
            <a:br>
              <a:rPr lang="en-US" dirty="0" smtClean="0">
                <a:solidFill>
                  <a:schemeClr val="tx2"/>
                </a:solidFill>
                <a:latin typeface="Lato" panose="020B0604020202020204" charset="0"/>
              </a:rPr>
            </a:br>
            <a:endParaRPr lang="en-US" dirty="0" smtClean="0">
              <a:solidFill>
                <a:schemeClr val="tx2"/>
              </a:solidFill>
              <a:latin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2"/>
              </a:solidFill>
              <a:latin typeface="Lato" panose="020B060402020202020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47042715"/>
              </p:ext>
            </p:extLst>
          </p:nvPr>
        </p:nvGraphicFramePr>
        <p:xfrm>
          <a:off x="457200" y="3057122"/>
          <a:ext cx="8229600" cy="1127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392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236650442"/>
              </p:ext>
            </p:extLst>
          </p:nvPr>
        </p:nvGraphicFramePr>
        <p:xfrm>
          <a:off x="3952206" y="1091190"/>
          <a:ext cx="4384111" cy="3707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32317" y="482676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Deploy APIs using Azure Functions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88516" y="1606214"/>
            <a:ext cx="365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2"/>
                </a:solidFill>
              </a:rPr>
              <a:t>Azure Functions: Microsoft’s </a:t>
            </a:r>
            <a:r>
              <a:rPr lang="en-IN" dirty="0" err="1">
                <a:solidFill>
                  <a:schemeClr val="tx2"/>
                </a:solidFill>
              </a:rPr>
              <a:t>serverless</a:t>
            </a:r>
            <a:r>
              <a:rPr lang="en-IN" dirty="0">
                <a:solidFill>
                  <a:schemeClr val="tx2"/>
                </a:solidFill>
              </a:rPr>
              <a:t> compute </a:t>
            </a:r>
            <a:r>
              <a:rPr lang="en-IN" dirty="0" smtClean="0">
                <a:solidFill>
                  <a:schemeClr val="tx2"/>
                </a:solidFill>
              </a:rPr>
              <a:t>service.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</a:rPr>
              <a:t>Responds </a:t>
            </a:r>
            <a:r>
              <a:rPr lang="en-IN" dirty="0">
                <a:solidFill>
                  <a:schemeClr val="tx2"/>
                </a:solidFill>
              </a:rPr>
              <a:t>to HTTP requests or triggers (timers, queues, databases</a:t>
            </a:r>
            <a:r>
              <a:rPr lang="en-IN" dirty="0" smtClean="0">
                <a:solidFill>
                  <a:schemeClr val="tx2"/>
                </a:solidFill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2"/>
                </a:solidFill>
              </a:rPr>
              <a:t>Easily </a:t>
            </a:r>
            <a:r>
              <a:rPr lang="en-IN" dirty="0">
                <a:solidFill>
                  <a:schemeClr val="tx2"/>
                </a:solidFill>
              </a:rPr>
              <a:t>integrates with Azure API Management for APIs</a:t>
            </a:r>
          </a:p>
        </p:txBody>
      </p:sp>
    </p:spTree>
    <p:extLst>
      <p:ext uri="{BB962C8B-B14F-4D97-AF65-F5344CB8AC3E}">
        <p14:creationId xmlns:p14="http://schemas.microsoft.com/office/powerpoint/2010/main" val="3739693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FC68D-183A-0BBC-0079-F7BF1E63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4777"/>
            <a:ext cx="7704000" cy="558162"/>
          </a:xfrm>
        </p:spPr>
        <p:txBody>
          <a:bodyPr/>
          <a:lstStyle/>
          <a:p>
            <a:pPr algn="ctr"/>
            <a:r>
              <a:rPr lang="en-GB" dirty="0"/>
              <a:t>Stateless APIs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xmlns="" id="{02095DF5-6BB0-6BE3-0B3F-75909FB27B6B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39559602"/>
              </p:ext>
            </p:extLst>
          </p:nvPr>
        </p:nvGraphicFramePr>
        <p:xfrm>
          <a:off x="4797468" y="951870"/>
          <a:ext cx="3626532" cy="4020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587101" y="1155277"/>
            <a:ext cx="372185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2"/>
                </a:solidFill>
              </a:rPr>
              <a:t>Stateless APIs do not store any session information on the server.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/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Advantages</a:t>
            </a:r>
            <a:r>
              <a:rPr lang="en-US" sz="1800" dirty="0" smtClean="0">
                <a:solidFill>
                  <a:schemeClr val="tx2"/>
                </a:solidFill>
              </a:rPr>
              <a:t>:</a:t>
            </a:r>
          </a:p>
          <a:p>
            <a:pPr marL="285750" indent="-111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Easier </a:t>
            </a:r>
            <a:r>
              <a:rPr lang="en-US" sz="1800" dirty="0">
                <a:solidFill>
                  <a:schemeClr val="tx2"/>
                </a:solidFill>
              </a:rPr>
              <a:t>to scale </a:t>
            </a:r>
            <a:r>
              <a:rPr lang="en-US" sz="1800" dirty="0" smtClean="0">
                <a:solidFill>
                  <a:schemeClr val="tx2"/>
                </a:solidFill>
              </a:rPr>
              <a:t>horizontally</a:t>
            </a:r>
          </a:p>
          <a:p>
            <a:pPr marL="285750" indent="-111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Reduces </a:t>
            </a:r>
            <a:r>
              <a:rPr lang="en-US" sz="1800" dirty="0">
                <a:solidFill>
                  <a:schemeClr val="tx2"/>
                </a:solidFill>
              </a:rPr>
              <a:t>memory </a:t>
            </a:r>
            <a:r>
              <a:rPr lang="en-US" sz="1800" dirty="0" smtClean="0">
                <a:solidFill>
                  <a:schemeClr val="tx2"/>
                </a:solidFill>
              </a:rPr>
              <a:t>usage</a:t>
            </a:r>
          </a:p>
          <a:p>
            <a:pPr marL="285750" indent="-1111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</a:rPr>
              <a:t>Simplifies </a:t>
            </a:r>
            <a:r>
              <a:rPr lang="en-US" sz="1800" dirty="0">
                <a:solidFill>
                  <a:schemeClr val="tx2"/>
                </a:solidFill>
              </a:rPr>
              <a:t>load balancing</a:t>
            </a:r>
            <a:endParaRPr lang="en-IN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27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0000" y="1017725"/>
            <a:ext cx="770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Scalability 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is the ability of a system to handle increased load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Types –</a:t>
            </a:r>
          </a:p>
          <a:p>
            <a:pPr marL="627063" lvl="1" indent="-342900">
              <a:lnSpc>
                <a:spcPct val="150000"/>
              </a:lnSpc>
              <a:buClr>
                <a:srgbClr val="00635E"/>
              </a:buClr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  <a:latin typeface="Lato" panose="020B0604020202020204" charset="0"/>
              </a:rPr>
              <a:t>Vertical scaling: 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Adding resources (CPU/RAM) to a single server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.</a:t>
            </a:r>
          </a:p>
          <a:p>
            <a:pPr marL="627063" lvl="1" indent="-342900">
              <a:lnSpc>
                <a:spcPct val="150000"/>
              </a:lnSpc>
              <a:buClr>
                <a:srgbClr val="00635E"/>
              </a:buClr>
              <a:buFont typeface="+mj-lt"/>
              <a:buAutoNum type="arabicPeriod"/>
            </a:pPr>
            <a:r>
              <a:rPr lang="en-US" sz="1800" b="1" dirty="0" smtClean="0">
                <a:solidFill>
                  <a:schemeClr val="tx2"/>
                </a:solidFill>
                <a:latin typeface="Lato" panose="020B0604020202020204" charset="0"/>
              </a:rPr>
              <a:t>Horizontal </a:t>
            </a:r>
            <a:r>
              <a:rPr lang="en-US" sz="1800" b="1" dirty="0">
                <a:solidFill>
                  <a:schemeClr val="tx2"/>
                </a:solidFill>
                <a:latin typeface="Lato" panose="020B0604020202020204" charset="0"/>
              </a:rPr>
              <a:t>scaling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: Adding more servers or 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instances.</a:t>
            </a:r>
          </a:p>
          <a:p>
            <a:pPr marL="342900" lvl="1" indent="-342900">
              <a:lnSpc>
                <a:spcPct val="150000"/>
              </a:lnSpc>
              <a:buClr>
                <a:srgbClr val="00635E"/>
              </a:buClr>
              <a:buFont typeface="+mj-lt"/>
              <a:buAutoNum type="arabicPeriod"/>
            </a:pPr>
            <a:endParaRPr lang="en-US" sz="1800" dirty="0">
              <a:solidFill>
                <a:schemeClr val="tx2"/>
              </a:solidFill>
              <a:latin typeface="Lato" panose="020B0604020202020204" charset="0"/>
            </a:endParaRPr>
          </a:p>
          <a:p>
            <a:pPr lvl="1">
              <a:lnSpc>
                <a:spcPct val="150000"/>
              </a:lnSpc>
              <a:buClr>
                <a:srgbClr val="00635E"/>
              </a:buClr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Load 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balancers distribute traffic efficiently, while 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micro services 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allow independent scaling of components.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/>
            </a:r>
            <a:b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</a:br>
            <a:endParaRPr lang="en-IN" sz="1800" dirty="0">
              <a:solidFill>
                <a:schemeClr val="tx2"/>
              </a:solidFill>
              <a:latin typeface="Lato" panose="020B060402020202020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pPr algn="ctr"/>
            <a:r>
              <a:rPr lang="en-IN" dirty="0" smtClean="0"/>
              <a:t>Saleability in System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37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Caching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76822" y="1240436"/>
            <a:ext cx="80041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tx2"/>
                </a:solidFill>
                <a:latin typeface="Lato" panose="020B0604020202020204" charset="0"/>
              </a:rPr>
              <a:t>Caching:</a:t>
            </a:r>
            <a:r>
              <a:rPr lang="en-IN" sz="1800" dirty="0">
                <a:solidFill>
                  <a:schemeClr val="tx2"/>
                </a:solidFill>
                <a:latin typeface="Lato" panose="020B0604020202020204" charset="0"/>
              </a:rPr>
              <a:t> Storing frequently accessed data for faster retrieval</a:t>
            </a:r>
          </a:p>
          <a:p>
            <a:r>
              <a:rPr lang="en-IN" sz="1800" dirty="0">
                <a:solidFill>
                  <a:schemeClr val="tx2"/>
                </a:solidFill>
                <a:latin typeface="Lato" panose="020B0604020202020204" charset="0"/>
              </a:rPr>
              <a:t>Reduces server load and improves response </a:t>
            </a:r>
            <a:r>
              <a:rPr lang="en-IN" sz="1800" dirty="0" smtClean="0">
                <a:solidFill>
                  <a:schemeClr val="tx2"/>
                </a:solidFill>
                <a:latin typeface="Lato" panose="020B0604020202020204" charset="0"/>
              </a:rPr>
              <a:t>time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2"/>
              </a:solidFill>
              <a:latin typeface="Lato" panose="020B0604020202020204" charset="0"/>
            </a:endParaRPr>
          </a:p>
          <a:p>
            <a:r>
              <a:rPr lang="en-IN" sz="1800" dirty="0">
                <a:solidFill>
                  <a:schemeClr val="tx2"/>
                </a:solidFill>
                <a:latin typeface="Lato" panose="020B0604020202020204" charset="0"/>
              </a:rPr>
              <a:t>Types of Caching: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2"/>
                </a:solidFill>
                <a:latin typeface="Lato" panose="020B0604020202020204" charset="0"/>
              </a:rPr>
              <a:t>Client-side caching</a:t>
            </a:r>
            <a:r>
              <a:rPr lang="en-IN" sz="1800" dirty="0">
                <a:solidFill>
                  <a:schemeClr val="tx2"/>
                </a:solidFill>
                <a:latin typeface="Lato" panose="020B0604020202020204" charset="0"/>
              </a:rPr>
              <a:t> (browser cache)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2"/>
                </a:solidFill>
                <a:latin typeface="Lato" panose="020B0604020202020204" charset="0"/>
              </a:rPr>
              <a:t>Server-side caching</a:t>
            </a:r>
            <a:r>
              <a:rPr lang="en-IN" sz="1800" dirty="0">
                <a:solidFill>
                  <a:schemeClr val="tx2"/>
                </a:solidFill>
                <a:latin typeface="Lato" panose="020B0604020202020204" charset="0"/>
              </a:rPr>
              <a:t> (in-memory store)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2"/>
                </a:solidFill>
                <a:latin typeface="Lato" panose="020B0604020202020204" charset="0"/>
              </a:rPr>
              <a:t>Distributed caching</a:t>
            </a:r>
            <a:r>
              <a:rPr lang="en-IN" sz="1800" dirty="0">
                <a:solidFill>
                  <a:schemeClr val="tx2"/>
                </a:solidFill>
                <a:latin typeface="Lato" panose="020B0604020202020204" charset="0"/>
              </a:rPr>
              <a:t> (shared cache across servers</a:t>
            </a:r>
            <a:r>
              <a:rPr lang="en-IN" sz="1800" dirty="0" smtClean="0">
                <a:solidFill>
                  <a:schemeClr val="tx2"/>
                </a:solidFill>
                <a:latin typeface="Lato" panose="020B0604020202020204" charset="0"/>
              </a:rPr>
              <a:t>)</a:t>
            </a:r>
          </a:p>
          <a:p>
            <a:pPr marL="457200" lvl="1"/>
            <a:endParaRPr lang="en-IN" sz="1800" dirty="0">
              <a:solidFill>
                <a:schemeClr val="tx2"/>
              </a:solidFill>
              <a:latin typeface="Lato" panose="020B0604020202020204" charset="0"/>
            </a:endParaRPr>
          </a:p>
          <a:p>
            <a:r>
              <a:rPr lang="en-IN" sz="1800" b="1" dirty="0">
                <a:solidFill>
                  <a:schemeClr val="tx2"/>
                </a:solidFill>
                <a:latin typeface="Lato" panose="020B0604020202020204" charset="0"/>
              </a:rPr>
              <a:t>Example Technologies:</a:t>
            </a:r>
            <a:endParaRPr lang="en-IN" sz="1800" dirty="0">
              <a:solidFill>
                <a:schemeClr val="tx2"/>
              </a:solidFill>
              <a:latin typeface="Lato" panose="020B0604020202020204" charset="0"/>
            </a:endParaRPr>
          </a:p>
          <a:p>
            <a:pPr marL="714375" indent="-263525">
              <a:buFont typeface="Arial" panose="020B0604020202020204" pitchFamily="34" charset="0"/>
              <a:buChar char="•"/>
            </a:pPr>
            <a:r>
              <a:rPr lang="en-IN" sz="1800" dirty="0" err="1">
                <a:solidFill>
                  <a:schemeClr val="tx2"/>
                </a:solidFill>
                <a:latin typeface="Lato" panose="020B0604020202020204" charset="0"/>
              </a:rPr>
              <a:t>Redis</a:t>
            </a:r>
            <a:r>
              <a:rPr lang="en-IN" sz="1800" dirty="0">
                <a:solidFill>
                  <a:schemeClr val="tx2"/>
                </a:solidFill>
                <a:latin typeface="Lato" panose="020B0604020202020204" charset="0"/>
              </a:rPr>
              <a:t>, </a:t>
            </a:r>
            <a:r>
              <a:rPr lang="en-IN" sz="1800" dirty="0" err="1">
                <a:solidFill>
                  <a:schemeClr val="tx2"/>
                </a:solidFill>
                <a:latin typeface="Lato" panose="020B0604020202020204" charset="0"/>
              </a:rPr>
              <a:t>Memcached</a:t>
            </a:r>
            <a:r>
              <a:rPr lang="en-IN" sz="1800" dirty="0">
                <a:solidFill>
                  <a:schemeClr val="tx2"/>
                </a:solidFill>
                <a:latin typeface="Lato" panose="020B0604020202020204" charset="0"/>
              </a:rPr>
              <a:t> (server-side caching)</a:t>
            </a:r>
          </a:p>
          <a:p>
            <a:pPr marL="714375" indent="-263525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2"/>
                </a:solidFill>
                <a:latin typeface="Lato" panose="020B0604020202020204" charset="0"/>
              </a:rPr>
              <a:t>CDN (Content Delivery Network) for static assets</a:t>
            </a:r>
          </a:p>
        </p:txBody>
      </p:sp>
    </p:spTree>
    <p:extLst>
      <p:ext uri="{BB962C8B-B14F-4D97-AF65-F5344CB8AC3E}">
        <p14:creationId xmlns:p14="http://schemas.microsoft.com/office/powerpoint/2010/main" val="2198267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5" name="Google Shape;3955;p55"/>
          <p:cNvSpPr txBox="1">
            <a:spLocks noGrp="1"/>
          </p:cNvSpPr>
          <p:nvPr>
            <p:ph type="subTitle" idx="1"/>
          </p:nvPr>
        </p:nvSpPr>
        <p:spPr>
          <a:xfrm>
            <a:off x="563671" y="1313627"/>
            <a:ext cx="5123855" cy="3266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/>
              <a:t>LLM (Large Language Model) APIs allow developers to access powerful AI models like GPT, Claude, or Gemini through cloud endpoints</a:t>
            </a:r>
            <a:r>
              <a:rPr lang="en-IN" dirty="0" smtClean="0"/>
              <a:t>.</a:t>
            </a:r>
          </a:p>
          <a:p>
            <a:pPr marL="285750" indent="-285750"/>
            <a:endParaRPr lang="en-IN" dirty="0" smtClean="0"/>
          </a:p>
          <a:p>
            <a:pPr marL="285750" indent="-285750"/>
            <a:r>
              <a:rPr lang="en-IN" dirty="0" smtClean="0"/>
              <a:t>These </a:t>
            </a:r>
            <a:r>
              <a:rPr lang="en-IN" dirty="0"/>
              <a:t>APIs enable apps to </a:t>
            </a:r>
            <a:r>
              <a:rPr lang="en-IN" b="1" dirty="0"/>
              <a:t>perform natural language understanding, text generation, summarization, or reasoning without hosting the model locally</a:t>
            </a:r>
            <a:r>
              <a:rPr lang="en-IN" dirty="0" smtClean="0"/>
              <a:t>.</a:t>
            </a:r>
          </a:p>
          <a:p>
            <a:pPr marL="285750" indent="-285750"/>
            <a:endParaRPr lang="en-IN" dirty="0"/>
          </a:p>
          <a:p>
            <a:pPr marL="139700" indent="0">
              <a:buNone/>
            </a:pPr>
            <a:r>
              <a:rPr lang="en-IN" b="1" dirty="0"/>
              <a:t>Common LLM Providers:</a:t>
            </a:r>
            <a:endParaRPr lang="en-IN" dirty="0"/>
          </a:p>
          <a:p>
            <a:r>
              <a:rPr lang="en-IN" b="1" dirty="0" err="1"/>
              <a:t>OpenAI</a:t>
            </a:r>
            <a:r>
              <a:rPr lang="en-IN" b="1" dirty="0"/>
              <a:t> API (GPT models)</a:t>
            </a:r>
            <a:endParaRPr lang="en-IN" dirty="0"/>
          </a:p>
          <a:p>
            <a:r>
              <a:rPr lang="en-IN" b="1" dirty="0"/>
              <a:t>Anthropic Claude API</a:t>
            </a:r>
            <a:endParaRPr lang="en-IN" dirty="0"/>
          </a:p>
          <a:p>
            <a:r>
              <a:rPr lang="en-IN" b="1" dirty="0"/>
              <a:t>Google Gemini API</a:t>
            </a:r>
            <a:endParaRPr lang="en-IN" dirty="0"/>
          </a:p>
          <a:p>
            <a:r>
              <a:rPr lang="en-IN" b="1" dirty="0"/>
              <a:t>Azure </a:t>
            </a:r>
            <a:r>
              <a:rPr lang="en-IN" b="1" dirty="0" err="1"/>
              <a:t>OpenAI</a:t>
            </a:r>
            <a:r>
              <a:rPr lang="en-IN" b="1" dirty="0"/>
              <a:t> Service</a:t>
            </a:r>
            <a:endParaRPr lang="en-IN" dirty="0"/>
          </a:p>
          <a:p>
            <a:pPr marL="285750" indent="-285750"/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284" y="1639304"/>
            <a:ext cx="2648733" cy="183375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pPr algn="ctr"/>
            <a:r>
              <a:rPr lang="en-IN" dirty="0"/>
              <a:t>LLM API Usage Overview</a:t>
            </a:r>
          </a:p>
        </p:txBody>
      </p:sp>
      <p:sp>
        <p:nvSpPr>
          <p:cNvPr id="26" name="Rectangle: Rounded Corners 5">
            <a:extLst>
              <a:ext uri="{FF2B5EF4-FFF2-40B4-BE49-F238E27FC236}">
                <a16:creationId xmlns:a16="http://schemas.microsoft.com/office/drawing/2014/main" xmlns="" id="{1B885F88-B747-EAF1-9CA4-3FB9DC43CA6C}"/>
              </a:ext>
            </a:extLst>
          </p:cNvPr>
          <p:cNvSpPr/>
          <p:nvPr/>
        </p:nvSpPr>
        <p:spPr>
          <a:xfrm>
            <a:off x="3839474" y="3515156"/>
            <a:ext cx="4584526" cy="11589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t"/>
          <a:lstStyle/>
          <a:p>
            <a:r>
              <a:rPr lang="en-GB" sz="105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const</a:t>
            </a:r>
            <a:r>
              <a:rPr lang="en-GB" sz="105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response = await </a:t>
            </a:r>
            <a:r>
              <a:rPr lang="en-GB" sz="105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openai.chat.completions.create</a:t>
            </a:r>
            <a:r>
              <a:rPr lang="en-GB" sz="105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({</a:t>
            </a:r>
          </a:p>
          <a:p>
            <a:r>
              <a:rPr lang="en-GB" sz="105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model: "gpt-4",</a:t>
            </a:r>
          </a:p>
          <a:p>
            <a:r>
              <a:rPr lang="en-GB" sz="105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 messages: [{ role: "user", content: "Summarize this document." }]</a:t>
            </a:r>
          </a:p>
          <a:p>
            <a:r>
              <a:rPr lang="en-GB" sz="105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});</a:t>
            </a:r>
          </a:p>
          <a:p>
            <a:r>
              <a:rPr lang="en-GB" sz="105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console.log(</a:t>
            </a:r>
            <a:r>
              <a:rPr lang="en-GB" sz="105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response.choices</a:t>
            </a:r>
            <a:r>
              <a:rPr lang="en-GB" sz="105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[0].</a:t>
            </a:r>
            <a:r>
              <a:rPr lang="en-GB" sz="105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message.content</a:t>
            </a:r>
            <a:r>
              <a:rPr lang="en-GB" sz="105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);</a:t>
            </a:r>
          </a:p>
          <a:p>
            <a:endParaRPr lang="en-GB" sz="105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endParaRPr lang="en-GB" sz="105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0000" y="995790"/>
            <a:ext cx="770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635E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RAG combines LLMs with external data sources for context-aware responses.</a:t>
            </a:r>
            <a:b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</a:b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/>
            </a:r>
            <a:b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</a:br>
            <a:r>
              <a:rPr lang="en-US" sz="1800" b="1" dirty="0">
                <a:solidFill>
                  <a:schemeClr val="tx2"/>
                </a:solidFill>
                <a:latin typeface="Lato" panose="020B0604020202020204" charset="0"/>
              </a:rPr>
              <a:t>RAG Workflow</a:t>
            </a:r>
            <a:r>
              <a:rPr lang="en-US" sz="1800" b="1" dirty="0" smtClean="0">
                <a:solidFill>
                  <a:schemeClr val="tx2"/>
                </a:solidFill>
                <a:latin typeface="Lato" panose="020B0604020202020204" charset="0"/>
              </a:rPr>
              <a:t>:</a:t>
            </a:r>
          </a:p>
          <a:p>
            <a:pPr>
              <a:lnSpc>
                <a:spcPct val="150000"/>
              </a:lnSpc>
              <a:buClr>
                <a:srgbClr val="00635E"/>
              </a:buClr>
            </a:pP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/>
            </a:r>
            <a:b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</a:br>
            <a:endParaRPr lang="en-IN" sz="1800" dirty="0">
              <a:solidFill>
                <a:schemeClr val="tx2"/>
              </a:solidFill>
              <a:latin typeface="Lato" panose="020B060402020202020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pPr algn="ctr"/>
            <a:r>
              <a:rPr lang="en-IN" dirty="0"/>
              <a:t>Retrieval-Augmented Generation (RAG)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8654659"/>
              </p:ext>
            </p:extLst>
          </p:nvPr>
        </p:nvGraphicFramePr>
        <p:xfrm>
          <a:off x="3607496" y="1453019"/>
          <a:ext cx="4158641" cy="3550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960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54"/>
          <p:cNvSpPr txBox="1"/>
          <p:nvPr/>
        </p:nvSpPr>
        <p:spPr>
          <a:xfrm>
            <a:off x="576197" y="3309210"/>
            <a:ext cx="1694478" cy="97703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IN" sz="2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Query</a:t>
            </a:r>
            <a:endParaRPr sz="2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9" name="Google Shape;3939;p54"/>
          <p:cNvSpPr txBox="1"/>
          <p:nvPr/>
        </p:nvSpPr>
        <p:spPr>
          <a:xfrm>
            <a:off x="2748643" y="3309035"/>
            <a:ext cx="1694478" cy="97703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IN" sz="2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Gateway</a:t>
            </a:r>
            <a:endParaRPr sz="2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1" name="Google Shape;3941;p54"/>
          <p:cNvSpPr txBox="1"/>
          <p:nvPr/>
        </p:nvSpPr>
        <p:spPr>
          <a:xfrm>
            <a:off x="4946870" y="3311204"/>
            <a:ext cx="1694478" cy="97703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IN" sz="2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Retriever (Vector DB)</a:t>
            </a:r>
            <a:endParaRPr sz="2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3" name="Google Shape;3943;p54"/>
          <p:cNvSpPr txBox="1"/>
          <p:nvPr/>
        </p:nvSpPr>
        <p:spPr>
          <a:xfrm>
            <a:off x="7006580" y="3309035"/>
            <a:ext cx="1694478" cy="97703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IN" sz="22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LLM API → Response</a:t>
            </a:r>
            <a:endParaRPr sz="2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46" name="Google Shape;3946;p54"/>
          <p:cNvCxnSpPr>
            <a:stCxn id="3939" idx="3"/>
            <a:endCxn id="3941" idx="1"/>
          </p:cNvCxnSpPr>
          <p:nvPr/>
        </p:nvCxnSpPr>
        <p:spPr>
          <a:xfrm>
            <a:off x="4443121" y="3797550"/>
            <a:ext cx="503749" cy="21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47" name="Google Shape;3947;p54"/>
          <p:cNvCxnSpPr>
            <a:stCxn id="3941" idx="3"/>
            <a:endCxn id="3943" idx="1"/>
          </p:cNvCxnSpPr>
          <p:nvPr/>
        </p:nvCxnSpPr>
        <p:spPr>
          <a:xfrm flipV="1">
            <a:off x="6641348" y="3797550"/>
            <a:ext cx="365232" cy="21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949" name="Google Shape;3949;p54"/>
          <p:cNvCxnSpPr>
            <a:stCxn id="3937" idx="3"/>
            <a:endCxn id="3939" idx="1"/>
          </p:cNvCxnSpPr>
          <p:nvPr/>
        </p:nvCxnSpPr>
        <p:spPr>
          <a:xfrm flipV="1">
            <a:off x="2270675" y="3797550"/>
            <a:ext cx="477968" cy="1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9" name="Rectangle 48"/>
          <p:cNvSpPr/>
          <p:nvPr/>
        </p:nvSpPr>
        <p:spPr>
          <a:xfrm>
            <a:off x="789883" y="1265343"/>
            <a:ext cx="7810224" cy="169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LLM APIs and RAG pipelines can be combined in workflows for intelligent automation</a:t>
            </a: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/>
                </a:solidFill>
                <a:latin typeface="Lato" panose="020B0604020202020204" charset="0"/>
              </a:rPr>
              <a:t>Enables </a:t>
            </a:r>
            <a:r>
              <a:rPr lang="en-US" sz="1800" dirty="0">
                <a:solidFill>
                  <a:schemeClr val="tx2"/>
                </a:solidFill>
                <a:latin typeface="Lato" panose="020B0604020202020204" charset="0"/>
              </a:rPr>
              <a:t>dynamic responses using real-time data and custom knowledge sources.</a:t>
            </a:r>
            <a:endParaRPr lang="en-IN" sz="1800" dirty="0">
              <a:solidFill>
                <a:schemeClr val="tx2"/>
              </a:solidFill>
              <a:latin typeface="Lato" panose="020B0604020202020204" charset="0"/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pPr algn="ctr"/>
            <a:r>
              <a:rPr lang="en-US" dirty="0"/>
              <a:t>Integrating APIs with AI Workflows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21404789"/>
              </p:ext>
            </p:extLst>
          </p:nvPr>
        </p:nvGraphicFramePr>
        <p:xfrm>
          <a:off x="388307" y="1290181"/>
          <a:ext cx="8317282" cy="2179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678988" y="614114"/>
            <a:ext cx="3217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tx2"/>
                </a:solidFill>
                <a:latin typeface="Lato" panose="020B0604020202020204" charset="0"/>
              </a:rPr>
              <a:t>Practical Integration Steps:</a:t>
            </a:r>
          </a:p>
        </p:txBody>
      </p:sp>
      <p:sp>
        <p:nvSpPr>
          <p:cNvPr id="6" name="Rectangle 5"/>
          <p:cNvSpPr/>
          <p:nvPr/>
        </p:nvSpPr>
        <p:spPr>
          <a:xfrm>
            <a:off x="970767" y="3745667"/>
            <a:ext cx="59686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Lato" panose="020B0604020202020204" charset="0"/>
              </a:rPr>
              <a:t>Benefits</a:t>
            </a:r>
            <a:r>
              <a:rPr lang="en-US" dirty="0" smtClean="0">
                <a:solidFill>
                  <a:schemeClr val="tx2"/>
                </a:solidFill>
                <a:latin typeface="Lato" panose="020B0604020202020204" charset="0"/>
              </a:rPr>
              <a:t>:</a:t>
            </a:r>
          </a:p>
          <a:p>
            <a:pPr marL="285750" indent="-2222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Lato" panose="020B0604020202020204" charset="0"/>
              </a:rPr>
              <a:t>Contextual </a:t>
            </a:r>
            <a:r>
              <a:rPr lang="en-US" dirty="0">
                <a:solidFill>
                  <a:schemeClr val="tx2"/>
                </a:solidFill>
                <a:latin typeface="Lato" panose="020B0604020202020204" charset="0"/>
              </a:rPr>
              <a:t>and factual </a:t>
            </a:r>
            <a:r>
              <a:rPr lang="en-US" dirty="0" smtClean="0">
                <a:solidFill>
                  <a:schemeClr val="tx2"/>
                </a:solidFill>
                <a:latin typeface="Lato" panose="020B0604020202020204" charset="0"/>
              </a:rPr>
              <a:t>responses</a:t>
            </a:r>
          </a:p>
          <a:p>
            <a:pPr marL="285750" indent="-2222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Lato" panose="020B0604020202020204" charset="0"/>
              </a:rPr>
              <a:t>Scalable</a:t>
            </a:r>
            <a:r>
              <a:rPr lang="en-US" dirty="0">
                <a:solidFill>
                  <a:schemeClr val="tx2"/>
                </a:solidFill>
                <a:latin typeface="Lato" panose="020B0604020202020204" charset="0"/>
              </a:rPr>
              <a:t>, modular </a:t>
            </a:r>
            <a:r>
              <a:rPr lang="en-US" dirty="0" smtClean="0">
                <a:solidFill>
                  <a:schemeClr val="tx2"/>
                </a:solidFill>
                <a:latin typeface="Lato" panose="020B0604020202020204" charset="0"/>
              </a:rPr>
              <a:t>architecture</a:t>
            </a:r>
          </a:p>
          <a:p>
            <a:pPr marL="285750" indent="-22225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  <a:latin typeface="Lato" panose="020B0604020202020204" charset="0"/>
              </a:rPr>
              <a:t>Works </a:t>
            </a:r>
            <a:r>
              <a:rPr lang="en-US" dirty="0">
                <a:solidFill>
                  <a:schemeClr val="tx2"/>
                </a:solidFill>
                <a:latin typeface="Lato" panose="020B0604020202020204" charset="0"/>
              </a:rPr>
              <a:t>across chatbots, search engines, and analytics tools</a:t>
            </a:r>
            <a:endParaRPr lang="en-IN" dirty="0">
              <a:solidFill>
                <a:schemeClr val="tx2"/>
              </a:solidFill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34"/>
          <p:cNvSpPr txBox="1">
            <a:spLocks noGrp="1"/>
          </p:cNvSpPr>
          <p:nvPr>
            <p:ph type="title"/>
          </p:nvPr>
        </p:nvSpPr>
        <p:spPr>
          <a:xfrm>
            <a:off x="886915" y="138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HTML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1920231"/>
            <a:ext cx="1550176" cy="1330969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7D28E079-988D-C9A2-C6E2-1BC84C8FA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657" y="921657"/>
            <a:ext cx="6081089" cy="39043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87313" indent="-87313"/>
            <a:r>
              <a:rPr lang="en-US" dirty="0" smtClean="0"/>
              <a:t>Node.js is an open-source, cross-platform </a:t>
            </a:r>
            <a:r>
              <a:rPr lang="en-US" b="1" dirty="0" smtClean="0"/>
              <a:t>JavaScript runtime environment</a:t>
            </a:r>
            <a:r>
              <a:rPr lang="en-US" dirty="0" smtClean="0"/>
              <a:t>.</a:t>
            </a:r>
          </a:p>
          <a:p>
            <a:pPr marL="87313" indent="-87313"/>
            <a:r>
              <a:rPr lang="en-US" dirty="0" smtClean="0"/>
              <a:t>It allows executing JavaScript on the </a:t>
            </a:r>
            <a:r>
              <a:rPr lang="en-US" b="1" dirty="0" smtClean="0"/>
              <a:t>server-side</a:t>
            </a:r>
            <a:r>
              <a:rPr lang="en-US" dirty="0" smtClean="0"/>
              <a:t>.</a:t>
            </a:r>
          </a:p>
          <a:p>
            <a:pPr indent="-369888"/>
            <a:endParaRPr lang="en-US" b="1" dirty="0" smtClean="0"/>
          </a:p>
          <a:p>
            <a:pPr indent="-369888"/>
            <a:r>
              <a:rPr lang="en-US" b="1" dirty="0" smtClean="0"/>
              <a:t>Key </a:t>
            </a:r>
            <a:r>
              <a:rPr lang="en-US" b="1" dirty="0"/>
              <a:t>Features:</a:t>
            </a:r>
            <a:endParaRPr lang="en-US" dirty="0"/>
          </a:p>
          <a:p>
            <a:pPr indent="-188913">
              <a:buFont typeface="Arial" panose="020B0604020202020204" pitchFamily="34" charset="0"/>
              <a:buChar char="•"/>
            </a:pPr>
            <a:r>
              <a:rPr lang="en-US" b="1" dirty="0" smtClean="0"/>
              <a:t>Event-driven architecture:</a:t>
            </a:r>
            <a:r>
              <a:rPr lang="en-US" dirty="0" smtClean="0"/>
              <a:t> Handles multiple requests efficiently using non-blocking I/O.</a:t>
            </a:r>
          </a:p>
          <a:p>
            <a:pPr indent="-188913">
              <a:buFont typeface="Arial" panose="020B0604020202020204" pitchFamily="34" charset="0"/>
              <a:buChar char="•"/>
            </a:pPr>
            <a:r>
              <a:rPr lang="en-US" b="1" dirty="0" smtClean="0"/>
              <a:t>Single-threaded, non-blocking I/O:</a:t>
            </a:r>
            <a:r>
              <a:rPr lang="en-US" dirty="0" smtClean="0"/>
              <a:t> Optimized for high-performance applications.</a:t>
            </a:r>
          </a:p>
          <a:p>
            <a:pPr indent="-188913">
              <a:buFont typeface="Arial" panose="020B0604020202020204" pitchFamily="34" charset="0"/>
              <a:buChar char="•"/>
            </a:pPr>
            <a:r>
              <a:rPr lang="en-US" b="1" dirty="0" smtClean="0"/>
              <a:t>Built on V8 engine:</a:t>
            </a:r>
            <a:r>
              <a:rPr lang="en-US" dirty="0" smtClean="0"/>
              <a:t> Fast execution of JavaScript code.</a:t>
            </a:r>
          </a:p>
          <a:p>
            <a:pPr indent="-188913">
              <a:buFont typeface="Arial" panose="020B0604020202020204" pitchFamily="34" charset="0"/>
              <a:buChar char="•"/>
            </a:pPr>
            <a:r>
              <a:rPr lang="en-US" b="1" dirty="0" err="1" smtClean="0"/>
              <a:t>npm</a:t>
            </a:r>
            <a:r>
              <a:rPr lang="en-US" b="1" dirty="0" smtClean="0"/>
              <a:t> (Node Package Manager):</a:t>
            </a:r>
            <a:r>
              <a:rPr lang="en-US" dirty="0" smtClean="0"/>
              <a:t> Rich ecosystem of modules and libraries.</a:t>
            </a:r>
          </a:p>
          <a:p>
            <a:pPr indent="-369888" algn="l">
              <a:buFont typeface="Arial"/>
              <a:buChar char="•"/>
            </a:pPr>
            <a:endParaRPr lang="en-GB" dirty="0" smtClean="0"/>
          </a:p>
          <a:p>
            <a:pPr indent="-369888"/>
            <a:r>
              <a:rPr lang="en-US" b="1" dirty="0" smtClean="0"/>
              <a:t>Use </a:t>
            </a:r>
            <a:r>
              <a:rPr lang="en-US" b="1" dirty="0"/>
              <a:t>Cases:</a:t>
            </a:r>
            <a:endParaRPr lang="en-US" dirty="0"/>
          </a:p>
          <a:p>
            <a:pPr indent="-188913">
              <a:buFont typeface="Arial" panose="020B0604020202020204" pitchFamily="34" charset="0"/>
              <a:buChar char="•"/>
            </a:pPr>
            <a:r>
              <a:rPr lang="en-US" dirty="0" smtClean="0"/>
              <a:t>Web servers &amp; APIs</a:t>
            </a:r>
          </a:p>
          <a:p>
            <a:pPr indent="-188913">
              <a:buFont typeface="Arial" panose="020B0604020202020204" pitchFamily="34" charset="0"/>
              <a:buChar char="•"/>
            </a:pPr>
            <a:r>
              <a:rPr lang="en-US" dirty="0" smtClean="0"/>
              <a:t>Real-time applications (chat, gaming)</a:t>
            </a:r>
          </a:p>
          <a:p>
            <a:pPr indent="-188913">
              <a:buFont typeface="Arial" panose="020B0604020202020204" pitchFamily="34" charset="0"/>
              <a:buChar char="•"/>
            </a:pPr>
            <a:r>
              <a:rPr lang="en-US" dirty="0" err="1" smtClean="0"/>
              <a:t>Microservices</a:t>
            </a:r>
            <a:r>
              <a:rPr lang="en-US" dirty="0" smtClean="0"/>
              <a:t> &amp; </a:t>
            </a:r>
            <a:r>
              <a:rPr lang="en-US" dirty="0" err="1" smtClean="0"/>
              <a:t>serverless</a:t>
            </a:r>
            <a:r>
              <a:rPr lang="en-US" dirty="0" smtClean="0"/>
              <a:t> applications</a:t>
            </a:r>
          </a:p>
          <a:p>
            <a:pPr marL="285750" indent="-285750" algn="l">
              <a:buFont typeface="Arial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105" y="2136039"/>
            <a:ext cx="7704000" cy="572700"/>
          </a:xfrm>
        </p:spPr>
        <p:txBody>
          <a:bodyPr/>
          <a:lstStyle/>
          <a:p>
            <a:pPr algn="ctr"/>
            <a:r>
              <a:rPr lang="en-IN" sz="4000" dirty="0" smtClean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36110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4" name="Google Shape;3404;p35"/>
          <p:cNvGrpSpPr/>
          <p:nvPr/>
        </p:nvGrpSpPr>
        <p:grpSpPr>
          <a:xfrm>
            <a:off x="4289650" y="4337100"/>
            <a:ext cx="4000604" cy="206700"/>
            <a:chOff x="2882550" y="-412125"/>
            <a:chExt cx="4000604" cy="206700"/>
          </a:xfrm>
        </p:grpSpPr>
        <p:grpSp>
          <p:nvGrpSpPr>
            <p:cNvPr id="3405" name="Google Shape;3405;p35"/>
            <p:cNvGrpSpPr/>
            <p:nvPr/>
          </p:nvGrpSpPr>
          <p:grpSpPr>
            <a:xfrm>
              <a:off x="2882550" y="-412125"/>
              <a:ext cx="3848204" cy="54300"/>
              <a:chOff x="2882550" y="-412125"/>
              <a:chExt cx="3848204" cy="54300"/>
            </a:xfrm>
          </p:grpSpPr>
          <p:grpSp>
            <p:nvGrpSpPr>
              <p:cNvPr id="3406" name="Google Shape;3406;p35"/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07" name="Google Shape;3407;p35"/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8" name="Google Shape;3408;p35"/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09" name="Google Shape;3409;p35"/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0" name="Google Shape;3410;p35"/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1" name="Google Shape;3411;p35"/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2" name="Google Shape;3412;p35"/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3" name="Google Shape;3413;p35"/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4" name="Google Shape;3414;p35"/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5" name="Google Shape;3415;p35"/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6" name="Google Shape;3416;p35"/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7" name="Google Shape;3417;p35"/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8" name="Google Shape;3418;p35"/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19" name="Google Shape;3419;p35"/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0" name="Google Shape;3420;p35"/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1" name="Google Shape;3421;p35"/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2" name="Google Shape;3422;p35"/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23" name="Google Shape;3423;p35"/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24" name="Google Shape;3424;p35"/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5" name="Google Shape;3425;p35"/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6" name="Google Shape;3426;p35"/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7" name="Google Shape;3427;p35"/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8" name="Google Shape;3428;p35"/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29" name="Google Shape;3429;p35"/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0" name="Google Shape;3430;p35"/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1" name="Google Shape;3431;p35"/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2" name="Google Shape;3432;p35"/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3" name="Google Shape;3433;p35"/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4" name="Google Shape;3434;p35"/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5" name="Google Shape;3435;p35"/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6" name="Google Shape;3436;p35"/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7" name="Google Shape;3437;p35"/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8" name="Google Shape;3438;p35"/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39" name="Google Shape;3439;p35"/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440" name="Google Shape;3440;p35"/>
            <p:cNvGrpSpPr/>
            <p:nvPr/>
          </p:nvGrpSpPr>
          <p:grpSpPr>
            <a:xfrm>
              <a:off x="3034950" y="-259725"/>
              <a:ext cx="3848204" cy="54300"/>
              <a:chOff x="2882550" y="-412125"/>
              <a:chExt cx="3848204" cy="54300"/>
            </a:xfrm>
          </p:grpSpPr>
          <p:grpSp>
            <p:nvGrpSpPr>
              <p:cNvPr id="3441" name="Google Shape;3441;p35"/>
              <p:cNvGrpSpPr/>
              <p:nvPr/>
            </p:nvGrpSpPr>
            <p:grpSpPr>
              <a:xfrm>
                <a:off x="483530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42" name="Google Shape;3442;p35"/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3" name="Google Shape;3443;p35"/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4" name="Google Shape;3444;p35"/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5" name="Google Shape;3445;p35"/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6" name="Google Shape;3446;p35"/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7" name="Google Shape;3447;p35"/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8" name="Google Shape;3448;p35"/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49" name="Google Shape;3449;p35"/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0" name="Google Shape;3450;p35"/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1" name="Google Shape;3451;p35"/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2" name="Google Shape;3452;p35"/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3" name="Google Shape;3453;p35"/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4" name="Google Shape;3454;p35"/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5" name="Google Shape;3455;p35"/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6" name="Google Shape;3456;p35"/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57" name="Google Shape;3457;p35"/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458" name="Google Shape;3458;p35"/>
              <p:cNvGrpSpPr/>
              <p:nvPr/>
            </p:nvGrpSpPr>
            <p:grpSpPr>
              <a:xfrm>
                <a:off x="2882550" y="-412125"/>
                <a:ext cx="1895454" cy="54300"/>
                <a:chOff x="4835300" y="-412125"/>
                <a:chExt cx="1895454" cy="54300"/>
              </a:xfrm>
            </p:grpSpPr>
            <p:sp>
              <p:nvSpPr>
                <p:cNvPr id="3459" name="Google Shape;3459;p35"/>
                <p:cNvSpPr/>
                <p:nvPr/>
              </p:nvSpPr>
              <p:spPr>
                <a:xfrm>
                  <a:off x="61854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0" name="Google Shape;3460;p35"/>
                <p:cNvSpPr/>
                <p:nvPr/>
              </p:nvSpPr>
              <p:spPr>
                <a:xfrm>
                  <a:off x="606272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1" name="Google Shape;3461;p35"/>
                <p:cNvSpPr/>
                <p:nvPr/>
              </p:nvSpPr>
              <p:spPr>
                <a:xfrm>
                  <a:off x="59400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2" name="Google Shape;3462;p35"/>
                <p:cNvSpPr/>
                <p:nvPr/>
              </p:nvSpPr>
              <p:spPr>
                <a:xfrm>
                  <a:off x="581725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3" name="Google Shape;3463;p35"/>
                <p:cNvSpPr/>
                <p:nvPr/>
              </p:nvSpPr>
              <p:spPr>
                <a:xfrm>
                  <a:off x="66764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4" name="Google Shape;3464;p35"/>
                <p:cNvSpPr/>
                <p:nvPr/>
              </p:nvSpPr>
              <p:spPr>
                <a:xfrm>
                  <a:off x="655369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5" name="Google Shape;3465;p35"/>
                <p:cNvSpPr/>
                <p:nvPr/>
              </p:nvSpPr>
              <p:spPr>
                <a:xfrm>
                  <a:off x="643097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6" name="Google Shape;3466;p35"/>
                <p:cNvSpPr/>
                <p:nvPr/>
              </p:nvSpPr>
              <p:spPr>
                <a:xfrm>
                  <a:off x="630822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7" name="Google Shape;3467;p35"/>
                <p:cNvSpPr/>
                <p:nvPr/>
              </p:nvSpPr>
              <p:spPr>
                <a:xfrm>
                  <a:off x="52035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8" name="Google Shape;3468;p35"/>
                <p:cNvSpPr/>
                <p:nvPr/>
              </p:nvSpPr>
              <p:spPr>
                <a:xfrm>
                  <a:off x="5080774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69" name="Google Shape;3469;p35"/>
                <p:cNvSpPr/>
                <p:nvPr/>
              </p:nvSpPr>
              <p:spPr>
                <a:xfrm>
                  <a:off x="495805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0" name="Google Shape;3470;p35"/>
                <p:cNvSpPr/>
                <p:nvPr/>
              </p:nvSpPr>
              <p:spPr>
                <a:xfrm>
                  <a:off x="4835300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1" name="Google Shape;3471;p35"/>
                <p:cNvSpPr/>
                <p:nvPr/>
              </p:nvSpPr>
              <p:spPr>
                <a:xfrm>
                  <a:off x="5694503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2" name="Google Shape;3472;p35"/>
                <p:cNvSpPr/>
                <p:nvPr/>
              </p:nvSpPr>
              <p:spPr>
                <a:xfrm>
                  <a:off x="5571749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3" name="Google Shape;3473;p35"/>
                <p:cNvSpPr/>
                <p:nvPr/>
              </p:nvSpPr>
              <p:spPr>
                <a:xfrm>
                  <a:off x="5449028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74" name="Google Shape;3474;p35"/>
                <p:cNvSpPr/>
                <p:nvPr/>
              </p:nvSpPr>
              <p:spPr>
                <a:xfrm>
                  <a:off x="5326275" y="-412125"/>
                  <a:ext cx="54300" cy="54300"/>
                </a:xfrm>
                <a:prstGeom prst="ellipse">
                  <a:avLst/>
                </a:prstGeom>
                <a:solidFill>
                  <a:srgbClr val="F5FCF9">
                    <a:alpha val="36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cxnSp>
        <p:nvCxnSpPr>
          <p:cNvPr id="3475" name="Google Shape;3475;p35"/>
          <p:cNvCxnSpPr/>
          <p:nvPr/>
        </p:nvCxnSpPr>
        <p:spPr>
          <a:xfrm>
            <a:off x="4055750" y="3514936"/>
            <a:ext cx="103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6" name="Google Shape;3476;p35"/>
          <p:cNvGrpSpPr/>
          <p:nvPr/>
        </p:nvGrpSpPr>
        <p:grpSpPr>
          <a:xfrm rot="-5400000">
            <a:off x="974820" y="572972"/>
            <a:ext cx="247717" cy="399234"/>
            <a:chOff x="2120920" y="4187752"/>
            <a:chExt cx="134082" cy="216083"/>
          </a:xfrm>
        </p:grpSpPr>
        <p:sp>
          <p:nvSpPr>
            <p:cNvPr id="3477" name="Google Shape;3477;p35"/>
            <p:cNvSpPr/>
            <p:nvPr/>
          </p:nvSpPr>
          <p:spPr>
            <a:xfrm>
              <a:off x="2120920" y="4187752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5"/>
            <p:cNvSpPr/>
            <p:nvPr/>
          </p:nvSpPr>
          <p:spPr>
            <a:xfrm>
              <a:off x="2120920" y="4252023"/>
              <a:ext cx="134082" cy="875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5"/>
            <p:cNvSpPr/>
            <p:nvPr/>
          </p:nvSpPr>
          <p:spPr>
            <a:xfrm>
              <a:off x="2120920" y="4315186"/>
              <a:ext cx="134082" cy="8864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76215" y="1376678"/>
            <a:ext cx="771742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Architecture where program flow is determined by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events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 (user actions, messages,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Node.js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 uses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Event Loop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 for asynchronous, non-blocking execution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a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Components: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ato" panose="020B0604020202020204" charset="0"/>
            </a:endParaRPr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Event Emitter: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 Emits events</a:t>
            </a:r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Event Listener: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 Responds to events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a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Benefits: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 Efficient concurrency, high performance, scalable for real-time apps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xmlns="" id="{423B3974-056A-0529-7B41-BB02B10C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68" y="438758"/>
            <a:ext cx="7858511" cy="667661"/>
          </a:xfrm>
        </p:spPr>
        <p:txBody>
          <a:bodyPr/>
          <a:lstStyle/>
          <a:p>
            <a:r>
              <a:rPr lang="en-IN" sz="4000" dirty="0"/>
              <a:t>Event-driven Architecture</a:t>
            </a:r>
            <a:endParaRPr lang="en-US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" name="Google Shape;3486;p36"/>
          <p:cNvSpPr txBox="1">
            <a:spLocks noGrp="1"/>
          </p:cNvSpPr>
          <p:nvPr>
            <p:ph type="title" idx="2"/>
          </p:nvPr>
        </p:nvSpPr>
        <p:spPr>
          <a:xfrm>
            <a:off x="3167174" y="468231"/>
            <a:ext cx="2615596" cy="578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Express.js</a:t>
            </a:r>
            <a:endParaRPr sz="3600" dirty="0"/>
          </a:p>
        </p:txBody>
      </p:sp>
      <p:grpSp>
        <p:nvGrpSpPr>
          <p:cNvPr id="3487" name="Google Shape;3487;p36"/>
          <p:cNvGrpSpPr/>
          <p:nvPr/>
        </p:nvGrpSpPr>
        <p:grpSpPr>
          <a:xfrm>
            <a:off x="793674" y="3401539"/>
            <a:ext cx="170751" cy="1331192"/>
            <a:chOff x="2119849" y="2983914"/>
            <a:chExt cx="170751" cy="1331192"/>
          </a:xfrm>
        </p:grpSpPr>
        <p:sp>
          <p:nvSpPr>
            <p:cNvPr id="3488" name="Google Shape;3488;p36"/>
            <p:cNvSpPr/>
            <p:nvPr/>
          </p:nvSpPr>
          <p:spPr>
            <a:xfrm rot="-5400000">
              <a:off x="2130301" y="4154806"/>
              <a:ext cx="149847" cy="170751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9" name="Google Shape;3489;p36"/>
            <p:cNvSpPr/>
            <p:nvPr/>
          </p:nvSpPr>
          <p:spPr>
            <a:xfrm rot="-5400000">
              <a:off x="2126816" y="3956173"/>
              <a:ext cx="156817" cy="170751"/>
            </a:xfrm>
            <a:custGeom>
              <a:avLst/>
              <a:gdLst/>
              <a:ahLst/>
              <a:cxnLst/>
              <a:rect l="l" t="t" r="r" b="b"/>
              <a:pathLst>
                <a:path w="45" h="49" extrusionOk="0">
                  <a:moveTo>
                    <a:pt x="45" y="0"/>
                  </a:moveTo>
                  <a:lnTo>
                    <a:pt x="0" y="25"/>
                  </a:lnTo>
                  <a:lnTo>
                    <a:pt x="45" y="4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0" name="Google Shape;3490;p36"/>
            <p:cNvSpPr/>
            <p:nvPr/>
          </p:nvSpPr>
          <p:spPr>
            <a:xfrm rot="-5400000">
              <a:off x="2130301" y="3757539"/>
              <a:ext cx="149847" cy="170751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1" name="Google Shape;3491;p36"/>
            <p:cNvSpPr/>
            <p:nvPr/>
          </p:nvSpPr>
          <p:spPr>
            <a:xfrm rot="-5400000">
              <a:off x="2130301" y="3562391"/>
              <a:ext cx="149847" cy="170751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2" name="Google Shape;3492;p36"/>
            <p:cNvSpPr/>
            <p:nvPr/>
          </p:nvSpPr>
          <p:spPr>
            <a:xfrm rot="-5400000">
              <a:off x="2130301" y="3363759"/>
              <a:ext cx="149847" cy="170751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3" name="Google Shape;3493;p36"/>
            <p:cNvSpPr/>
            <p:nvPr/>
          </p:nvSpPr>
          <p:spPr>
            <a:xfrm rot="-5400000">
              <a:off x="2130301" y="3168610"/>
              <a:ext cx="149847" cy="170751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4" name="Google Shape;3494;p36"/>
            <p:cNvSpPr/>
            <p:nvPr/>
          </p:nvSpPr>
          <p:spPr>
            <a:xfrm rot="-5400000">
              <a:off x="2130301" y="2973462"/>
              <a:ext cx="149847" cy="170751"/>
            </a:xfrm>
            <a:custGeom>
              <a:avLst/>
              <a:gdLst/>
              <a:ahLst/>
              <a:cxnLst/>
              <a:rect l="l" t="t" r="r" b="b"/>
              <a:pathLst>
                <a:path w="43" h="49" extrusionOk="0">
                  <a:moveTo>
                    <a:pt x="43" y="0"/>
                  </a:moveTo>
                  <a:lnTo>
                    <a:pt x="0" y="25"/>
                  </a:lnTo>
                  <a:lnTo>
                    <a:pt x="43" y="4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96" name="Google Shape;3496;p36"/>
          <p:cNvGrpSpPr/>
          <p:nvPr/>
        </p:nvGrpSpPr>
        <p:grpSpPr>
          <a:xfrm>
            <a:off x="7897062" y="648731"/>
            <a:ext cx="399234" cy="247717"/>
            <a:chOff x="7897062" y="648731"/>
            <a:chExt cx="399234" cy="247717"/>
          </a:xfrm>
        </p:grpSpPr>
        <p:sp>
          <p:nvSpPr>
            <p:cNvPr id="3497" name="Google Shape;3497;p36"/>
            <p:cNvSpPr/>
            <p:nvPr/>
          </p:nvSpPr>
          <p:spPr>
            <a:xfrm rot="-5400000">
              <a:off x="7855097" y="690695"/>
              <a:ext cx="247717" cy="16378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6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8" name="Google Shape;3498;p36"/>
            <p:cNvSpPr/>
            <p:nvPr/>
          </p:nvSpPr>
          <p:spPr>
            <a:xfrm rot="-5400000">
              <a:off x="7972821" y="691719"/>
              <a:ext cx="247717" cy="161742"/>
            </a:xfrm>
            <a:custGeom>
              <a:avLst/>
              <a:gdLst/>
              <a:ahLst/>
              <a:cxnLst/>
              <a:rect l="l" t="t" r="r" b="b"/>
              <a:pathLst>
                <a:path w="121" h="79" extrusionOk="0">
                  <a:moveTo>
                    <a:pt x="61" y="0"/>
                  </a:moveTo>
                  <a:lnTo>
                    <a:pt x="0" y="66"/>
                  </a:lnTo>
                  <a:lnTo>
                    <a:pt x="16" y="79"/>
                  </a:lnTo>
                  <a:lnTo>
                    <a:pt x="61" y="29"/>
                  </a:lnTo>
                  <a:lnTo>
                    <a:pt x="107" y="79"/>
                  </a:lnTo>
                  <a:lnTo>
                    <a:pt x="121" y="6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9" name="Google Shape;3499;p36"/>
            <p:cNvSpPr/>
            <p:nvPr/>
          </p:nvSpPr>
          <p:spPr>
            <a:xfrm rot="-5400000">
              <a:off x="8090543" y="690695"/>
              <a:ext cx="247717" cy="163789"/>
            </a:xfrm>
            <a:custGeom>
              <a:avLst/>
              <a:gdLst/>
              <a:ahLst/>
              <a:cxnLst/>
              <a:rect l="l" t="t" r="r" b="b"/>
              <a:pathLst>
                <a:path w="121" h="80" extrusionOk="0">
                  <a:moveTo>
                    <a:pt x="61" y="0"/>
                  </a:moveTo>
                  <a:lnTo>
                    <a:pt x="0" y="67"/>
                  </a:lnTo>
                  <a:lnTo>
                    <a:pt x="16" y="80"/>
                  </a:lnTo>
                  <a:lnTo>
                    <a:pt x="61" y="29"/>
                  </a:lnTo>
                  <a:lnTo>
                    <a:pt x="107" y="80"/>
                  </a:lnTo>
                  <a:lnTo>
                    <a:pt x="121" y="67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FCF9">
                <a:alpha val="36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Rectangle: Rounded Corners 10">
            <a:extLst>
              <a:ext uri="{FF2B5EF4-FFF2-40B4-BE49-F238E27FC236}">
                <a16:creationId xmlns:a16="http://schemas.microsoft.com/office/drawing/2014/main" xmlns="" id="{98F94717-C607-42B9-5DF8-6FE33E44A54F}"/>
              </a:ext>
            </a:extLst>
          </p:cNvPr>
          <p:cNvSpPr/>
          <p:nvPr/>
        </p:nvSpPr>
        <p:spPr>
          <a:xfrm>
            <a:off x="1927186" y="3251477"/>
            <a:ext cx="5095572" cy="13383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const</a:t>
            </a:r>
            <a:r>
              <a:rPr lang="en-US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express = require('express');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const</a:t>
            </a:r>
            <a:r>
              <a:rPr lang="en-US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 app = express();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app.listen</a:t>
            </a:r>
            <a:r>
              <a:rPr lang="en-US" sz="1500" dirty="0">
                <a:solidFill>
                  <a:schemeClr val="bg1"/>
                </a:solidFill>
                <a:latin typeface="Century Gothic" panose="020B0502020202020204" pitchFamily="34" charset="0"/>
              </a:rPr>
              <a:t>(3000, () =&gt; console.log("Server running on port 3000"));</a:t>
            </a:r>
            <a:endParaRPr lang="en-GB" sz="15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3E0DF3D-14A9-5434-119B-19C1D35C93BE}"/>
              </a:ext>
            </a:extLst>
          </p:cNvPr>
          <p:cNvSpPr txBox="1"/>
          <p:nvPr/>
        </p:nvSpPr>
        <p:spPr>
          <a:xfrm>
            <a:off x="793674" y="1138682"/>
            <a:ext cx="770610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prstClr val="white"/>
                </a:solidFill>
                <a:latin typeface="Century Gothic (Body)"/>
                <a:ea typeface="+mn-ea"/>
                <a:cs typeface="+mn-cs"/>
              </a:rPr>
              <a:t>Web application framework for </a:t>
            </a:r>
            <a:r>
              <a:rPr lang="en-US" sz="2000" b="1" kern="1200" dirty="0">
                <a:solidFill>
                  <a:prstClr val="white"/>
                </a:solidFill>
                <a:latin typeface="Century Gothic (Body)"/>
                <a:ea typeface="+mn-ea"/>
                <a:cs typeface="+mn-cs"/>
              </a:rPr>
              <a:t>building web servers and APIs</a:t>
            </a:r>
            <a:r>
              <a:rPr lang="en-US" sz="2000" kern="1200" dirty="0" smtClean="0">
                <a:solidFill>
                  <a:prstClr val="white"/>
                </a:solidFill>
                <a:latin typeface="Century Gothic (Body)"/>
                <a:ea typeface="+mn-ea"/>
                <a:cs typeface="+mn-cs"/>
              </a:rPr>
              <a:t>.</a:t>
            </a: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000" kern="1200" dirty="0" smtClean="0">
                <a:solidFill>
                  <a:prstClr val="white"/>
                </a:solidFill>
                <a:latin typeface="Century Gothic (Body)"/>
                <a:ea typeface="+mn-ea"/>
                <a:cs typeface="+mn-cs"/>
              </a:rPr>
              <a:t>Built </a:t>
            </a:r>
            <a:r>
              <a:rPr lang="en-US" sz="2000" kern="1200" dirty="0">
                <a:solidFill>
                  <a:prstClr val="white"/>
                </a:solidFill>
                <a:latin typeface="Century Gothic (Body)"/>
                <a:ea typeface="+mn-ea"/>
                <a:cs typeface="+mn-cs"/>
              </a:rPr>
              <a:t>on top of </a:t>
            </a:r>
            <a:r>
              <a:rPr lang="en-US" sz="2000" b="1" kern="1200" dirty="0">
                <a:solidFill>
                  <a:prstClr val="white"/>
                </a:solidFill>
                <a:latin typeface="Century Gothic (Body)"/>
                <a:ea typeface="+mn-ea"/>
                <a:cs typeface="+mn-cs"/>
              </a:rPr>
              <a:t>Node.js</a:t>
            </a:r>
            <a:r>
              <a:rPr lang="en-US" sz="2000" b="1" kern="1200" dirty="0" smtClean="0">
                <a:solidFill>
                  <a:prstClr val="white"/>
                </a:solidFill>
                <a:latin typeface="Century Gothic (Body)"/>
                <a:ea typeface="+mn-ea"/>
                <a:cs typeface="+mn-cs"/>
              </a:rPr>
              <a:t>.</a:t>
            </a: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2000" kern="1200" dirty="0" smtClean="0">
                <a:solidFill>
                  <a:prstClr val="white"/>
                </a:solidFill>
                <a:latin typeface="Century Gothic (Body)"/>
                <a:ea typeface="+mn-ea"/>
                <a:cs typeface="+mn-cs"/>
              </a:rPr>
              <a:t>Provides </a:t>
            </a:r>
            <a:r>
              <a:rPr lang="en-US" sz="2000" kern="1200" dirty="0">
                <a:solidFill>
                  <a:prstClr val="white"/>
                </a:solidFill>
                <a:latin typeface="Century Gothic (Body)"/>
                <a:ea typeface="+mn-ea"/>
                <a:cs typeface="+mn-cs"/>
              </a:rPr>
              <a:t>features like </a:t>
            </a:r>
            <a:r>
              <a:rPr lang="en-US" sz="2000" b="1" kern="1200" dirty="0">
                <a:solidFill>
                  <a:prstClr val="white"/>
                </a:solidFill>
                <a:latin typeface="Century Gothic (Body)"/>
                <a:ea typeface="+mn-ea"/>
                <a:cs typeface="+mn-cs"/>
              </a:rPr>
              <a:t>routing, middleware, and </a:t>
            </a:r>
            <a:r>
              <a:rPr lang="en-US" sz="2000" b="1" kern="1200" dirty="0" smtClean="0">
                <a:solidFill>
                  <a:prstClr val="white"/>
                </a:solidFill>
                <a:latin typeface="Century Gothic (Body)"/>
                <a:ea typeface="+mn-ea"/>
                <a:cs typeface="+mn-cs"/>
              </a:rPr>
              <a:t>templating</a:t>
            </a:r>
            <a:r>
              <a:rPr lang="en-US" sz="2000" kern="1200" dirty="0" smtClean="0">
                <a:solidFill>
                  <a:prstClr val="white"/>
                </a:solidFill>
                <a:latin typeface="Century Gothic (Body)"/>
                <a:ea typeface="+mn-ea"/>
                <a:cs typeface="+mn-cs"/>
              </a:rPr>
              <a:t>.</a:t>
            </a:r>
            <a:endParaRPr lang="en-US" sz="2000" kern="1200" dirty="0">
              <a:solidFill>
                <a:prstClr val="white"/>
              </a:solidFill>
              <a:latin typeface="Century Gothic (Body)"/>
              <a:ea typeface="+mn-ea"/>
              <a:cs typeface="+mn-cs"/>
            </a:endParaRPr>
          </a:p>
          <a:p>
            <a:pPr defTabSz="457200">
              <a:buClrTx/>
              <a:buFontTx/>
              <a:buNone/>
            </a:pPr>
            <a:endParaRPr lang="en-GB" sz="2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Routing and Middleware</a:t>
            </a:r>
            <a:endParaRPr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ACAD1A14-4BB1-4CD7-1FB2-AF02DEC8EE2D}"/>
              </a:ext>
            </a:extLst>
          </p:cNvPr>
          <p:cNvSpPr txBox="1">
            <a:spLocks/>
          </p:cNvSpPr>
          <p:nvPr/>
        </p:nvSpPr>
        <p:spPr>
          <a:xfrm>
            <a:off x="573927" y="1013361"/>
            <a:ext cx="3469544" cy="3834580"/>
          </a:xfrm>
          <a:prstGeom prst="rect">
            <a:avLst/>
          </a:prstGeom>
          <a:solidFill>
            <a:srgbClr val="00C6BB">
              <a:lumMod val="50000"/>
            </a:srgb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 spc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"/>
              </a:rPr>
              <a:t>Routing</a:t>
            </a:r>
            <a:r>
              <a:rPr kumimoji="0" lang="en-GB" sz="1500" b="1" i="0" u="none" strike="noStrike" kern="1200" cap="none" spc="0" normalizeH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"/>
              </a:rPr>
              <a:t> </a:t>
            </a:r>
            <a:r>
              <a:rPr kumimoji="0" lang="en-GB" sz="15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"/>
              </a:rPr>
              <a:t/>
            </a:r>
            <a:br>
              <a:rPr kumimoji="0" lang="en-GB" sz="15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G"/>
              </a:rPr>
            </a:br>
            <a:endParaRPr kumimoji="0" lang="en-US" sz="15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"/>
            </a:endParaRPr>
          </a:p>
          <a:p>
            <a:pPr marL="285750" lvl="0" indent="-285750" algn="l">
              <a:buClrTx/>
              <a:buFont typeface="Arial" panose="020B0604020202020204" pitchFamily="34" charset="0"/>
              <a:buChar char="•"/>
            </a:pPr>
            <a:r>
              <a:rPr lang="en-US" sz="1500" b="0" dirty="0" smtClean="0">
                <a:solidFill>
                  <a:sysClr val="window" lastClr="FFFFFF"/>
                </a:solidFill>
                <a:latin typeface="Lato" panose="020B0604020202020204" charset="0"/>
              </a:rPr>
              <a:t>Routing refers to how an application’s </a:t>
            </a:r>
            <a:r>
              <a:rPr lang="en-US" sz="1500" dirty="0" smtClean="0">
                <a:solidFill>
                  <a:sysClr val="window" lastClr="FFFFFF"/>
                </a:solidFill>
                <a:latin typeface="Lato" panose="020B0604020202020204" charset="0"/>
              </a:rPr>
              <a:t>endpoints (URIs) respond to client requests.</a:t>
            </a:r>
          </a:p>
          <a:p>
            <a:pPr lvl="0" algn="l">
              <a:buClrTx/>
            </a:pPr>
            <a:endParaRPr lang="en-US" sz="1500" b="0" dirty="0" smtClean="0">
              <a:solidFill>
                <a:sysClr val="window" lastClr="FFFFFF"/>
              </a:solidFill>
              <a:latin typeface="Lato" panose="020B0604020202020204" charset="0"/>
            </a:endParaRPr>
          </a:p>
          <a:p>
            <a:pPr marL="285750" lvl="0" indent="-285750" algn="l">
              <a:buClrTx/>
              <a:buFont typeface="Arial" panose="020B0604020202020204" pitchFamily="34" charset="0"/>
              <a:buChar char="•"/>
            </a:pPr>
            <a:r>
              <a:rPr lang="en-US" sz="1500" b="0" dirty="0" smtClean="0">
                <a:solidFill>
                  <a:sysClr val="window" lastClr="FFFFFF"/>
                </a:solidFill>
                <a:latin typeface="Lato" panose="020B0604020202020204" charset="0"/>
              </a:rPr>
              <a:t>Defines the path and HTTP method (GET, POST, PUT, DELETE).</a:t>
            </a:r>
          </a:p>
          <a:p>
            <a:pPr marL="285750" lvl="0" indent="-285750" algn="l">
              <a:buClrTx/>
              <a:buFont typeface="Arial" panose="020B0604020202020204" pitchFamily="34" charset="0"/>
              <a:buChar char="•"/>
            </a:pPr>
            <a:endParaRPr kumimoji="0" lang="en-US" sz="15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"/>
            </a:endParaRPr>
          </a:p>
          <a:p>
            <a:pPr marL="285750" lvl="0" indent="-285750" algn="l">
              <a:buClrTx/>
              <a:buFont typeface="Arial" panose="020B0604020202020204" pitchFamily="34" charset="0"/>
              <a:buChar char="•"/>
            </a:pPr>
            <a:endParaRPr kumimoji="0" lang="en-US" sz="1500" b="1" i="0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G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ACAD1A14-4BB1-4CD7-1FB2-AF02DEC8EE2D}"/>
              </a:ext>
            </a:extLst>
          </p:cNvPr>
          <p:cNvSpPr txBox="1">
            <a:spLocks/>
          </p:cNvSpPr>
          <p:nvPr/>
        </p:nvSpPr>
        <p:spPr>
          <a:xfrm>
            <a:off x="4954456" y="1013361"/>
            <a:ext cx="3469544" cy="3830215"/>
          </a:xfrm>
          <a:prstGeom prst="rect">
            <a:avLst/>
          </a:prstGeom>
          <a:solidFill>
            <a:srgbClr val="00C6BB">
              <a:lumMod val="50000"/>
            </a:srgb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b="1" kern="1200" spc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lnSpc>
                <a:spcPct val="150000"/>
              </a:lnSpc>
              <a:buClrTx/>
            </a:pPr>
            <a:r>
              <a:rPr lang="en-GB" sz="1500" dirty="0" err="1" smtClean="0">
                <a:solidFill>
                  <a:sysClr val="window" lastClr="FFFFFF"/>
                </a:solidFill>
                <a:latin typeface="G"/>
              </a:rPr>
              <a:t>MiddleWare</a:t>
            </a:r>
            <a:endParaRPr lang="en-US" sz="1500" dirty="0" smtClean="0">
              <a:solidFill>
                <a:sysClr val="window" lastClr="FFFFFF"/>
              </a:solidFill>
              <a:latin typeface="Lato" panose="020B0604020202020204" charset="0"/>
            </a:endParaRPr>
          </a:p>
          <a:p>
            <a:pPr marL="285750" lvl="0" indent="-285750"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b="0" dirty="0" smtClean="0">
                <a:solidFill>
                  <a:sysClr val="window" lastClr="FFFFFF"/>
                </a:solidFill>
                <a:latin typeface="Lato" panose="020B0604020202020204" charset="0"/>
              </a:rPr>
              <a:t>Functions that execute between request and response.</a:t>
            </a:r>
          </a:p>
          <a:p>
            <a:pPr marL="285750" lvl="0" indent="-285750"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b="0" dirty="0" smtClean="0">
                <a:solidFill>
                  <a:sysClr val="window" lastClr="FFFFFF"/>
                </a:solidFill>
                <a:latin typeface="Lato" panose="020B0604020202020204" charset="0"/>
              </a:rPr>
              <a:t>Can modify </a:t>
            </a:r>
            <a:r>
              <a:rPr lang="en-US" sz="1500" dirty="0" err="1" smtClean="0">
                <a:solidFill>
                  <a:sysClr val="window" lastClr="FFFFFF"/>
                </a:solidFill>
                <a:latin typeface="Lato" panose="020B0604020202020204" charset="0"/>
              </a:rPr>
              <a:t>req</a:t>
            </a:r>
            <a:r>
              <a:rPr lang="en-US" sz="1500" dirty="0" smtClean="0">
                <a:solidFill>
                  <a:sysClr val="window" lastClr="FFFFFF"/>
                </a:solidFill>
                <a:latin typeface="Lato" panose="020B0604020202020204" charset="0"/>
              </a:rPr>
              <a:t> and res </a:t>
            </a:r>
            <a:r>
              <a:rPr lang="en-US" sz="1500" b="0" dirty="0" smtClean="0">
                <a:solidFill>
                  <a:sysClr val="window" lastClr="FFFFFF"/>
                </a:solidFill>
                <a:latin typeface="Lato" panose="020B0604020202020204" charset="0"/>
              </a:rPr>
              <a:t>objects.</a:t>
            </a:r>
          </a:p>
          <a:p>
            <a:pPr marL="285750" lvl="0" indent="-285750"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b="0" dirty="0" smtClean="0">
                <a:solidFill>
                  <a:sysClr val="window" lastClr="FFFFFF"/>
                </a:solidFill>
                <a:latin typeface="Lato" panose="020B0604020202020204" charset="0"/>
              </a:rPr>
              <a:t>Used for </a:t>
            </a:r>
            <a:r>
              <a:rPr lang="en-US" sz="1500" dirty="0" smtClean="0">
                <a:solidFill>
                  <a:sysClr val="window" lastClr="FFFFFF"/>
                </a:solidFill>
                <a:latin typeface="Lato" panose="020B0604020202020204" charset="0"/>
              </a:rPr>
              <a:t>logging, authentication, data parsing, error handling.</a:t>
            </a:r>
          </a:p>
          <a:p>
            <a:pPr marL="285750" lvl="0" indent="-285750"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sz="1500" dirty="0">
              <a:solidFill>
                <a:sysClr val="window" lastClr="FFFFFF"/>
              </a:solidFill>
              <a:latin typeface="Lato" panose="020B0604020202020204" charset="0"/>
            </a:endParaRPr>
          </a:p>
          <a:p>
            <a:pPr marL="285750" lvl="0" indent="-285750" algn="l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500" dirty="0" smtClean="0">
                <a:solidFill>
                  <a:sysClr val="window" lastClr="FFFFFF"/>
                </a:solidFill>
                <a:latin typeface="Lato" panose="020B0604020202020204" charset="0"/>
              </a:rPr>
              <a:t>Flow -</a:t>
            </a:r>
          </a:p>
          <a:p>
            <a:pPr lvl="0" algn="l">
              <a:lnSpc>
                <a:spcPct val="150000"/>
              </a:lnSpc>
              <a:buClrTx/>
            </a:pPr>
            <a:r>
              <a:rPr lang="en-GB" sz="900" i="1" dirty="0" smtClean="0">
                <a:solidFill>
                  <a:sysClr val="window" lastClr="FFFFFF"/>
                </a:solidFill>
                <a:latin typeface="Lato" panose="020B0604020202020204" charset="0"/>
              </a:rPr>
              <a:t>       </a:t>
            </a:r>
            <a:r>
              <a:rPr lang="en-GB" sz="1050" i="1" dirty="0" smtClean="0">
                <a:solidFill>
                  <a:sysClr val="window" lastClr="FFFFFF"/>
                </a:solidFill>
                <a:latin typeface="Lato" panose="020B0604020202020204" charset="0"/>
              </a:rPr>
              <a:t>Request </a:t>
            </a:r>
            <a:r>
              <a:rPr lang="en-GB" sz="1050" i="1" dirty="0">
                <a:solidFill>
                  <a:sysClr val="window" lastClr="FFFFFF"/>
                </a:solidFill>
                <a:latin typeface="Lato" panose="020B0604020202020204" charset="0"/>
              </a:rPr>
              <a:t>→</a:t>
            </a:r>
            <a:r>
              <a:rPr lang="en-GB" sz="1050" i="1" dirty="0" smtClean="0">
                <a:solidFill>
                  <a:sysClr val="window" lastClr="FFFFFF"/>
                </a:solidFill>
                <a:latin typeface="Lato" panose="020B0604020202020204" charset="0"/>
              </a:rPr>
              <a:t> </a:t>
            </a:r>
            <a:r>
              <a:rPr lang="en-GB" sz="1050" i="1" dirty="0">
                <a:solidFill>
                  <a:sysClr val="window" lastClr="FFFFFF"/>
                </a:solidFill>
                <a:latin typeface="Lato" panose="020B0604020202020204" charset="0"/>
              </a:rPr>
              <a:t>Middleware → Route Handler → Response</a:t>
            </a:r>
            <a:endParaRPr kumimoji="0" lang="en-GB" sz="1050" i="1" u="none" strike="noStrike" kern="12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ato" panose="020B0604020202020204" charset="0"/>
            </a:endParaRPr>
          </a:p>
        </p:txBody>
      </p:sp>
      <p:sp>
        <p:nvSpPr>
          <p:cNvPr id="21" name="Rectangle: Rounded Corners 10">
            <a:extLst>
              <a:ext uri="{FF2B5EF4-FFF2-40B4-BE49-F238E27FC236}">
                <a16:creationId xmlns:a16="http://schemas.microsoft.com/office/drawing/2014/main" xmlns="" id="{98F94717-C607-42B9-5DF8-6FE33E44A54F}"/>
              </a:ext>
            </a:extLst>
          </p:cNvPr>
          <p:cNvSpPr/>
          <p:nvPr/>
        </p:nvSpPr>
        <p:spPr>
          <a:xfrm>
            <a:off x="710888" y="3403877"/>
            <a:ext cx="3091543" cy="9068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app.get</a:t>
            </a:r>
            <a:r>
              <a:rPr lang="en-GB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('/user/:id', (</a:t>
            </a:r>
            <a:r>
              <a:rPr lang="en-GB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req</a:t>
            </a:r>
            <a:r>
              <a:rPr lang="en-GB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, res) =&gt; {</a:t>
            </a:r>
          </a:p>
          <a:p>
            <a:r>
              <a:rPr lang="en-GB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  </a:t>
            </a:r>
            <a:r>
              <a:rPr lang="en-GB" sz="11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res.send</a:t>
            </a:r>
            <a:r>
              <a:rPr lang="en-GB" sz="1100" dirty="0">
                <a:solidFill>
                  <a:schemeClr val="bg1"/>
                </a:solidFill>
                <a:latin typeface="Century Gothic" panose="020B0502020202020204" pitchFamily="34" charset="0"/>
              </a:rPr>
              <a:t>(`User ID: ${req.params.id}`);</a:t>
            </a:r>
          </a:p>
          <a:p>
            <a:r>
              <a:rPr lang="en-GB" sz="11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});</a:t>
            </a:r>
            <a:endParaRPr lang="en-GB" sz="11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RESTful APIs</a:t>
            </a:r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3E0DF3D-14A9-5434-119B-19C1D35C93BE}"/>
              </a:ext>
            </a:extLst>
          </p:cNvPr>
          <p:cNvSpPr txBox="1"/>
          <p:nvPr/>
        </p:nvSpPr>
        <p:spPr>
          <a:xfrm>
            <a:off x="522097" y="1126156"/>
            <a:ext cx="809980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prstClr val="white"/>
                </a:solidFill>
                <a:latin typeface="Century Gothic" panose="020B0502020202020204"/>
                <a:ea typeface="+mn-ea"/>
                <a:cs typeface="+mn-cs"/>
              </a:rPr>
              <a:t>REST (Representational State Transfer) </a:t>
            </a:r>
            <a:r>
              <a:rPr lang="en-US" sz="1800" b="1" kern="1200" dirty="0">
                <a:solidFill>
                  <a:prstClr val="white"/>
                </a:solidFill>
                <a:latin typeface="Century Gothic" panose="020B0502020202020204"/>
                <a:ea typeface="+mn-ea"/>
                <a:cs typeface="+mn-cs"/>
              </a:rPr>
              <a:t>→ Standard for designing </a:t>
            </a:r>
            <a:r>
              <a:rPr lang="en-US" sz="1800" b="1" kern="1200" dirty="0" smtClean="0">
                <a:solidFill>
                  <a:prstClr val="white"/>
                </a:solidFill>
                <a:latin typeface="Century Gothic" panose="020B0502020202020204"/>
                <a:ea typeface="+mn-ea"/>
                <a:cs typeface="+mn-cs"/>
              </a:rPr>
              <a:t>APIs</a:t>
            </a:r>
            <a:r>
              <a:rPr lang="en-US" sz="1800" kern="1200" dirty="0" smtClean="0">
                <a:solidFill>
                  <a:prstClr val="white"/>
                </a:solidFill>
                <a:latin typeface="Century Gothic" panose="020B0502020202020204"/>
                <a:ea typeface="+mn-ea"/>
                <a:cs typeface="+mn-cs"/>
              </a:rPr>
              <a:t>.</a:t>
            </a: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prstClr val="white"/>
                </a:solidFill>
                <a:latin typeface="Century Gothic" panose="020B0502020202020204"/>
                <a:ea typeface="+mn-ea"/>
                <a:cs typeface="+mn-cs"/>
              </a:rPr>
              <a:t>Uses</a:t>
            </a:r>
            <a:r>
              <a:rPr lang="en-US" sz="1800" b="1" kern="1200" dirty="0" smtClean="0">
                <a:solidFill>
                  <a:prstClr val="white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US" sz="1800" b="1" kern="1200" dirty="0">
                <a:solidFill>
                  <a:prstClr val="white"/>
                </a:solidFill>
                <a:latin typeface="Century Gothic" panose="020B0502020202020204"/>
                <a:ea typeface="+mn-ea"/>
                <a:cs typeface="+mn-cs"/>
              </a:rPr>
              <a:t>HTTP </a:t>
            </a:r>
            <a:r>
              <a:rPr lang="en-US" sz="1800" kern="1200" dirty="0">
                <a:solidFill>
                  <a:prstClr val="white"/>
                </a:solidFill>
                <a:latin typeface="Century Gothic" panose="020B0502020202020204"/>
                <a:ea typeface="+mn-ea"/>
                <a:cs typeface="+mn-cs"/>
              </a:rPr>
              <a:t>to perform operations on </a:t>
            </a:r>
            <a:r>
              <a:rPr lang="en-US" sz="1800" kern="1200" dirty="0" smtClean="0">
                <a:solidFill>
                  <a:prstClr val="white"/>
                </a:solidFill>
                <a:latin typeface="Century Gothic" panose="020B0502020202020204"/>
                <a:ea typeface="+mn-ea"/>
                <a:cs typeface="+mn-cs"/>
              </a:rPr>
              <a:t>resources.</a:t>
            </a:r>
          </a:p>
          <a:p>
            <a:pPr marL="342900" indent="-342900" defTabSz="45720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kern="1200" dirty="0" smtClean="0">
                <a:solidFill>
                  <a:prstClr val="white"/>
                </a:solidFill>
                <a:latin typeface="Century Gothic" panose="020B0502020202020204"/>
                <a:ea typeface="+mn-ea"/>
                <a:cs typeface="+mn-cs"/>
              </a:rPr>
              <a:t>Ensures </a:t>
            </a:r>
            <a:r>
              <a:rPr lang="en-US" sz="1800" kern="1200" dirty="0">
                <a:solidFill>
                  <a:prstClr val="white"/>
                </a:solidFill>
                <a:latin typeface="Century Gothic" panose="020B0502020202020204"/>
                <a:ea typeface="+mn-ea"/>
                <a:cs typeface="+mn-cs"/>
              </a:rPr>
              <a:t>scalability, simplicity, and </a:t>
            </a:r>
            <a:r>
              <a:rPr lang="en-US" sz="1800" b="1" kern="1200" dirty="0">
                <a:solidFill>
                  <a:prstClr val="white"/>
                </a:solidFill>
                <a:latin typeface="Century Gothic" panose="020B0502020202020204"/>
                <a:ea typeface="+mn-ea"/>
                <a:cs typeface="+mn-cs"/>
              </a:rPr>
              <a:t>consistent communication between client &amp; server</a:t>
            </a:r>
            <a:endParaRPr lang="en-GB" sz="1800" b="1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814" y="2880482"/>
            <a:ext cx="2759379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dirty="0"/>
              <a:t>HTTP Methods in REST</a:t>
            </a:r>
            <a:endParaRPr dirty="0"/>
          </a:p>
        </p:txBody>
      </p:sp>
      <p:sp>
        <p:nvSpPr>
          <p:cNvPr id="3505" name="Google Shape;3505;p37"/>
          <p:cNvSpPr/>
          <p:nvPr/>
        </p:nvSpPr>
        <p:spPr>
          <a:xfrm>
            <a:off x="3442322" y="1591500"/>
            <a:ext cx="2259300" cy="4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6" name="Google Shape;3506;p37"/>
          <p:cNvSpPr/>
          <p:nvPr/>
        </p:nvSpPr>
        <p:spPr>
          <a:xfrm>
            <a:off x="457161" y="2782344"/>
            <a:ext cx="1372839" cy="4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IN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</a:t>
            </a: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7" name="Google Shape;3507;p37"/>
          <p:cNvSpPr/>
          <p:nvPr/>
        </p:nvSpPr>
        <p:spPr>
          <a:xfrm>
            <a:off x="2084850" y="2782344"/>
            <a:ext cx="1361596" cy="4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POST</a:t>
            </a: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8" name="Google Shape;3508;p37"/>
          <p:cNvSpPr/>
          <p:nvPr/>
        </p:nvSpPr>
        <p:spPr>
          <a:xfrm>
            <a:off x="5219266" y="2782344"/>
            <a:ext cx="1586763" cy="4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PATCH</a:t>
            </a: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9" name="Google Shape;3509;p37"/>
          <p:cNvSpPr/>
          <p:nvPr/>
        </p:nvSpPr>
        <p:spPr>
          <a:xfrm>
            <a:off x="6967798" y="2782344"/>
            <a:ext cx="1623163" cy="4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10" name="Google Shape;3510;p37"/>
          <p:cNvCxnSpPr>
            <a:stCxn id="3505" idx="2"/>
            <a:endCxn id="3507" idx="0"/>
          </p:cNvCxnSpPr>
          <p:nvPr/>
        </p:nvCxnSpPr>
        <p:spPr>
          <a:xfrm rot="5400000">
            <a:off x="3294638" y="1505010"/>
            <a:ext cx="748344" cy="18063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11" name="Google Shape;3511;p37"/>
          <p:cNvCxnSpPr>
            <a:stCxn id="3506" idx="0"/>
            <a:endCxn id="3505" idx="2"/>
          </p:cNvCxnSpPr>
          <p:nvPr/>
        </p:nvCxnSpPr>
        <p:spPr>
          <a:xfrm rot="5400000" flipH="1" flipV="1">
            <a:off x="2483604" y="693977"/>
            <a:ext cx="748344" cy="34283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12" name="Google Shape;3512;p37"/>
          <p:cNvCxnSpPr>
            <a:stCxn id="3505" idx="2"/>
            <a:endCxn id="3509" idx="0"/>
          </p:cNvCxnSpPr>
          <p:nvPr/>
        </p:nvCxnSpPr>
        <p:spPr>
          <a:xfrm rot="16200000" flipH="1">
            <a:off x="5801504" y="804468"/>
            <a:ext cx="748344" cy="32074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13" name="Google Shape;3513;p37"/>
          <p:cNvCxnSpPr>
            <a:stCxn id="3508" idx="0"/>
            <a:endCxn id="3505" idx="2"/>
          </p:cNvCxnSpPr>
          <p:nvPr/>
        </p:nvCxnSpPr>
        <p:spPr>
          <a:xfrm rot="16200000" flipV="1">
            <a:off x="4918138" y="1687834"/>
            <a:ext cx="748344" cy="14406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14" name="Google Shape;3514;p37"/>
          <p:cNvSpPr txBox="1"/>
          <p:nvPr/>
        </p:nvSpPr>
        <p:spPr>
          <a:xfrm>
            <a:off x="512858" y="3531800"/>
            <a:ext cx="1280056" cy="124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I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Fetch resources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5" name="Google Shape;3515;p37"/>
          <p:cNvSpPr txBox="1"/>
          <p:nvPr/>
        </p:nvSpPr>
        <p:spPr>
          <a:xfrm>
            <a:off x="6904579" y="3531800"/>
            <a:ext cx="17496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I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Remove </a:t>
            </a:r>
            <a:r>
              <a:rPr lang="en-IN" dirty="0" smtClean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resource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6" name="Google Shape;3516;p37"/>
          <p:cNvSpPr txBox="1"/>
          <p:nvPr/>
        </p:nvSpPr>
        <p:spPr>
          <a:xfrm>
            <a:off x="2100236" y="3532340"/>
            <a:ext cx="1342085" cy="124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I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 new resource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7" name="Google Shape;3517;p37"/>
          <p:cNvSpPr txBox="1"/>
          <p:nvPr/>
        </p:nvSpPr>
        <p:spPr>
          <a:xfrm>
            <a:off x="5137847" y="3531800"/>
            <a:ext cx="17496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I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Update part of resource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18" name="Google Shape;3518;p37"/>
          <p:cNvCxnSpPr>
            <a:stCxn id="3506" idx="2"/>
            <a:endCxn id="3514" idx="0"/>
          </p:cNvCxnSpPr>
          <p:nvPr/>
        </p:nvCxnSpPr>
        <p:spPr>
          <a:xfrm>
            <a:off x="1143581" y="3224844"/>
            <a:ext cx="9305" cy="3069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19" name="Google Shape;3519;p37"/>
          <p:cNvCxnSpPr>
            <a:stCxn id="3507" idx="2"/>
            <a:endCxn id="3516" idx="0"/>
          </p:cNvCxnSpPr>
          <p:nvPr/>
        </p:nvCxnSpPr>
        <p:spPr>
          <a:xfrm>
            <a:off x="2765648" y="3224844"/>
            <a:ext cx="5631" cy="3074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20" name="Google Shape;3520;p37"/>
          <p:cNvCxnSpPr>
            <a:stCxn id="3508" idx="2"/>
            <a:endCxn id="3517" idx="0"/>
          </p:cNvCxnSpPr>
          <p:nvPr/>
        </p:nvCxnSpPr>
        <p:spPr>
          <a:xfrm flipH="1">
            <a:off x="6012647" y="3224844"/>
            <a:ext cx="1" cy="3069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521" name="Google Shape;3521;p37"/>
          <p:cNvCxnSpPr>
            <a:stCxn id="3509" idx="2"/>
            <a:endCxn id="3515" idx="0"/>
          </p:cNvCxnSpPr>
          <p:nvPr/>
        </p:nvCxnSpPr>
        <p:spPr>
          <a:xfrm flipH="1">
            <a:off x="7779379" y="3224844"/>
            <a:ext cx="1" cy="3069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" name="Google Shape;3507;p37"/>
          <p:cNvSpPr/>
          <p:nvPr/>
        </p:nvSpPr>
        <p:spPr>
          <a:xfrm>
            <a:off x="3685103" y="2782344"/>
            <a:ext cx="1361596" cy="442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" name="Google Shape;3511;p37"/>
          <p:cNvCxnSpPr>
            <a:stCxn id="57" idx="0"/>
          </p:cNvCxnSpPr>
          <p:nvPr/>
        </p:nvCxnSpPr>
        <p:spPr>
          <a:xfrm rot="5400000" flipH="1" flipV="1">
            <a:off x="4243212" y="2453583"/>
            <a:ext cx="451450" cy="2060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3516;p37"/>
          <p:cNvSpPr txBox="1"/>
          <p:nvPr/>
        </p:nvSpPr>
        <p:spPr>
          <a:xfrm>
            <a:off x="3619041" y="3577162"/>
            <a:ext cx="1342085" cy="1240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IN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Replace entire resource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8" name="Google Shape;3519;p37"/>
          <p:cNvCxnSpPr/>
          <p:nvPr/>
        </p:nvCxnSpPr>
        <p:spPr>
          <a:xfrm>
            <a:off x="4372338" y="3269665"/>
            <a:ext cx="5631" cy="3074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dirty="0"/>
              <a:t>HTTP Status Codes</a:t>
            </a:r>
            <a:endParaRPr dirty="0"/>
          </a:p>
        </p:txBody>
      </p:sp>
      <p:graphicFrame>
        <p:nvGraphicFramePr>
          <p:cNvPr id="25" name="Google Shape;3893;p52"/>
          <p:cNvGraphicFramePr/>
          <p:nvPr>
            <p:extLst>
              <p:ext uri="{D42A27DB-BD31-4B8C-83A1-F6EECF244321}">
                <p14:modId xmlns:p14="http://schemas.microsoft.com/office/powerpoint/2010/main" val="1034518594"/>
              </p:ext>
            </p:extLst>
          </p:nvPr>
        </p:nvGraphicFramePr>
        <p:xfrm>
          <a:off x="720000" y="1183775"/>
          <a:ext cx="7703999" cy="3360320"/>
        </p:xfrm>
        <a:graphic>
          <a:graphicData uri="http://schemas.openxmlformats.org/drawingml/2006/table">
            <a:tbl>
              <a:tblPr>
                <a:noFill/>
                <a:tableStyleId>{EEF4CAB1-AD5A-4EE6-92BB-2E5ED99650E9}</a:tableStyleId>
              </a:tblPr>
              <a:tblGrid>
                <a:gridCol w="2030532"/>
                <a:gridCol w="2030532"/>
                <a:gridCol w="2030532"/>
                <a:gridCol w="1612403"/>
              </a:tblGrid>
              <a:tr h="46480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Category</a:t>
                      </a: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CF9">
                        <a:alpha val="151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Code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CF9">
                        <a:alpha val="151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Meaning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CF9">
                        <a:alpha val="1518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Description</a:t>
                      </a: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FCF9">
                        <a:alpha val="15189"/>
                      </a:srgbClr>
                    </a:solidFill>
                  </a:tcPr>
                </a:tc>
              </a:tr>
              <a:tr h="46480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Success</a:t>
                      </a:r>
                      <a:endParaRPr lang="en-IN">
                        <a:solidFill>
                          <a:schemeClr val="tx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200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Request successful</a:t>
                      </a: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480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Success</a:t>
                      </a:r>
                      <a:endParaRPr lang="en-IN">
                        <a:solidFill>
                          <a:schemeClr val="tx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201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Created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New resource created</a:t>
                      </a: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480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Client Error</a:t>
                      </a:r>
                      <a:endParaRPr lang="en-IN">
                        <a:solidFill>
                          <a:schemeClr val="tx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400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Bad Request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Invalid input</a:t>
                      </a: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480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Client Error</a:t>
                      </a:r>
                      <a:endParaRPr lang="en-IN">
                        <a:solidFill>
                          <a:schemeClr val="tx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401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Unauthorized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Auth required</a:t>
                      </a: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480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Client Error</a:t>
                      </a:r>
                      <a:endParaRPr lang="en-IN">
                        <a:solidFill>
                          <a:schemeClr val="tx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404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Not Found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Resource missing</a:t>
                      </a: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6480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Server Error</a:t>
                      </a:r>
                      <a:endParaRPr lang="en-IN">
                        <a:solidFill>
                          <a:schemeClr val="tx2"/>
                        </a:solidFill>
                        <a:effectLst/>
                        <a:latin typeface="Lato" panose="020B0604020202020204" charset="0"/>
                      </a:endParaRP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500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Internal Server Error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/>
                          </a:solidFill>
                          <a:effectLst/>
                          <a:latin typeface="Lato" panose="020B0604020202020204" charset="0"/>
                        </a:rPr>
                        <a:t>Unexpected issue</a:t>
                      </a:r>
                    </a:p>
                  </a:txBody>
                  <a:tcPr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uturistic Aesthetic School Center by Slidesgo">
  <a:themeElements>
    <a:clrScheme name="Simple Light">
      <a:dk1>
        <a:srgbClr val="F5FCF9"/>
      </a:dk1>
      <a:lt1>
        <a:srgbClr val="0D363F"/>
      </a:lt1>
      <a:dk2>
        <a:srgbClr val="D0E0E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C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1661</Words>
  <Application>Microsoft Office PowerPoint</Application>
  <PresentationFormat>On-screen Show (16:9)</PresentationFormat>
  <Paragraphs>307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Century Gothic</vt:lpstr>
      <vt:lpstr>Roboto</vt:lpstr>
      <vt:lpstr>Arial</vt:lpstr>
      <vt:lpstr>Lato</vt:lpstr>
      <vt:lpstr>G</vt:lpstr>
      <vt:lpstr>Century Gothic (Body)</vt:lpstr>
      <vt:lpstr>Futuristic Aesthetic School Center by Slidesgo</vt:lpstr>
      <vt:lpstr>BACKEND DEVELOPER </vt:lpstr>
      <vt:lpstr>Contents</vt:lpstr>
      <vt:lpstr>HTML</vt:lpstr>
      <vt:lpstr>Event-driven Architecture</vt:lpstr>
      <vt:lpstr>Express.js</vt:lpstr>
      <vt:lpstr>Routing and Middleware</vt:lpstr>
      <vt:lpstr>RESTful APIs</vt:lpstr>
      <vt:lpstr>HTTP Methods in REST</vt:lpstr>
      <vt:lpstr>HTTP Status Codes</vt:lpstr>
      <vt:lpstr>Pagination and Versioning</vt:lpstr>
      <vt:lpstr>Authentication vs Authorization</vt:lpstr>
      <vt:lpstr>JSON Web Tokens (JWT)</vt:lpstr>
      <vt:lpstr>OAuth 2.0</vt:lpstr>
      <vt:lpstr>API Testing </vt:lpstr>
      <vt:lpstr>Testing with Postman</vt:lpstr>
      <vt:lpstr>Testing with Jest &amp; Supertest</vt:lpstr>
      <vt:lpstr>Introduction to WebSocket</vt:lpstr>
      <vt:lpstr>SQL vs NoSQL Databases</vt:lpstr>
      <vt:lpstr>Indexing Databases</vt:lpstr>
      <vt:lpstr>Cloud Basics – Deploying APIs</vt:lpstr>
      <vt:lpstr>Deploy APIs using AWS Lambda</vt:lpstr>
      <vt:lpstr>Deploy APIs using Azure Functions</vt:lpstr>
      <vt:lpstr>Stateless APIs </vt:lpstr>
      <vt:lpstr>Saleability in System Design</vt:lpstr>
      <vt:lpstr>Caching</vt:lpstr>
      <vt:lpstr>LLM API Usage Overview</vt:lpstr>
      <vt:lpstr>Retrieval-Augmented Generation (RAG)</vt:lpstr>
      <vt:lpstr>Integrating APIs with AI Workflows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DEVELOPER</dc:title>
  <dc:creator>Madhan</dc:creator>
  <cp:lastModifiedBy>Microsoft account</cp:lastModifiedBy>
  <cp:revision>39</cp:revision>
  <dcterms:modified xsi:type="dcterms:W3CDTF">2025-10-06T14:37:29Z</dcterms:modified>
</cp:coreProperties>
</file>