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61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321" r:id="rId6"/>
    <p:sldId id="322" r:id="rId7"/>
    <p:sldId id="1528" r:id="rId8"/>
    <p:sldId id="1530" r:id="rId9"/>
    <p:sldId id="1531" r:id="rId10"/>
    <p:sldId id="1532" r:id="rId11"/>
    <p:sldId id="1533" r:id="rId12"/>
    <p:sldId id="1534" r:id="rId13"/>
    <p:sldId id="307" r:id="rId14"/>
    <p:sldId id="266" r:id="rId15"/>
    <p:sldId id="1529" r:id="rId16"/>
    <p:sldId id="1535" r:id="rId17"/>
    <p:sldId id="1536" r:id="rId18"/>
    <p:sldId id="1537" r:id="rId19"/>
    <p:sldId id="1538" r:id="rId20"/>
    <p:sldId id="320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  <a:srgbClr val="44546A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4CAB1-AD5A-4EE6-92BB-2E5ED99650E9}">
  <a:tblStyle styleId="{EEF4CAB1-AD5A-4EE6-92BB-2E5ED9965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7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83A94-DF7F-4D0E-9A94-C615DFC210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15D05A-8B7B-4709-8025-C4109E3CEE46}">
      <dgm:prSet/>
      <dgm:spPr/>
      <dgm:t>
        <a:bodyPr/>
        <a:lstStyle/>
        <a:p>
          <a:pPr rtl="0"/>
          <a:r>
            <a:rPr lang="en-IN" b="1" i="0" dirty="0"/>
            <a:t>Get all Books - READ</a:t>
          </a:r>
          <a:endParaRPr lang="en-IN" dirty="0"/>
        </a:p>
      </dgm:t>
    </dgm:pt>
    <dgm:pt modelId="{16405CF4-3F94-4B97-8895-3B1A3A942177}" type="parTrans" cxnId="{11071F3E-78A8-4550-BA25-21F36482910C}">
      <dgm:prSet/>
      <dgm:spPr/>
      <dgm:t>
        <a:bodyPr/>
        <a:lstStyle/>
        <a:p>
          <a:endParaRPr lang="en-IN"/>
        </a:p>
      </dgm:t>
    </dgm:pt>
    <dgm:pt modelId="{AA09D4B1-DBCF-468B-B29D-B0CEC13984B9}" type="sibTrans" cxnId="{11071F3E-78A8-4550-BA25-21F36482910C}">
      <dgm:prSet/>
      <dgm:spPr/>
      <dgm:t>
        <a:bodyPr/>
        <a:lstStyle/>
        <a:p>
          <a:endParaRPr lang="en-IN"/>
        </a:p>
      </dgm:t>
    </dgm:pt>
    <dgm:pt modelId="{3BA74999-AD3B-4BDD-BC35-C67213B1ABA8}">
      <dgm:prSet custT="1"/>
      <dgm:spPr/>
      <dgm:t>
        <a:bodyPr/>
        <a:lstStyle/>
        <a:p>
          <a:pPr rtl="0"/>
          <a:r>
            <a:rPr lang="en-IN" sz="1600" b="1" i="0" dirty="0"/>
            <a:t>Retrieve all the books from the Database.</a:t>
          </a:r>
          <a:endParaRPr lang="en-IN" sz="1600" b="1" dirty="0"/>
        </a:p>
      </dgm:t>
    </dgm:pt>
    <dgm:pt modelId="{3361BF03-9BB5-48C5-B638-CA45EE06122E}" type="parTrans" cxnId="{DC320265-87F6-4D73-98CE-7E5E26BC1D6D}">
      <dgm:prSet/>
      <dgm:spPr/>
      <dgm:t>
        <a:bodyPr/>
        <a:lstStyle/>
        <a:p>
          <a:endParaRPr lang="en-IN"/>
        </a:p>
      </dgm:t>
    </dgm:pt>
    <dgm:pt modelId="{B53F500B-140C-4F52-BFDF-80FDE31466F9}" type="sibTrans" cxnId="{DC320265-87F6-4D73-98CE-7E5E26BC1D6D}">
      <dgm:prSet/>
      <dgm:spPr/>
      <dgm:t>
        <a:bodyPr/>
        <a:lstStyle/>
        <a:p>
          <a:endParaRPr lang="en-IN"/>
        </a:p>
      </dgm:t>
    </dgm:pt>
    <dgm:pt modelId="{77BEC718-39C2-4885-97F0-B56CB33801E6}">
      <dgm:prSet custT="1"/>
      <dgm:spPr/>
      <dgm:t>
        <a:bodyPr/>
        <a:lstStyle/>
        <a:p>
          <a:pPr rtl="0"/>
          <a:r>
            <a:rPr lang="en-US" sz="1600" b="1" dirty="0"/>
            <a:t>Returns JSON response to the client.</a:t>
          </a:r>
          <a:endParaRPr lang="en-IN" sz="1600" b="1" dirty="0"/>
        </a:p>
      </dgm:t>
    </dgm:pt>
    <dgm:pt modelId="{61A35703-8CB0-47AB-8EE1-A5900D2652FF}" type="parTrans" cxnId="{BD2B753B-C096-4A4F-8F88-F6C9CBE95730}">
      <dgm:prSet/>
      <dgm:spPr/>
      <dgm:t>
        <a:bodyPr/>
        <a:lstStyle/>
        <a:p>
          <a:endParaRPr lang="en-IN"/>
        </a:p>
      </dgm:t>
    </dgm:pt>
    <dgm:pt modelId="{881F31DC-0EC1-4F77-9F8A-BFED99CAF4DA}" type="sibTrans" cxnId="{BD2B753B-C096-4A4F-8F88-F6C9CBE95730}">
      <dgm:prSet/>
      <dgm:spPr/>
      <dgm:t>
        <a:bodyPr/>
        <a:lstStyle/>
        <a:p>
          <a:endParaRPr lang="en-IN"/>
        </a:p>
      </dgm:t>
    </dgm:pt>
    <dgm:pt modelId="{E3BE03C9-D29C-4358-A97D-17DE5CCEAAD5}" type="pres">
      <dgm:prSet presAssocID="{C9B83A94-DF7F-4D0E-9A94-C615DFC21041}" presName="linear" presStyleCnt="0">
        <dgm:presLayoutVars>
          <dgm:animLvl val="lvl"/>
          <dgm:resizeHandles val="exact"/>
        </dgm:presLayoutVars>
      </dgm:prSet>
      <dgm:spPr/>
    </dgm:pt>
    <dgm:pt modelId="{83305FEB-5F3B-4B20-9FC2-EC71D36C370A}" type="pres">
      <dgm:prSet presAssocID="{DD15D05A-8B7B-4709-8025-C4109E3CEE46}" presName="parentText" presStyleLbl="node1" presStyleIdx="0" presStyleCnt="1" custScaleX="25867" custScaleY="34766" custLinFactNeighborX="-38502" custLinFactNeighborY="-86346">
        <dgm:presLayoutVars>
          <dgm:chMax val="0"/>
          <dgm:bulletEnabled val="1"/>
        </dgm:presLayoutVars>
      </dgm:prSet>
      <dgm:spPr/>
    </dgm:pt>
    <dgm:pt modelId="{743A79BD-CBAB-4AC2-AF64-A599019D035B}" type="pres">
      <dgm:prSet presAssocID="{DD15D05A-8B7B-4709-8025-C4109E3CEE46}" presName="childText" presStyleLbl="revTx" presStyleIdx="0" presStyleCnt="1" custLinFactNeighborX="274" custLinFactNeighborY="-57631">
        <dgm:presLayoutVars>
          <dgm:bulletEnabled val="1"/>
        </dgm:presLayoutVars>
      </dgm:prSet>
      <dgm:spPr/>
    </dgm:pt>
  </dgm:ptLst>
  <dgm:cxnLst>
    <dgm:cxn modelId="{BD2B753B-C096-4A4F-8F88-F6C9CBE95730}" srcId="{DD15D05A-8B7B-4709-8025-C4109E3CEE46}" destId="{77BEC718-39C2-4885-97F0-B56CB33801E6}" srcOrd="1" destOrd="0" parTransId="{61A35703-8CB0-47AB-8EE1-A5900D2652FF}" sibTransId="{881F31DC-0EC1-4F77-9F8A-BFED99CAF4DA}"/>
    <dgm:cxn modelId="{11071F3E-78A8-4550-BA25-21F36482910C}" srcId="{C9B83A94-DF7F-4D0E-9A94-C615DFC21041}" destId="{DD15D05A-8B7B-4709-8025-C4109E3CEE46}" srcOrd="0" destOrd="0" parTransId="{16405CF4-3F94-4B97-8895-3B1A3A942177}" sibTransId="{AA09D4B1-DBCF-468B-B29D-B0CEC13984B9}"/>
    <dgm:cxn modelId="{2577A05D-83AB-4C7F-9935-25BD79605CAC}" type="presOf" srcId="{3BA74999-AD3B-4BDD-BC35-C67213B1ABA8}" destId="{743A79BD-CBAB-4AC2-AF64-A599019D035B}" srcOrd="0" destOrd="0" presId="urn:microsoft.com/office/officeart/2005/8/layout/vList2"/>
    <dgm:cxn modelId="{DC320265-87F6-4D73-98CE-7E5E26BC1D6D}" srcId="{DD15D05A-8B7B-4709-8025-C4109E3CEE46}" destId="{3BA74999-AD3B-4BDD-BC35-C67213B1ABA8}" srcOrd="0" destOrd="0" parTransId="{3361BF03-9BB5-48C5-B638-CA45EE06122E}" sibTransId="{B53F500B-140C-4F52-BFDF-80FDE31466F9}"/>
    <dgm:cxn modelId="{D211FC51-815D-42AC-9519-E5C0B9D21F0A}" type="presOf" srcId="{DD15D05A-8B7B-4709-8025-C4109E3CEE46}" destId="{83305FEB-5F3B-4B20-9FC2-EC71D36C370A}" srcOrd="0" destOrd="0" presId="urn:microsoft.com/office/officeart/2005/8/layout/vList2"/>
    <dgm:cxn modelId="{D06ECAB8-3F31-4EEB-A7BB-135EC5CDF2C8}" type="presOf" srcId="{C9B83A94-DF7F-4D0E-9A94-C615DFC21041}" destId="{E3BE03C9-D29C-4358-A97D-17DE5CCEAAD5}" srcOrd="0" destOrd="0" presId="urn:microsoft.com/office/officeart/2005/8/layout/vList2"/>
    <dgm:cxn modelId="{C94C8FE7-3B23-4BEC-8AD6-3A5EE86D21DE}" type="presOf" srcId="{77BEC718-39C2-4885-97F0-B56CB33801E6}" destId="{743A79BD-CBAB-4AC2-AF64-A599019D035B}" srcOrd="0" destOrd="1" presId="urn:microsoft.com/office/officeart/2005/8/layout/vList2"/>
    <dgm:cxn modelId="{F631F771-BC2A-475B-9535-056E120278FE}" type="presParOf" srcId="{E3BE03C9-D29C-4358-A97D-17DE5CCEAAD5}" destId="{83305FEB-5F3B-4B20-9FC2-EC71D36C370A}" srcOrd="0" destOrd="0" presId="urn:microsoft.com/office/officeart/2005/8/layout/vList2"/>
    <dgm:cxn modelId="{B09E33EB-987C-42FB-B114-A9A162492D80}" type="presParOf" srcId="{E3BE03C9-D29C-4358-A97D-17DE5CCEAAD5}" destId="{743A79BD-CBAB-4AC2-AF64-A599019D03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83A94-DF7F-4D0E-9A94-C615DFC210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15D05A-8B7B-4709-8025-C4109E3CEE46}">
      <dgm:prSet/>
      <dgm:spPr/>
      <dgm:t>
        <a:bodyPr/>
        <a:lstStyle/>
        <a:p>
          <a:r>
            <a:rPr lang="en-IN" b="1" i="0" dirty="0"/>
            <a:t>Create Book:</a:t>
          </a:r>
          <a:endParaRPr lang="en-IN" dirty="0"/>
        </a:p>
      </dgm:t>
    </dgm:pt>
    <dgm:pt modelId="{16405CF4-3F94-4B97-8895-3B1A3A942177}" type="parTrans" cxnId="{11071F3E-78A8-4550-BA25-21F36482910C}">
      <dgm:prSet/>
      <dgm:spPr/>
      <dgm:t>
        <a:bodyPr/>
        <a:lstStyle/>
        <a:p>
          <a:endParaRPr lang="en-IN"/>
        </a:p>
      </dgm:t>
    </dgm:pt>
    <dgm:pt modelId="{AA09D4B1-DBCF-468B-B29D-B0CEC13984B9}" type="sibTrans" cxnId="{11071F3E-78A8-4550-BA25-21F36482910C}">
      <dgm:prSet/>
      <dgm:spPr/>
      <dgm:t>
        <a:bodyPr/>
        <a:lstStyle/>
        <a:p>
          <a:endParaRPr lang="en-IN"/>
        </a:p>
      </dgm:t>
    </dgm:pt>
    <dgm:pt modelId="{3BA74999-AD3B-4BDD-BC35-C67213B1ABA8}">
      <dgm:prSet custT="1"/>
      <dgm:spPr/>
      <dgm:t>
        <a:bodyPr/>
        <a:lstStyle/>
        <a:p>
          <a:pPr rtl="0"/>
          <a:r>
            <a:rPr lang="en-US" sz="1600" b="0" i="0" dirty="0"/>
            <a:t>Updates book details by ID.</a:t>
          </a:r>
          <a:endParaRPr lang="en-IN" sz="1600" dirty="0"/>
        </a:p>
      </dgm:t>
    </dgm:pt>
    <dgm:pt modelId="{3361BF03-9BB5-48C5-B638-CA45EE06122E}" type="parTrans" cxnId="{DC320265-87F6-4D73-98CE-7E5E26BC1D6D}">
      <dgm:prSet/>
      <dgm:spPr/>
      <dgm:t>
        <a:bodyPr/>
        <a:lstStyle/>
        <a:p>
          <a:endParaRPr lang="en-IN"/>
        </a:p>
      </dgm:t>
    </dgm:pt>
    <dgm:pt modelId="{B53F500B-140C-4F52-BFDF-80FDE31466F9}" type="sibTrans" cxnId="{DC320265-87F6-4D73-98CE-7E5E26BC1D6D}">
      <dgm:prSet/>
      <dgm:spPr/>
      <dgm:t>
        <a:bodyPr/>
        <a:lstStyle/>
        <a:p>
          <a:endParaRPr lang="en-IN"/>
        </a:p>
      </dgm:t>
    </dgm:pt>
    <dgm:pt modelId="{A1922371-861A-482D-8692-21F66523AAFE}">
      <dgm:prSet/>
      <dgm:spPr/>
      <dgm:t>
        <a:bodyPr/>
        <a:lstStyle/>
        <a:p>
          <a:pPr rtl="0"/>
          <a:r>
            <a:rPr lang="en-IN" b="1" i="0" dirty="0"/>
            <a:t>Update Book:</a:t>
          </a:r>
          <a:endParaRPr lang="en-IN" dirty="0"/>
        </a:p>
      </dgm:t>
    </dgm:pt>
    <dgm:pt modelId="{F06DD039-2EB8-4E23-87F8-88E72CB0B6C8}" type="parTrans" cxnId="{E883BADF-73DB-4A52-8DEB-7F806726F9C3}">
      <dgm:prSet/>
      <dgm:spPr/>
      <dgm:t>
        <a:bodyPr/>
        <a:lstStyle/>
        <a:p>
          <a:endParaRPr lang="en-IN"/>
        </a:p>
      </dgm:t>
    </dgm:pt>
    <dgm:pt modelId="{4CB24618-5A88-4A80-B933-BA0A91AEFF58}" type="sibTrans" cxnId="{E883BADF-73DB-4A52-8DEB-7F806726F9C3}">
      <dgm:prSet/>
      <dgm:spPr/>
      <dgm:t>
        <a:bodyPr/>
        <a:lstStyle/>
        <a:p>
          <a:endParaRPr lang="en-IN"/>
        </a:p>
      </dgm:t>
    </dgm:pt>
    <dgm:pt modelId="{DA5ACEEB-79FA-4EA3-BBE7-66078C8A86AD}">
      <dgm:prSet custT="1"/>
      <dgm:spPr/>
      <dgm:t>
        <a:bodyPr/>
        <a:lstStyle/>
        <a:p>
          <a:pPr rtl="0"/>
          <a:r>
            <a:rPr lang="en-IN" sz="1600" dirty="0"/>
            <a:t>Adds a new book to the database</a:t>
          </a:r>
        </a:p>
      </dgm:t>
    </dgm:pt>
    <dgm:pt modelId="{EAF30CAA-D9AE-49F4-957D-4AF54C9D8E29}" type="parTrans" cxnId="{08BFC02C-5C90-47E7-B7CA-6A44F088D72E}">
      <dgm:prSet/>
      <dgm:spPr/>
      <dgm:t>
        <a:bodyPr/>
        <a:lstStyle/>
        <a:p>
          <a:endParaRPr lang="en-IN"/>
        </a:p>
      </dgm:t>
    </dgm:pt>
    <dgm:pt modelId="{116E388F-06FD-4CA7-901F-561654014920}" type="sibTrans" cxnId="{08BFC02C-5C90-47E7-B7CA-6A44F088D72E}">
      <dgm:prSet/>
      <dgm:spPr/>
      <dgm:t>
        <a:bodyPr/>
        <a:lstStyle/>
        <a:p>
          <a:endParaRPr lang="en-IN"/>
        </a:p>
      </dgm:t>
    </dgm:pt>
    <dgm:pt modelId="{05358574-2BDB-467F-BC27-8856AC57209F}">
      <dgm:prSet custT="1"/>
      <dgm:spPr/>
      <dgm:t>
        <a:bodyPr/>
        <a:lstStyle/>
        <a:p>
          <a:pPr rtl="0"/>
          <a:r>
            <a:rPr lang="en-IN" sz="1600" dirty="0"/>
            <a:t>Returns the created book as a response.</a:t>
          </a:r>
        </a:p>
      </dgm:t>
    </dgm:pt>
    <dgm:pt modelId="{BE774A23-B4FE-494D-BDAA-258CFA9855D2}" type="parTrans" cxnId="{685F0499-05D9-4B15-9474-15F4BC2EDD54}">
      <dgm:prSet/>
      <dgm:spPr/>
      <dgm:t>
        <a:bodyPr/>
        <a:lstStyle/>
        <a:p>
          <a:endParaRPr lang="en-IN"/>
        </a:p>
      </dgm:t>
    </dgm:pt>
    <dgm:pt modelId="{B5CC1692-FDB6-4ACD-A39E-3AB8F692F2F3}" type="sibTrans" cxnId="{685F0499-05D9-4B15-9474-15F4BC2EDD54}">
      <dgm:prSet/>
      <dgm:spPr/>
      <dgm:t>
        <a:bodyPr/>
        <a:lstStyle/>
        <a:p>
          <a:endParaRPr lang="en-IN"/>
        </a:p>
      </dgm:t>
    </dgm:pt>
    <dgm:pt modelId="{77BEC718-39C2-4885-97F0-B56CB33801E6}">
      <dgm:prSet custT="1"/>
      <dgm:spPr/>
      <dgm:t>
        <a:bodyPr/>
        <a:lstStyle/>
        <a:p>
          <a:pPr rtl="0"/>
          <a:r>
            <a:rPr lang="en-US" sz="1600" dirty="0"/>
            <a:t>Returns updated book or error if not found.</a:t>
          </a:r>
          <a:endParaRPr lang="en-IN" sz="1600" dirty="0"/>
        </a:p>
      </dgm:t>
    </dgm:pt>
    <dgm:pt modelId="{61A35703-8CB0-47AB-8EE1-A5900D2652FF}" type="parTrans" cxnId="{4A07A422-807B-4CF1-B5E0-28F5E20F232A}">
      <dgm:prSet/>
      <dgm:spPr/>
      <dgm:t>
        <a:bodyPr/>
        <a:lstStyle/>
        <a:p>
          <a:endParaRPr lang="en-IN"/>
        </a:p>
      </dgm:t>
    </dgm:pt>
    <dgm:pt modelId="{881F31DC-0EC1-4F77-9F8A-BFED99CAF4DA}" type="sibTrans" cxnId="{4A07A422-807B-4CF1-B5E0-28F5E20F232A}">
      <dgm:prSet/>
      <dgm:spPr/>
      <dgm:t>
        <a:bodyPr/>
        <a:lstStyle/>
        <a:p>
          <a:endParaRPr lang="en-IN"/>
        </a:p>
      </dgm:t>
    </dgm:pt>
    <dgm:pt modelId="{E3BE03C9-D29C-4358-A97D-17DE5CCEAAD5}" type="pres">
      <dgm:prSet presAssocID="{C9B83A94-DF7F-4D0E-9A94-C615DFC21041}" presName="linear" presStyleCnt="0">
        <dgm:presLayoutVars>
          <dgm:animLvl val="lvl"/>
          <dgm:resizeHandles val="exact"/>
        </dgm:presLayoutVars>
      </dgm:prSet>
      <dgm:spPr/>
    </dgm:pt>
    <dgm:pt modelId="{83305FEB-5F3B-4B20-9FC2-EC71D36C370A}" type="pres">
      <dgm:prSet presAssocID="{DD15D05A-8B7B-4709-8025-C4109E3CEE46}" presName="parentText" presStyleLbl="node1" presStyleIdx="0" presStyleCnt="2" custScaleX="22060" custScaleY="34766" custLinFactNeighborX="-38970" custLinFactNeighborY="-30018">
        <dgm:presLayoutVars>
          <dgm:chMax val="0"/>
          <dgm:bulletEnabled val="1"/>
        </dgm:presLayoutVars>
      </dgm:prSet>
      <dgm:spPr/>
    </dgm:pt>
    <dgm:pt modelId="{743A79BD-CBAB-4AC2-AF64-A599019D035B}" type="pres">
      <dgm:prSet presAssocID="{DD15D05A-8B7B-4709-8025-C4109E3CEE46}" presName="childText" presStyleLbl="revTx" presStyleIdx="0" presStyleCnt="2" custScaleX="57206" custScaleY="70827" custLinFactY="12069" custLinFactNeighborX="4068" custLinFactNeighborY="100000">
        <dgm:presLayoutVars>
          <dgm:bulletEnabled val="1"/>
        </dgm:presLayoutVars>
      </dgm:prSet>
      <dgm:spPr/>
    </dgm:pt>
    <dgm:pt modelId="{C8ECE2DC-CFBB-4E67-AA17-85C44175B0B1}" type="pres">
      <dgm:prSet presAssocID="{A1922371-861A-482D-8692-21F66523AAFE}" presName="parentText" presStyleLbl="node1" presStyleIdx="1" presStyleCnt="2" custScaleX="22060" custScaleY="34766" custLinFactNeighborX="-39085" custLinFactNeighborY="86416">
        <dgm:presLayoutVars>
          <dgm:chMax val="0"/>
          <dgm:bulletEnabled val="1"/>
        </dgm:presLayoutVars>
      </dgm:prSet>
      <dgm:spPr/>
    </dgm:pt>
    <dgm:pt modelId="{BAE2DDB1-AF15-4F29-9814-BA44CC9C3364}" type="pres">
      <dgm:prSet presAssocID="{A1922371-861A-482D-8692-21F66523AAFE}" presName="childText" presStyleLbl="revTx" presStyleIdx="1" presStyleCnt="2" custScaleX="73168" custScaleY="55033" custLinFactY="-56066" custLinFactNeighborX="12348" custLinFactNeighborY="-100000">
        <dgm:presLayoutVars>
          <dgm:bulletEnabled val="1"/>
        </dgm:presLayoutVars>
      </dgm:prSet>
      <dgm:spPr/>
    </dgm:pt>
  </dgm:ptLst>
  <dgm:cxnLst>
    <dgm:cxn modelId="{4A07A422-807B-4CF1-B5E0-28F5E20F232A}" srcId="{DD15D05A-8B7B-4709-8025-C4109E3CEE46}" destId="{77BEC718-39C2-4885-97F0-B56CB33801E6}" srcOrd="1" destOrd="0" parTransId="{61A35703-8CB0-47AB-8EE1-A5900D2652FF}" sibTransId="{881F31DC-0EC1-4F77-9F8A-BFED99CAF4DA}"/>
    <dgm:cxn modelId="{08BFC02C-5C90-47E7-B7CA-6A44F088D72E}" srcId="{A1922371-861A-482D-8692-21F66523AAFE}" destId="{DA5ACEEB-79FA-4EA3-BBE7-66078C8A86AD}" srcOrd="0" destOrd="0" parTransId="{EAF30CAA-D9AE-49F4-957D-4AF54C9D8E29}" sibTransId="{116E388F-06FD-4CA7-901F-561654014920}"/>
    <dgm:cxn modelId="{11071F3E-78A8-4550-BA25-21F36482910C}" srcId="{C9B83A94-DF7F-4D0E-9A94-C615DFC21041}" destId="{DD15D05A-8B7B-4709-8025-C4109E3CEE46}" srcOrd="0" destOrd="0" parTransId="{16405CF4-3F94-4B97-8895-3B1A3A942177}" sibTransId="{AA09D4B1-DBCF-468B-B29D-B0CEC13984B9}"/>
    <dgm:cxn modelId="{2577A05D-83AB-4C7F-9935-25BD79605CAC}" type="presOf" srcId="{3BA74999-AD3B-4BDD-BC35-C67213B1ABA8}" destId="{743A79BD-CBAB-4AC2-AF64-A599019D035B}" srcOrd="0" destOrd="0" presId="urn:microsoft.com/office/officeart/2005/8/layout/vList2"/>
    <dgm:cxn modelId="{DC320265-87F6-4D73-98CE-7E5E26BC1D6D}" srcId="{DD15D05A-8B7B-4709-8025-C4109E3CEE46}" destId="{3BA74999-AD3B-4BDD-BC35-C67213B1ABA8}" srcOrd="0" destOrd="0" parTransId="{3361BF03-9BB5-48C5-B638-CA45EE06122E}" sibTransId="{B53F500B-140C-4F52-BFDF-80FDE31466F9}"/>
    <dgm:cxn modelId="{7FD2EC6B-E499-46BD-BBBC-CCF6007518BC}" type="presOf" srcId="{A1922371-861A-482D-8692-21F66523AAFE}" destId="{C8ECE2DC-CFBB-4E67-AA17-85C44175B0B1}" srcOrd="0" destOrd="0" presId="urn:microsoft.com/office/officeart/2005/8/layout/vList2"/>
    <dgm:cxn modelId="{D211FC51-815D-42AC-9519-E5C0B9D21F0A}" type="presOf" srcId="{DD15D05A-8B7B-4709-8025-C4109E3CEE46}" destId="{83305FEB-5F3B-4B20-9FC2-EC71D36C370A}" srcOrd="0" destOrd="0" presId="urn:microsoft.com/office/officeart/2005/8/layout/vList2"/>
    <dgm:cxn modelId="{692DA25A-5F9A-4F01-B614-EAFD4806FDBF}" type="presOf" srcId="{77BEC718-39C2-4885-97F0-B56CB33801E6}" destId="{743A79BD-CBAB-4AC2-AF64-A599019D035B}" srcOrd="0" destOrd="1" presId="urn:microsoft.com/office/officeart/2005/8/layout/vList2"/>
    <dgm:cxn modelId="{FF8E147B-F2A1-4959-B5F6-42C050EFC702}" type="presOf" srcId="{05358574-2BDB-467F-BC27-8856AC57209F}" destId="{BAE2DDB1-AF15-4F29-9814-BA44CC9C3364}" srcOrd="0" destOrd="1" presId="urn:microsoft.com/office/officeart/2005/8/layout/vList2"/>
    <dgm:cxn modelId="{685F0499-05D9-4B15-9474-15F4BC2EDD54}" srcId="{A1922371-861A-482D-8692-21F66523AAFE}" destId="{05358574-2BDB-467F-BC27-8856AC57209F}" srcOrd="1" destOrd="0" parTransId="{BE774A23-B4FE-494D-BDAA-258CFA9855D2}" sibTransId="{B5CC1692-FDB6-4ACD-A39E-3AB8F692F2F3}"/>
    <dgm:cxn modelId="{D06ECAB8-3F31-4EEB-A7BB-135EC5CDF2C8}" type="presOf" srcId="{C9B83A94-DF7F-4D0E-9A94-C615DFC21041}" destId="{E3BE03C9-D29C-4358-A97D-17DE5CCEAAD5}" srcOrd="0" destOrd="0" presId="urn:microsoft.com/office/officeart/2005/8/layout/vList2"/>
    <dgm:cxn modelId="{E883BADF-73DB-4A52-8DEB-7F806726F9C3}" srcId="{C9B83A94-DF7F-4D0E-9A94-C615DFC21041}" destId="{A1922371-861A-482D-8692-21F66523AAFE}" srcOrd="1" destOrd="0" parTransId="{F06DD039-2EB8-4E23-87F8-88E72CB0B6C8}" sibTransId="{4CB24618-5A88-4A80-B933-BA0A91AEFF58}"/>
    <dgm:cxn modelId="{F2B21BE9-ED60-4A6E-AFED-4D137B319A01}" type="presOf" srcId="{DA5ACEEB-79FA-4EA3-BBE7-66078C8A86AD}" destId="{BAE2DDB1-AF15-4F29-9814-BA44CC9C3364}" srcOrd="0" destOrd="0" presId="urn:microsoft.com/office/officeart/2005/8/layout/vList2"/>
    <dgm:cxn modelId="{F631F771-BC2A-475B-9535-056E120278FE}" type="presParOf" srcId="{E3BE03C9-D29C-4358-A97D-17DE5CCEAAD5}" destId="{83305FEB-5F3B-4B20-9FC2-EC71D36C370A}" srcOrd="0" destOrd="0" presId="urn:microsoft.com/office/officeart/2005/8/layout/vList2"/>
    <dgm:cxn modelId="{B09E33EB-987C-42FB-B114-A9A162492D80}" type="presParOf" srcId="{E3BE03C9-D29C-4358-A97D-17DE5CCEAAD5}" destId="{743A79BD-CBAB-4AC2-AF64-A599019D035B}" srcOrd="1" destOrd="0" presId="urn:microsoft.com/office/officeart/2005/8/layout/vList2"/>
    <dgm:cxn modelId="{4EDA1EC8-5091-4619-9056-5063522E3F33}" type="presParOf" srcId="{E3BE03C9-D29C-4358-A97D-17DE5CCEAAD5}" destId="{C8ECE2DC-CFBB-4E67-AA17-85C44175B0B1}" srcOrd="2" destOrd="0" presId="urn:microsoft.com/office/officeart/2005/8/layout/vList2"/>
    <dgm:cxn modelId="{F4EFE65B-66E8-4D8B-8FF5-A5D5FE166FFC}" type="presParOf" srcId="{E3BE03C9-D29C-4358-A97D-17DE5CCEAAD5}" destId="{BAE2DDB1-AF15-4F29-9814-BA44CC9C336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B83A94-DF7F-4D0E-9A94-C615DFC210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D15D05A-8B7B-4709-8025-C4109E3CEE46}">
      <dgm:prSet/>
      <dgm:spPr/>
      <dgm:t>
        <a:bodyPr/>
        <a:lstStyle/>
        <a:p>
          <a:pPr rtl="0"/>
          <a:r>
            <a:rPr lang="en-IN" b="1" i="0" dirty="0"/>
            <a:t>Delete Books </a:t>
          </a:r>
          <a:endParaRPr lang="en-IN" dirty="0"/>
        </a:p>
      </dgm:t>
    </dgm:pt>
    <dgm:pt modelId="{16405CF4-3F94-4B97-8895-3B1A3A942177}" type="parTrans" cxnId="{11071F3E-78A8-4550-BA25-21F36482910C}">
      <dgm:prSet/>
      <dgm:spPr/>
      <dgm:t>
        <a:bodyPr/>
        <a:lstStyle/>
        <a:p>
          <a:endParaRPr lang="en-IN"/>
        </a:p>
      </dgm:t>
    </dgm:pt>
    <dgm:pt modelId="{AA09D4B1-DBCF-468B-B29D-B0CEC13984B9}" type="sibTrans" cxnId="{11071F3E-78A8-4550-BA25-21F36482910C}">
      <dgm:prSet/>
      <dgm:spPr/>
      <dgm:t>
        <a:bodyPr/>
        <a:lstStyle/>
        <a:p>
          <a:endParaRPr lang="en-IN"/>
        </a:p>
      </dgm:t>
    </dgm:pt>
    <dgm:pt modelId="{3BA74999-AD3B-4BDD-BC35-C67213B1ABA8}">
      <dgm:prSet custT="1"/>
      <dgm:spPr/>
      <dgm:t>
        <a:bodyPr/>
        <a:lstStyle/>
        <a:p>
          <a:pPr rtl="0"/>
          <a:r>
            <a:rPr lang="en-US" sz="1600" b="1" i="0" dirty="0"/>
            <a:t>Deletes a book by ID</a:t>
          </a:r>
          <a:r>
            <a:rPr lang="en-IN" sz="1600" b="1" i="0" dirty="0"/>
            <a:t>.</a:t>
          </a:r>
          <a:endParaRPr lang="en-IN" sz="1600" b="1" dirty="0"/>
        </a:p>
      </dgm:t>
    </dgm:pt>
    <dgm:pt modelId="{3361BF03-9BB5-48C5-B638-CA45EE06122E}" type="parTrans" cxnId="{DC320265-87F6-4D73-98CE-7E5E26BC1D6D}">
      <dgm:prSet/>
      <dgm:spPr/>
      <dgm:t>
        <a:bodyPr/>
        <a:lstStyle/>
        <a:p>
          <a:endParaRPr lang="en-IN"/>
        </a:p>
      </dgm:t>
    </dgm:pt>
    <dgm:pt modelId="{B53F500B-140C-4F52-BFDF-80FDE31466F9}" type="sibTrans" cxnId="{DC320265-87F6-4D73-98CE-7E5E26BC1D6D}">
      <dgm:prSet/>
      <dgm:spPr/>
      <dgm:t>
        <a:bodyPr/>
        <a:lstStyle/>
        <a:p>
          <a:endParaRPr lang="en-IN"/>
        </a:p>
      </dgm:t>
    </dgm:pt>
    <dgm:pt modelId="{77BEC718-39C2-4885-97F0-B56CB33801E6}">
      <dgm:prSet custT="1"/>
      <dgm:spPr/>
      <dgm:t>
        <a:bodyPr/>
        <a:lstStyle/>
        <a:p>
          <a:pPr rtl="0"/>
          <a:r>
            <a:rPr lang="en-US" sz="1600" b="1" dirty="0"/>
            <a:t>Sends success or error message.</a:t>
          </a:r>
          <a:endParaRPr lang="en-IN" sz="1600" b="1" dirty="0"/>
        </a:p>
      </dgm:t>
    </dgm:pt>
    <dgm:pt modelId="{61A35703-8CB0-47AB-8EE1-A5900D2652FF}" type="parTrans" cxnId="{DEC2CDC9-01FC-4BCF-A050-B933CD27C951}">
      <dgm:prSet/>
      <dgm:spPr/>
      <dgm:t>
        <a:bodyPr/>
        <a:lstStyle/>
        <a:p>
          <a:endParaRPr lang="en-IN"/>
        </a:p>
      </dgm:t>
    </dgm:pt>
    <dgm:pt modelId="{881F31DC-0EC1-4F77-9F8A-BFED99CAF4DA}" type="sibTrans" cxnId="{DEC2CDC9-01FC-4BCF-A050-B933CD27C951}">
      <dgm:prSet/>
      <dgm:spPr/>
      <dgm:t>
        <a:bodyPr/>
        <a:lstStyle/>
        <a:p>
          <a:endParaRPr lang="en-IN"/>
        </a:p>
      </dgm:t>
    </dgm:pt>
    <dgm:pt modelId="{4E2A49BA-A56B-42AF-9F26-7D70F0501FCD}">
      <dgm:prSet custT="1"/>
      <dgm:spPr/>
      <dgm:t>
        <a:bodyPr/>
        <a:lstStyle/>
        <a:p>
          <a:pPr rtl="0"/>
          <a:r>
            <a:rPr lang="en-IN" sz="1600" b="1" dirty="0"/>
            <a:t>Updates the Database</a:t>
          </a:r>
        </a:p>
      </dgm:t>
    </dgm:pt>
    <dgm:pt modelId="{06F044DB-B5E7-46E5-BEAD-77525DDC58AF}" type="parTrans" cxnId="{E78A433D-39E9-4450-AEE3-7AE5653DE16F}">
      <dgm:prSet/>
      <dgm:spPr/>
      <dgm:t>
        <a:bodyPr/>
        <a:lstStyle/>
        <a:p>
          <a:endParaRPr lang="en-IN"/>
        </a:p>
      </dgm:t>
    </dgm:pt>
    <dgm:pt modelId="{CFE5A271-8A3F-4B12-B8AD-434F06B03C57}" type="sibTrans" cxnId="{E78A433D-39E9-4450-AEE3-7AE5653DE16F}">
      <dgm:prSet/>
      <dgm:spPr/>
      <dgm:t>
        <a:bodyPr/>
        <a:lstStyle/>
        <a:p>
          <a:endParaRPr lang="en-IN"/>
        </a:p>
      </dgm:t>
    </dgm:pt>
    <dgm:pt modelId="{E3BE03C9-D29C-4358-A97D-17DE5CCEAAD5}" type="pres">
      <dgm:prSet presAssocID="{C9B83A94-DF7F-4D0E-9A94-C615DFC21041}" presName="linear" presStyleCnt="0">
        <dgm:presLayoutVars>
          <dgm:animLvl val="lvl"/>
          <dgm:resizeHandles val="exact"/>
        </dgm:presLayoutVars>
      </dgm:prSet>
      <dgm:spPr/>
    </dgm:pt>
    <dgm:pt modelId="{83305FEB-5F3B-4B20-9FC2-EC71D36C370A}" type="pres">
      <dgm:prSet presAssocID="{DD15D05A-8B7B-4709-8025-C4109E3CEE46}" presName="parentText" presStyleLbl="node1" presStyleIdx="0" presStyleCnt="1" custScaleX="22060" custScaleY="34766" custLinFactNeighborX="-38502" custLinFactNeighborY="-86346">
        <dgm:presLayoutVars>
          <dgm:chMax val="0"/>
          <dgm:bulletEnabled val="1"/>
        </dgm:presLayoutVars>
      </dgm:prSet>
      <dgm:spPr/>
    </dgm:pt>
    <dgm:pt modelId="{743A79BD-CBAB-4AC2-AF64-A599019D035B}" type="pres">
      <dgm:prSet presAssocID="{DD15D05A-8B7B-4709-8025-C4109E3CEE46}" presName="childText" presStyleLbl="revTx" presStyleIdx="0" presStyleCnt="1" custLinFactNeighborX="274" custLinFactNeighborY="-57631">
        <dgm:presLayoutVars>
          <dgm:bulletEnabled val="1"/>
        </dgm:presLayoutVars>
      </dgm:prSet>
      <dgm:spPr/>
    </dgm:pt>
  </dgm:ptLst>
  <dgm:cxnLst>
    <dgm:cxn modelId="{E78A433D-39E9-4450-AEE3-7AE5653DE16F}" srcId="{DD15D05A-8B7B-4709-8025-C4109E3CEE46}" destId="{4E2A49BA-A56B-42AF-9F26-7D70F0501FCD}" srcOrd="2" destOrd="0" parTransId="{06F044DB-B5E7-46E5-BEAD-77525DDC58AF}" sibTransId="{CFE5A271-8A3F-4B12-B8AD-434F06B03C57}"/>
    <dgm:cxn modelId="{11071F3E-78A8-4550-BA25-21F36482910C}" srcId="{C9B83A94-DF7F-4D0E-9A94-C615DFC21041}" destId="{DD15D05A-8B7B-4709-8025-C4109E3CEE46}" srcOrd="0" destOrd="0" parTransId="{16405CF4-3F94-4B97-8895-3B1A3A942177}" sibTransId="{AA09D4B1-DBCF-468B-B29D-B0CEC13984B9}"/>
    <dgm:cxn modelId="{2577A05D-83AB-4C7F-9935-25BD79605CAC}" type="presOf" srcId="{3BA74999-AD3B-4BDD-BC35-C67213B1ABA8}" destId="{743A79BD-CBAB-4AC2-AF64-A599019D035B}" srcOrd="0" destOrd="0" presId="urn:microsoft.com/office/officeart/2005/8/layout/vList2"/>
    <dgm:cxn modelId="{DC320265-87F6-4D73-98CE-7E5E26BC1D6D}" srcId="{DD15D05A-8B7B-4709-8025-C4109E3CEE46}" destId="{3BA74999-AD3B-4BDD-BC35-C67213B1ABA8}" srcOrd="0" destOrd="0" parTransId="{3361BF03-9BB5-48C5-B638-CA45EE06122E}" sibTransId="{B53F500B-140C-4F52-BFDF-80FDE31466F9}"/>
    <dgm:cxn modelId="{D211FC51-815D-42AC-9519-E5C0B9D21F0A}" type="presOf" srcId="{DD15D05A-8B7B-4709-8025-C4109E3CEE46}" destId="{83305FEB-5F3B-4B20-9FC2-EC71D36C370A}" srcOrd="0" destOrd="0" presId="urn:microsoft.com/office/officeart/2005/8/layout/vList2"/>
    <dgm:cxn modelId="{E667397F-0F3A-4F7F-BBCA-F7C419CD1525}" type="presOf" srcId="{4E2A49BA-A56B-42AF-9F26-7D70F0501FCD}" destId="{743A79BD-CBAB-4AC2-AF64-A599019D035B}" srcOrd="0" destOrd="2" presId="urn:microsoft.com/office/officeart/2005/8/layout/vList2"/>
    <dgm:cxn modelId="{68F59EA6-7E11-4FA7-85FD-EEE9E6606E1F}" type="presOf" srcId="{77BEC718-39C2-4885-97F0-B56CB33801E6}" destId="{743A79BD-CBAB-4AC2-AF64-A599019D035B}" srcOrd="0" destOrd="1" presId="urn:microsoft.com/office/officeart/2005/8/layout/vList2"/>
    <dgm:cxn modelId="{D06ECAB8-3F31-4EEB-A7BB-135EC5CDF2C8}" type="presOf" srcId="{C9B83A94-DF7F-4D0E-9A94-C615DFC21041}" destId="{E3BE03C9-D29C-4358-A97D-17DE5CCEAAD5}" srcOrd="0" destOrd="0" presId="urn:microsoft.com/office/officeart/2005/8/layout/vList2"/>
    <dgm:cxn modelId="{DEC2CDC9-01FC-4BCF-A050-B933CD27C951}" srcId="{DD15D05A-8B7B-4709-8025-C4109E3CEE46}" destId="{77BEC718-39C2-4885-97F0-B56CB33801E6}" srcOrd="1" destOrd="0" parTransId="{61A35703-8CB0-47AB-8EE1-A5900D2652FF}" sibTransId="{881F31DC-0EC1-4F77-9F8A-BFED99CAF4DA}"/>
    <dgm:cxn modelId="{F631F771-BC2A-475B-9535-056E120278FE}" type="presParOf" srcId="{E3BE03C9-D29C-4358-A97D-17DE5CCEAAD5}" destId="{83305FEB-5F3B-4B20-9FC2-EC71D36C370A}" srcOrd="0" destOrd="0" presId="urn:microsoft.com/office/officeart/2005/8/layout/vList2"/>
    <dgm:cxn modelId="{B09E33EB-987C-42FB-B114-A9A162492D80}" type="presParOf" srcId="{E3BE03C9-D29C-4358-A97D-17DE5CCEAAD5}" destId="{743A79BD-CBAB-4AC2-AF64-A599019D035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05FEB-5F3B-4B20-9FC2-EC71D36C370A}">
      <dsp:nvSpPr>
        <dsp:cNvPr id="0" name=""/>
        <dsp:cNvSpPr/>
      </dsp:nvSpPr>
      <dsp:spPr>
        <a:xfrm>
          <a:off x="0" y="45490"/>
          <a:ext cx="2195129" cy="533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/>
            <a:t>Get all Books - READ</a:t>
          </a:r>
          <a:endParaRPr lang="en-IN" sz="1800" kern="1200" dirty="0"/>
        </a:p>
      </dsp:txBody>
      <dsp:txXfrm>
        <a:off x="26052" y="71542"/>
        <a:ext cx="2143025" cy="481568"/>
      </dsp:txXfrm>
    </dsp:sp>
    <dsp:sp modelId="{743A79BD-CBAB-4AC2-AF64-A599019D035B}">
      <dsp:nvSpPr>
        <dsp:cNvPr id="0" name=""/>
        <dsp:cNvSpPr/>
      </dsp:nvSpPr>
      <dsp:spPr>
        <a:xfrm>
          <a:off x="0" y="609632"/>
          <a:ext cx="8486216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437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i="0" kern="1200" dirty="0"/>
            <a:t>Retrieve all the books from the Database.</a:t>
          </a:r>
          <a:endParaRPr lang="en-IN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Returns JSON response to the client.</a:t>
          </a:r>
          <a:endParaRPr lang="en-IN" sz="1600" b="1" kern="1200" dirty="0"/>
        </a:p>
      </dsp:txBody>
      <dsp:txXfrm>
        <a:off x="0" y="609632"/>
        <a:ext cx="8486216" cy="105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05FEB-5F3B-4B20-9FC2-EC71D36C370A}">
      <dsp:nvSpPr>
        <dsp:cNvPr id="0" name=""/>
        <dsp:cNvSpPr/>
      </dsp:nvSpPr>
      <dsp:spPr>
        <a:xfrm>
          <a:off x="0" y="238603"/>
          <a:ext cx="1872059" cy="533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Create Book:</a:t>
          </a:r>
          <a:endParaRPr lang="en-IN" sz="2200" kern="1200" dirty="0"/>
        </a:p>
      </dsp:txBody>
      <dsp:txXfrm>
        <a:off x="26052" y="264655"/>
        <a:ext cx="1819955" cy="481568"/>
      </dsp:txXfrm>
    </dsp:sp>
    <dsp:sp modelId="{743A79BD-CBAB-4AC2-AF64-A599019D035B}">
      <dsp:nvSpPr>
        <dsp:cNvPr id="0" name=""/>
        <dsp:cNvSpPr/>
      </dsp:nvSpPr>
      <dsp:spPr>
        <a:xfrm>
          <a:off x="2161014" y="2753370"/>
          <a:ext cx="4854624" cy="750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437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Updates book details by ID.</a:t>
          </a:r>
          <a:endParaRPr lang="en-IN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Returns updated book or error if not found.</a:t>
          </a:r>
          <a:endParaRPr lang="en-IN" sz="1600" kern="1200" dirty="0"/>
        </a:p>
      </dsp:txBody>
      <dsp:txXfrm>
        <a:off x="2161014" y="2753370"/>
        <a:ext cx="4854624" cy="750652"/>
      </dsp:txXfrm>
    </dsp:sp>
    <dsp:sp modelId="{C8ECE2DC-CFBB-4E67-AA17-85C44175B0B1}">
      <dsp:nvSpPr>
        <dsp:cNvPr id="0" name=""/>
        <dsp:cNvSpPr/>
      </dsp:nvSpPr>
      <dsp:spPr>
        <a:xfrm>
          <a:off x="0" y="2756942"/>
          <a:ext cx="1872059" cy="533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Update Book:</a:t>
          </a:r>
          <a:endParaRPr lang="en-IN" sz="2200" kern="1200" dirty="0"/>
        </a:p>
      </dsp:txBody>
      <dsp:txXfrm>
        <a:off x="26052" y="2782994"/>
        <a:ext cx="1819955" cy="481568"/>
      </dsp:txXfrm>
    </dsp:sp>
    <dsp:sp modelId="{BAE2DDB1-AF15-4F29-9814-BA44CC9C3364}">
      <dsp:nvSpPr>
        <dsp:cNvPr id="0" name=""/>
        <dsp:cNvSpPr/>
      </dsp:nvSpPr>
      <dsp:spPr>
        <a:xfrm>
          <a:off x="2186388" y="245493"/>
          <a:ext cx="6209194" cy="583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437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Adds a new book to the database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Returns the created book as a response.</a:t>
          </a:r>
        </a:p>
      </dsp:txBody>
      <dsp:txXfrm>
        <a:off x="2186388" y="245493"/>
        <a:ext cx="6209194" cy="583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05FEB-5F3B-4B20-9FC2-EC71D36C370A}">
      <dsp:nvSpPr>
        <dsp:cNvPr id="0" name=""/>
        <dsp:cNvSpPr/>
      </dsp:nvSpPr>
      <dsp:spPr>
        <a:xfrm>
          <a:off x="39715" y="45490"/>
          <a:ext cx="1872059" cy="533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 dirty="0"/>
            <a:t>Delete Books </a:t>
          </a:r>
          <a:endParaRPr lang="en-IN" sz="2200" kern="1200" dirty="0"/>
        </a:p>
      </dsp:txBody>
      <dsp:txXfrm>
        <a:off x="65767" y="71542"/>
        <a:ext cx="1819955" cy="481568"/>
      </dsp:txXfrm>
    </dsp:sp>
    <dsp:sp modelId="{743A79BD-CBAB-4AC2-AF64-A599019D035B}">
      <dsp:nvSpPr>
        <dsp:cNvPr id="0" name=""/>
        <dsp:cNvSpPr/>
      </dsp:nvSpPr>
      <dsp:spPr>
        <a:xfrm>
          <a:off x="0" y="609632"/>
          <a:ext cx="8486216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9437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kern="1200" dirty="0"/>
            <a:t>Deletes a book by ID</a:t>
          </a:r>
          <a:r>
            <a:rPr lang="en-IN" sz="1600" b="1" i="0" kern="1200" dirty="0"/>
            <a:t>.</a:t>
          </a:r>
          <a:endParaRPr lang="en-IN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Sends success or error message.</a:t>
          </a:r>
          <a:endParaRPr lang="en-IN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b="1" kern="1200" dirty="0"/>
            <a:t>Updates the Database</a:t>
          </a:r>
        </a:p>
      </dsp:txBody>
      <dsp:txXfrm>
        <a:off x="0" y="609632"/>
        <a:ext cx="8486216" cy="10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73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2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0" name="Google Shape;36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98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8">
          <a:extLst>
            <a:ext uri="{FF2B5EF4-FFF2-40B4-BE49-F238E27FC236}">
              <a16:creationId xmlns:a16="http://schemas.microsoft.com/office/drawing/2014/main" id="{838D65A6-7966-9045-19CC-177414623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54dda1946d_6_332:notes">
            <a:extLst>
              <a:ext uri="{FF2B5EF4-FFF2-40B4-BE49-F238E27FC236}">
                <a16:creationId xmlns:a16="http://schemas.microsoft.com/office/drawing/2014/main" id="{61745A00-67C2-E450-FCCE-F866EC1FC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0" name="Google Shape;3620;g54dda1946d_6_332:notes">
            <a:extLst>
              <a:ext uri="{FF2B5EF4-FFF2-40B4-BE49-F238E27FC236}">
                <a16:creationId xmlns:a16="http://schemas.microsoft.com/office/drawing/2014/main" id="{5B37CB64-3729-7ADC-64FA-B277D8C18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59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>
          <a:extLst>
            <a:ext uri="{FF2B5EF4-FFF2-40B4-BE49-F238E27FC236}">
              <a16:creationId xmlns:a16="http://schemas.microsoft.com/office/drawing/2014/main" id="{0282D9B6-41DD-36A9-60EA-FB13DFEF3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54ff9c4cb4_3_5:notes">
            <a:extLst>
              <a:ext uri="{FF2B5EF4-FFF2-40B4-BE49-F238E27FC236}">
                <a16:creationId xmlns:a16="http://schemas.microsoft.com/office/drawing/2014/main" id="{06BCA64D-2ED0-0B43-5585-FFD8280916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54ff9c4cb4_3_5:notes">
            <a:extLst>
              <a:ext uri="{FF2B5EF4-FFF2-40B4-BE49-F238E27FC236}">
                <a16:creationId xmlns:a16="http://schemas.microsoft.com/office/drawing/2014/main" id="{47C058FE-691F-FCEC-B33A-B03F862D24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95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>
          <a:extLst>
            <a:ext uri="{FF2B5EF4-FFF2-40B4-BE49-F238E27FC236}">
              <a16:creationId xmlns:a16="http://schemas.microsoft.com/office/drawing/2014/main" id="{F44E0034-CE4E-E08F-52AA-C4F274FC7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54ff9c4cb4_3_5:notes">
            <a:extLst>
              <a:ext uri="{FF2B5EF4-FFF2-40B4-BE49-F238E27FC236}">
                <a16:creationId xmlns:a16="http://schemas.microsoft.com/office/drawing/2014/main" id="{99362C43-4505-5CEC-A0B4-C1ECD67F7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54ff9c4cb4_3_5:notes">
            <a:extLst>
              <a:ext uri="{FF2B5EF4-FFF2-40B4-BE49-F238E27FC236}">
                <a16:creationId xmlns:a16="http://schemas.microsoft.com/office/drawing/2014/main" id="{44CEE160-E973-55FA-6F03-8C8405FFD4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160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>
          <a:extLst>
            <a:ext uri="{FF2B5EF4-FFF2-40B4-BE49-F238E27FC236}">
              <a16:creationId xmlns:a16="http://schemas.microsoft.com/office/drawing/2014/main" id="{118BB095-8A45-855A-9F43-CCDF34BC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54ff9c4cb4_3_5:notes">
            <a:extLst>
              <a:ext uri="{FF2B5EF4-FFF2-40B4-BE49-F238E27FC236}">
                <a16:creationId xmlns:a16="http://schemas.microsoft.com/office/drawing/2014/main" id="{A9647DF1-0F89-4828-3A0D-8A8FFF2A35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54ff9c4cb4_3_5:notes">
            <a:extLst>
              <a:ext uri="{FF2B5EF4-FFF2-40B4-BE49-F238E27FC236}">
                <a16:creationId xmlns:a16="http://schemas.microsoft.com/office/drawing/2014/main" id="{E36C5BEC-643C-52BC-EDEB-AA554485DC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8175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>
          <a:extLst>
            <a:ext uri="{FF2B5EF4-FFF2-40B4-BE49-F238E27FC236}">
              <a16:creationId xmlns:a16="http://schemas.microsoft.com/office/drawing/2014/main" id="{7E86AA17-1130-50D9-00E9-73EA5E85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54ff9c4cb4_3_5:notes">
            <a:extLst>
              <a:ext uri="{FF2B5EF4-FFF2-40B4-BE49-F238E27FC236}">
                <a16:creationId xmlns:a16="http://schemas.microsoft.com/office/drawing/2014/main" id="{8FF49B8F-D021-54D3-9E88-1056F0FB1A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54ff9c4cb4_3_5:notes">
            <a:extLst>
              <a:ext uri="{FF2B5EF4-FFF2-40B4-BE49-F238E27FC236}">
                <a16:creationId xmlns:a16="http://schemas.microsoft.com/office/drawing/2014/main" id="{66F36A68-9C4E-2D33-3548-0A2A41233D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53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584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51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2" name="Google Shape;3482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366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>
          <a:extLst>
            <a:ext uri="{FF2B5EF4-FFF2-40B4-BE49-F238E27FC236}">
              <a16:creationId xmlns:a16="http://schemas.microsoft.com/office/drawing/2014/main" id="{979CA9C3-753E-64F2-0887-25B17379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54ff9c4cb4_3_5:notes">
            <a:extLst>
              <a:ext uri="{FF2B5EF4-FFF2-40B4-BE49-F238E27FC236}">
                <a16:creationId xmlns:a16="http://schemas.microsoft.com/office/drawing/2014/main" id="{7A9B2A70-FD98-AAB2-2381-58BC1CF106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54ff9c4cb4_3_5:notes">
            <a:extLst>
              <a:ext uri="{FF2B5EF4-FFF2-40B4-BE49-F238E27FC236}">
                <a16:creationId xmlns:a16="http://schemas.microsoft.com/office/drawing/2014/main" id="{A2B4A130-B476-4BD7-A6B1-5A2127775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09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8">
          <a:extLst>
            <a:ext uri="{FF2B5EF4-FFF2-40B4-BE49-F238E27FC236}">
              <a16:creationId xmlns:a16="http://schemas.microsoft.com/office/drawing/2014/main" id="{F5DA4132-589A-675E-417E-A8045A44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54dda1946d_6_332:notes">
            <a:extLst>
              <a:ext uri="{FF2B5EF4-FFF2-40B4-BE49-F238E27FC236}">
                <a16:creationId xmlns:a16="http://schemas.microsoft.com/office/drawing/2014/main" id="{D5A37117-AC8B-C700-3490-7C239B11AC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0" name="Google Shape;3620;g54dda1946d_6_332:notes">
            <a:extLst>
              <a:ext uri="{FF2B5EF4-FFF2-40B4-BE49-F238E27FC236}">
                <a16:creationId xmlns:a16="http://schemas.microsoft.com/office/drawing/2014/main" id="{B7EC8257-D653-9047-EB28-A4100474A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38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>
          <a:extLst>
            <a:ext uri="{FF2B5EF4-FFF2-40B4-BE49-F238E27FC236}">
              <a16:creationId xmlns:a16="http://schemas.microsoft.com/office/drawing/2014/main" id="{62861BC3-AA8F-B83E-1941-CF906028D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54ff9c4cb4_3_5:notes">
            <a:extLst>
              <a:ext uri="{FF2B5EF4-FFF2-40B4-BE49-F238E27FC236}">
                <a16:creationId xmlns:a16="http://schemas.microsoft.com/office/drawing/2014/main" id="{EB12746E-5878-D482-AAE5-B28D8DBC23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54ff9c4cb4_3_5:notes">
            <a:extLst>
              <a:ext uri="{FF2B5EF4-FFF2-40B4-BE49-F238E27FC236}">
                <a16:creationId xmlns:a16="http://schemas.microsoft.com/office/drawing/2014/main" id="{244DE873-C486-72C4-1C3B-1F47206DA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214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>
          <a:extLst>
            <a:ext uri="{FF2B5EF4-FFF2-40B4-BE49-F238E27FC236}">
              <a16:creationId xmlns:a16="http://schemas.microsoft.com/office/drawing/2014/main" id="{8A384421-BCA6-D4BB-E6A6-85B51A1F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54ff9c4cb4_3_5:notes">
            <a:extLst>
              <a:ext uri="{FF2B5EF4-FFF2-40B4-BE49-F238E27FC236}">
                <a16:creationId xmlns:a16="http://schemas.microsoft.com/office/drawing/2014/main" id="{E3B033B6-A79C-8406-F61E-8F43EF3CC1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54ff9c4cb4_3_5:notes">
            <a:extLst>
              <a:ext uri="{FF2B5EF4-FFF2-40B4-BE49-F238E27FC236}">
                <a16:creationId xmlns:a16="http://schemas.microsoft.com/office/drawing/2014/main" id="{768FFEA8-5606-3602-0921-FB37EF1E55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20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>
          <a:extLst>
            <a:ext uri="{FF2B5EF4-FFF2-40B4-BE49-F238E27FC236}">
              <a16:creationId xmlns:a16="http://schemas.microsoft.com/office/drawing/2014/main" id="{39D2F1C4-BD78-4C54-EFD6-354445709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54ff9c4cb4_3_5:notes">
            <a:extLst>
              <a:ext uri="{FF2B5EF4-FFF2-40B4-BE49-F238E27FC236}">
                <a16:creationId xmlns:a16="http://schemas.microsoft.com/office/drawing/2014/main" id="{EC92B7CE-7B37-4DA9-5884-E8544C3FA3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54ff9c4cb4_3_5:notes">
            <a:extLst>
              <a:ext uri="{FF2B5EF4-FFF2-40B4-BE49-F238E27FC236}">
                <a16:creationId xmlns:a16="http://schemas.microsoft.com/office/drawing/2014/main" id="{8B662383-B2D9-2F89-FF47-D75A5CE18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54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001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171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586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3" name="Google Shape;1923;p18"/>
          <p:cNvSpPr txBox="1">
            <a:spLocks noGrp="1"/>
          </p:cNvSpPr>
          <p:nvPr>
            <p:ph type="subTitle" idx="1"/>
          </p:nvPr>
        </p:nvSpPr>
        <p:spPr>
          <a:xfrm>
            <a:off x="4853878" y="1768950"/>
            <a:ext cx="32541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4" name="Google Shape;1924;p18"/>
          <p:cNvSpPr txBox="1">
            <a:spLocks noGrp="1"/>
          </p:cNvSpPr>
          <p:nvPr>
            <p:ph type="subTitle" idx="2"/>
          </p:nvPr>
        </p:nvSpPr>
        <p:spPr>
          <a:xfrm>
            <a:off x="1057900" y="1768950"/>
            <a:ext cx="32541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5" name="Google Shape;192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6014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16"/>
          <p:cNvSpPr txBox="1">
            <a:spLocks noGrp="1"/>
          </p:cNvSpPr>
          <p:nvPr>
            <p:ph type="title"/>
          </p:nvPr>
        </p:nvSpPr>
        <p:spPr>
          <a:xfrm>
            <a:off x="3004450" y="3639900"/>
            <a:ext cx="3135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63" name="Google Shape;1763;p16"/>
          <p:cNvSpPr txBox="1">
            <a:spLocks noGrp="1"/>
          </p:cNvSpPr>
          <p:nvPr>
            <p:ph type="subTitle" idx="1"/>
          </p:nvPr>
        </p:nvSpPr>
        <p:spPr>
          <a:xfrm>
            <a:off x="2045250" y="1124100"/>
            <a:ext cx="5053500" cy="22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54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3167200" y="1415850"/>
            <a:ext cx="4344000" cy="16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6" name="Google Shape;206;p3"/>
          <p:cNvSpPr txBox="1">
            <a:spLocks noGrp="1"/>
          </p:cNvSpPr>
          <p:nvPr>
            <p:ph type="title" idx="2" hasCustomPrompt="1"/>
          </p:nvPr>
        </p:nvSpPr>
        <p:spPr>
          <a:xfrm>
            <a:off x="1480415" y="1415850"/>
            <a:ext cx="1449600" cy="1204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7" name="Google Shape;207;p3"/>
          <p:cNvSpPr txBox="1">
            <a:spLocks noGrp="1"/>
          </p:cNvSpPr>
          <p:nvPr>
            <p:ph type="subTitle" idx="1"/>
          </p:nvPr>
        </p:nvSpPr>
        <p:spPr>
          <a:xfrm>
            <a:off x="3167174" y="3450925"/>
            <a:ext cx="434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869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7" name="Google Shape;1917;p17"/>
          <p:cNvSpPr txBox="1">
            <a:spLocks noGrp="1"/>
          </p:cNvSpPr>
          <p:nvPr>
            <p:ph type="subTitle" idx="1"/>
          </p:nvPr>
        </p:nvSpPr>
        <p:spPr>
          <a:xfrm>
            <a:off x="4791834" y="2801125"/>
            <a:ext cx="25896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8" name="Google Shape;1918;p17"/>
          <p:cNvSpPr txBox="1">
            <a:spLocks noGrp="1"/>
          </p:cNvSpPr>
          <p:nvPr>
            <p:ph type="subTitle" idx="2"/>
          </p:nvPr>
        </p:nvSpPr>
        <p:spPr>
          <a:xfrm>
            <a:off x="1762575" y="2801125"/>
            <a:ext cx="25896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9" name="Google Shape;1919;p17"/>
          <p:cNvSpPr txBox="1">
            <a:spLocks noGrp="1"/>
          </p:cNvSpPr>
          <p:nvPr>
            <p:ph type="subTitle" idx="3"/>
          </p:nvPr>
        </p:nvSpPr>
        <p:spPr>
          <a:xfrm>
            <a:off x="4791834" y="2371225"/>
            <a:ext cx="258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20" name="Google Shape;1920;p17"/>
          <p:cNvSpPr txBox="1">
            <a:spLocks noGrp="1"/>
          </p:cNvSpPr>
          <p:nvPr>
            <p:ph type="subTitle" idx="4"/>
          </p:nvPr>
        </p:nvSpPr>
        <p:spPr>
          <a:xfrm>
            <a:off x="1762566" y="2371225"/>
            <a:ext cx="258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638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6431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000249" y="-1990725"/>
            <a:ext cx="5143500" cy="9124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5750" y="316913"/>
            <a:ext cx="8568690" cy="4507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5750" y="1417320"/>
            <a:ext cx="8568690" cy="3407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451" y="428624"/>
            <a:ext cx="8338706" cy="865586"/>
          </a:xfrm>
          <a:noFill/>
          <a:effectLst/>
        </p:spPr>
        <p:txBody>
          <a:bodyPr anchor="ctr"/>
          <a:lstStyle>
            <a:lvl1pPr algn="ctr">
              <a:defRPr sz="27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1250" y="1845792"/>
            <a:ext cx="2719818" cy="2791151"/>
          </a:xfrm>
          <a:effectLst/>
        </p:spPr>
        <p:txBody>
          <a:bodyPr anchor="t">
            <a:normAutofit/>
          </a:bodyPr>
          <a:lstStyle>
            <a:lvl1pPr marL="214313" indent="-214313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557213" indent="-214313">
              <a:lnSpc>
                <a:spcPct val="120000"/>
              </a:lnSpc>
              <a:spcAft>
                <a:spcPts val="9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2pPr>
            <a:lvl3pPr marL="857250" indent="-171450">
              <a:lnSpc>
                <a:spcPct val="120000"/>
              </a:lnSpc>
              <a:spcAft>
                <a:spcPts val="9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050">
                <a:solidFill>
                  <a:schemeClr val="accent1">
                    <a:lumMod val="50000"/>
                  </a:schemeClr>
                </a:solidFill>
              </a:defRPr>
            </a:lvl3pPr>
            <a:lvl4pPr marL="1200150" indent="-171450">
              <a:lnSpc>
                <a:spcPct val="120000"/>
              </a:lnSpc>
              <a:spcAft>
                <a:spcPts val="9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50000"/>
                  </a:schemeClr>
                </a:solidFill>
              </a:defRPr>
            </a:lvl4pPr>
            <a:lvl5pPr marL="1543050" indent="-171450">
              <a:lnSpc>
                <a:spcPct val="120000"/>
              </a:lnSpc>
              <a:spcAft>
                <a:spcPts val="9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496462" y="1830206"/>
            <a:ext cx="3873415" cy="2791151"/>
          </a:xfrm>
          <a:effectLst/>
        </p:spPr>
        <p:txBody>
          <a:bodyPr anchor="t">
            <a:normAutofit/>
          </a:bodyPr>
          <a:lstStyle>
            <a:lvl1pPr marL="257175" indent="-257175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350" b="1">
                <a:solidFill>
                  <a:schemeClr val="accent1">
                    <a:lumMod val="50000"/>
                  </a:schemeClr>
                </a:solidFill>
              </a:defRPr>
            </a:lvl1pPr>
            <a:lvl2pPr marL="260604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Clr>
                <a:schemeClr val="accent1">
                  <a:lumMod val="50000"/>
                </a:schemeClr>
              </a:buClr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2pPr>
            <a:lvl3pPr marL="685800" indent="0">
              <a:lnSpc>
                <a:spcPct val="120000"/>
              </a:lnSpc>
              <a:spcAft>
                <a:spcPts val="450"/>
              </a:spcAft>
              <a:buClr>
                <a:schemeClr val="accent1">
                  <a:lumMod val="50000"/>
                </a:schemeClr>
              </a:buClr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3pPr>
            <a:lvl4pPr marL="1028700" indent="0">
              <a:lnSpc>
                <a:spcPct val="120000"/>
              </a:lnSpc>
              <a:spcAft>
                <a:spcPts val="450"/>
              </a:spcAft>
              <a:buClr>
                <a:schemeClr val="accent1">
                  <a:lumMod val="50000"/>
                </a:schemeClr>
              </a:buClr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4pPr>
            <a:lvl5pPr marL="1371600" indent="0">
              <a:lnSpc>
                <a:spcPct val="120000"/>
              </a:lnSpc>
              <a:spcAft>
                <a:spcPts val="450"/>
              </a:spcAft>
              <a:buClr>
                <a:schemeClr val="accent1">
                  <a:lumMod val="50000"/>
                </a:schemeClr>
              </a:buClr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46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6329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925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814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5716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3950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88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5913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495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1DBF-6848-4B8C-A8BE-94DFEBD4F8E4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FAACF-98E5-4C8C-A3F1-D48E51820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6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4" r:id="rId12"/>
    <p:sldLayoutId id="2147483875" r:id="rId13"/>
    <p:sldLayoutId id="2147483876" r:id="rId14"/>
    <p:sldLayoutId id="2147483877" r:id="rId15"/>
    <p:sldLayoutId id="2147483881" r:id="rId16"/>
    <p:sldLayoutId id="2147483693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31"/>
          <p:cNvSpPr txBox="1">
            <a:spLocks noGrp="1"/>
          </p:cNvSpPr>
          <p:nvPr>
            <p:ph type="ctrTitle"/>
          </p:nvPr>
        </p:nvSpPr>
        <p:spPr>
          <a:xfrm>
            <a:off x="200407" y="640270"/>
            <a:ext cx="8779790" cy="19846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b="1" dirty="0"/>
              <a:t>NODE.JS + EXPRESS REST API WITH CRUD</a:t>
            </a:r>
            <a:br>
              <a:rPr lang="en-US" sz="3600" b="1" dirty="0"/>
            </a:br>
            <a:r>
              <a:rPr lang="en-US" sz="3600" b="1" dirty="0"/>
              <a:t>OPERATIONS FOR MANAGING RESOURCES.</a:t>
            </a:r>
          </a:p>
        </p:txBody>
      </p:sp>
      <p:sp>
        <p:nvSpPr>
          <p:cNvPr id="3349" name="Google Shape;3349;p31"/>
          <p:cNvSpPr txBox="1">
            <a:spLocks noGrp="1"/>
          </p:cNvSpPr>
          <p:nvPr>
            <p:ph type="subTitle" idx="1"/>
          </p:nvPr>
        </p:nvSpPr>
        <p:spPr>
          <a:xfrm>
            <a:off x="1707752" y="3043760"/>
            <a:ext cx="5765100" cy="1307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S. MADHAN KUMAR</a:t>
            </a:r>
            <a:br>
              <a:rPr lang="en" sz="2000" dirty="0"/>
            </a:br>
            <a:r>
              <a:rPr lang="en" sz="2000" dirty="0"/>
              <a:t>B.E CSE (2021-2025)</a:t>
            </a:r>
            <a:br>
              <a:rPr lang="en" sz="2000" dirty="0"/>
            </a:br>
            <a:r>
              <a:rPr lang="en" sz="2000" dirty="0"/>
              <a:t>JEPPIAAR ENGINEERING COLLEGE</a:t>
            </a:r>
            <a:endParaRPr sz="2000" dirty="0"/>
          </a:p>
        </p:txBody>
      </p:sp>
      <p:cxnSp>
        <p:nvCxnSpPr>
          <p:cNvPr id="3350" name="Google Shape;3350;p31"/>
          <p:cNvCxnSpPr/>
          <p:nvPr/>
        </p:nvCxnSpPr>
        <p:spPr>
          <a:xfrm>
            <a:off x="4055850" y="3029090"/>
            <a:ext cx="103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1" name="Google Shape;3351;p31"/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352" name="Google Shape;3352;p31"/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1"/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1"/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5" name="Google Shape;3355;p31"/>
          <p:cNvGrpSpPr/>
          <p:nvPr/>
        </p:nvGrpSpPr>
        <p:grpSpPr>
          <a:xfrm rot="-5400000">
            <a:off x="8002446" y="4171275"/>
            <a:ext cx="247719" cy="399269"/>
            <a:chOff x="604985" y="4081893"/>
            <a:chExt cx="407700" cy="657125"/>
          </a:xfrm>
        </p:grpSpPr>
        <p:sp>
          <p:nvSpPr>
            <p:cNvPr id="3356" name="Google Shape;3356;p31"/>
            <p:cNvSpPr/>
            <p:nvPr/>
          </p:nvSpPr>
          <p:spPr>
            <a:xfrm>
              <a:off x="604985" y="4081893"/>
              <a:ext cx="407700" cy="266221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107" y="0"/>
                  </a:moveTo>
                  <a:lnTo>
                    <a:pt x="61" y="51"/>
                  </a:lnTo>
                  <a:lnTo>
                    <a:pt x="16" y="0"/>
                  </a:lnTo>
                  <a:lnTo>
                    <a:pt x="0" y="14"/>
                  </a:lnTo>
                  <a:lnTo>
                    <a:pt x="61" y="79"/>
                  </a:lnTo>
                  <a:lnTo>
                    <a:pt x="121" y="1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1"/>
            <p:cNvSpPr/>
            <p:nvPr/>
          </p:nvSpPr>
          <p:spPr>
            <a:xfrm>
              <a:off x="604985" y="4469428"/>
              <a:ext cx="407700" cy="269590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107" y="0"/>
                  </a:moveTo>
                  <a:lnTo>
                    <a:pt x="61" y="52"/>
                  </a:lnTo>
                  <a:lnTo>
                    <a:pt x="16" y="0"/>
                  </a:lnTo>
                  <a:lnTo>
                    <a:pt x="0" y="14"/>
                  </a:lnTo>
                  <a:lnTo>
                    <a:pt x="61" y="80"/>
                  </a:lnTo>
                  <a:lnTo>
                    <a:pt x="121" y="1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1"/>
            <p:cNvSpPr/>
            <p:nvPr/>
          </p:nvSpPr>
          <p:spPr>
            <a:xfrm>
              <a:off x="604985" y="4277346"/>
              <a:ext cx="407700" cy="269590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107" y="0"/>
                  </a:moveTo>
                  <a:lnTo>
                    <a:pt x="61" y="50"/>
                  </a:lnTo>
                  <a:lnTo>
                    <a:pt x="16" y="0"/>
                  </a:lnTo>
                  <a:lnTo>
                    <a:pt x="0" y="13"/>
                  </a:lnTo>
                  <a:lnTo>
                    <a:pt x="61" y="80"/>
                  </a:lnTo>
                  <a:lnTo>
                    <a:pt x="121" y="1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9" name="Google Shape;3359;p31"/>
          <p:cNvGrpSpPr/>
          <p:nvPr/>
        </p:nvGrpSpPr>
        <p:grpSpPr>
          <a:xfrm rot="5400000">
            <a:off x="573715" y="3947407"/>
            <a:ext cx="940895" cy="170751"/>
            <a:chOff x="188370" y="3356664"/>
            <a:chExt cx="299191" cy="54298"/>
          </a:xfrm>
        </p:grpSpPr>
        <p:sp>
          <p:nvSpPr>
            <p:cNvPr id="3360" name="Google Shape;3360;p31"/>
            <p:cNvSpPr/>
            <p:nvPr/>
          </p:nvSpPr>
          <p:spPr>
            <a:xfrm>
              <a:off x="188370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1"/>
            <p:cNvSpPr/>
            <p:nvPr/>
          </p:nvSpPr>
          <p:spPr>
            <a:xfrm>
              <a:off x="251532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1"/>
            <p:cNvSpPr/>
            <p:nvPr/>
          </p:nvSpPr>
          <p:spPr>
            <a:xfrm>
              <a:off x="313587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1"/>
            <p:cNvSpPr/>
            <p:nvPr/>
          </p:nvSpPr>
          <p:spPr>
            <a:xfrm>
              <a:off x="375641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1"/>
            <p:cNvSpPr/>
            <p:nvPr/>
          </p:nvSpPr>
          <p:spPr>
            <a:xfrm>
              <a:off x="439912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58"/>
    </mc:Choice>
    <mc:Fallback xmlns="">
      <p:transition spd="slow" advTm="154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>
          <a:extLst>
            <a:ext uri="{FF2B5EF4-FFF2-40B4-BE49-F238E27FC236}">
              <a16:creationId xmlns:a16="http://schemas.microsoft.com/office/drawing/2014/main" id="{365F6707-0C78-F395-9559-F2251FBD1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4" name="Google Shape;3404;p35">
            <a:extLst>
              <a:ext uri="{FF2B5EF4-FFF2-40B4-BE49-F238E27FC236}">
                <a16:creationId xmlns:a16="http://schemas.microsoft.com/office/drawing/2014/main" id="{0F2594A4-1992-074B-FF3C-A2CAE5967781}"/>
              </a:ext>
            </a:extLst>
          </p:cNvPr>
          <p:cNvGrpSpPr/>
          <p:nvPr/>
        </p:nvGrpSpPr>
        <p:grpSpPr>
          <a:xfrm>
            <a:off x="4289650" y="4337100"/>
            <a:ext cx="4000604" cy="206700"/>
            <a:chOff x="2882550" y="-412125"/>
            <a:chExt cx="4000604" cy="206700"/>
          </a:xfrm>
        </p:grpSpPr>
        <p:grpSp>
          <p:nvGrpSpPr>
            <p:cNvPr id="3405" name="Google Shape;3405;p35">
              <a:extLst>
                <a:ext uri="{FF2B5EF4-FFF2-40B4-BE49-F238E27FC236}">
                  <a16:creationId xmlns:a16="http://schemas.microsoft.com/office/drawing/2014/main" id="{62DFF9EE-BD2C-E44D-F2E4-6F045D4E4DC5}"/>
                </a:ext>
              </a:extLst>
            </p:cNvPr>
            <p:cNvGrpSpPr/>
            <p:nvPr/>
          </p:nvGrpSpPr>
          <p:grpSpPr>
            <a:xfrm>
              <a:off x="2882550" y="-412125"/>
              <a:ext cx="3848204" cy="54300"/>
              <a:chOff x="2882550" y="-412125"/>
              <a:chExt cx="3848204" cy="54300"/>
            </a:xfrm>
          </p:grpSpPr>
          <p:grpSp>
            <p:nvGrpSpPr>
              <p:cNvPr id="3406" name="Google Shape;3406;p35">
                <a:extLst>
                  <a:ext uri="{FF2B5EF4-FFF2-40B4-BE49-F238E27FC236}">
                    <a16:creationId xmlns:a16="http://schemas.microsoft.com/office/drawing/2014/main" id="{9B0B98F6-35C0-AEBE-CAE3-6EC3EAD565DB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07" name="Google Shape;3407;p35">
                  <a:extLst>
                    <a:ext uri="{FF2B5EF4-FFF2-40B4-BE49-F238E27FC236}">
                      <a16:creationId xmlns:a16="http://schemas.microsoft.com/office/drawing/2014/main" id="{26E6EE3F-DC17-D27B-C600-0257F471F6AB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8" name="Google Shape;3408;p35">
                  <a:extLst>
                    <a:ext uri="{FF2B5EF4-FFF2-40B4-BE49-F238E27FC236}">
                      <a16:creationId xmlns:a16="http://schemas.microsoft.com/office/drawing/2014/main" id="{A1044088-8258-3FE3-14AB-E2FC63DE640C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9" name="Google Shape;3409;p35">
                  <a:extLst>
                    <a:ext uri="{FF2B5EF4-FFF2-40B4-BE49-F238E27FC236}">
                      <a16:creationId xmlns:a16="http://schemas.microsoft.com/office/drawing/2014/main" id="{55252A82-526C-FB17-C05B-816A473939E1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0" name="Google Shape;3410;p35">
                  <a:extLst>
                    <a:ext uri="{FF2B5EF4-FFF2-40B4-BE49-F238E27FC236}">
                      <a16:creationId xmlns:a16="http://schemas.microsoft.com/office/drawing/2014/main" id="{298B502C-D6BC-EE6F-C6FB-C83F4F88595D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1" name="Google Shape;3411;p35">
                  <a:extLst>
                    <a:ext uri="{FF2B5EF4-FFF2-40B4-BE49-F238E27FC236}">
                      <a16:creationId xmlns:a16="http://schemas.microsoft.com/office/drawing/2014/main" id="{AC0CEAAE-30BB-5969-5DA7-CFCEF75CFB16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2" name="Google Shape;3412;p35">
                  <a:extLst>
                    <a:ext uri="{FF2B5EF4-FFF2-40B4-BE49-F238E27FC236}">
                      <a16:creationId xmlns:a16="http://schemas.microsoft.com/office/drawing/2014/main" id="{111807E4-999E-35D1-3F4E-B682BB7C16F3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3" name="Google Shape;3413;p35">
                  <a:extLst>
                    <a:ext uri="{FF2B5EF4-FFF2-40B4-BE49-F238E27FC236}">
                      <a16:creationId xmlns:a16="http://schemas.microsoft.com/office/drawing/2014/main" id="{6C915B78-4C18-96D0-88BB-9B5D5FCFA5EC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4" name="Google Shape;3414;p35">
                  <a:extLst>
                    <a:ext uri="{FF2B5EF4-FFF2-40B4-BE49-F238E27FC236}">
                      <a16:creationId xmlns:a16="http://schemas.microsoft.com/office/drawing/2014/main" id="{87B162DA-6AA0-85F5-10DC-0313EED13FA1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5" name="Google Shape;3415;p35">
                  <a:extLst>
                    <a:ext uri="{FF2B5EF4-FFF2-40B4-BE49-F238E27FC236}">
                      <a16:creationId xmlns:a16="http://schemas.microsoft.com/office/drawing/2014/main" id="{D34CB4B0-FFB9-B05A-E566-02801D0D38E0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6" name="Google Shape;3416;p35">
                  <a:extLst>
                    <a:ext uri="{FF2B5EF4-FFF2-40B4-BE49-F238E27FC236}">
                      <a16:creationId xmlns:a16="http://schemas.microsoft.com/office/drawing/2014/main" id="{A5A54874-252D-F215-A03D-7C95693D3F67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7" name="Google Shape;3417;p35">
                  <a:extLst>
                    <a:ext uri="{FF2B5EF4-FFF2-40B4-BE49-F238E27FC236}">
                      <a16:creationId xmlns:a16="http://schemas.microsoft.com/office/drawing/2014/main" id="{132E769C-3977-8805-7DA2-5F85BF071C93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8" name="Google Shape;3418;p35">
                  <a:extLst>
                    <a:ext uri="{FF2B5EF4-FFF2-40B4-BE49-F238E27FC236}">
                      <a16:creationId xmlns:a16="http://schemas.microsoft.com/office/drawing/2014/main" id="{593F768C-2EF9-D88D-CA10-40F9FE20CBAA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9" name="Google Shape;3419;p35">
                  <a:extLst>
                    <a:ext uri="{FF2B5EF4-FFF2-40B4-BE49-F238E27FC236}">
                      <a16:creationId xmlns:a16="http://schemas.microsoft.com/office/drawing/2014/main" id="{20CFCBB0-6BD9-F673-80DC-0814995E2919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0" name="Google Shape;3420;p35">
                  <a:extLst>
                    <a:ext uri="{FF2B5EF4-FFF2-40B4-BE49-F238E27FC236}">
                      <a16:creationId xmlns:a16="http://schemas.microsoft.com/office/drawing/2014/main" id="{BD4765B6-030D-897F-D4F2-AF80C42E9705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1" name="Google Shape;3421;p35">
                  <a:extLst>
                    <a:ext uri="{FF2B5EF4-FFF2-40B4-BE49-F238E27FC236}">
                      <a16:creationId xmlns:a16="http://schemas.microsoft.com/office/drawing/2014/main" id="{522F9EA0-D285-D9A8-CEC9-D5161E12CF77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2" name="Google Shape;3422;p35">
                  <a:extLst>
                    <a:ext uri="{FF2B5EF4-FFF2-40B4-BE49-F238E27FC236}">
                      <a16:creationId xmlns:a16="http://schemas.microsoft.com/office/drawing/2014/main" id="{1714B880-BA77-DF3B-469C-D2F140BD71C6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23" name="Google Shape;3423;p35">
                <a:extLst>
                  <a:ext uri="{FF2B5EF4-FFF2-40B4-BE49-F238E27FC236}">
                    <a16:creationId xmlns:a16="http://schemas.microsoft.com/office/drawing/2014/main" id="{82581481-A147-FE3C-EC85-23703DDA2550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24" name="Google Shape;3424;p35">
                  <a:extLst>
                    <a:ext uri="{FF2B5EF4-FFF2-40B4-BE49-F238E27FC236}">
                      <a16:creationId xmlns:a16="http://schemas.microsoft.com/office/drawing/2014/main" id="{A2C59EEA-B0A3-439C-D394-CCD4A56EAC06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5" name="Google Shape;3425;p35">
                  <a:extLst>
                    <a:ext uri="{FF2B5EF4-FFF2-40B4-BE49-F238E27FC236}">
                      <a16:creationId xmlns:a16="http://schemas.microsoft.com/office/drawing/2014/main" id="{4F9165A6-65E7-DB57-C504-23FBBE29DD6A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6" name="Google Shape;3426;p35">
                  <a:extLst>
                    <a:ext uri="{FF2B5EF4-FFF2-40B4-BE49-F238E27FC236}">
                      <a16:creationId xmlns:a16="http://schemas.microsoft.com/office/drawing/2014/main" id="{16BBFC96-FBB3-9C5A-9945-3BFA6D5C44F4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7" name="Google Shape;3427;p35">
                  <a:extLst>
                    <a:ext uri="{FF2B5EF4-FFF2-40B4-BE49-F238E27FC236}">
                      <a16:creationId xmlns:a16="http://schemas.microsoft.com/office/drawing/2014/main" id="{3D8BB99B-2BB2-9192-05C8-4BE07B1B449C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8" name="Google Shape;3428;p35">
                  <a:extLst>
                    <a:ext uri="{FF2B5EF4-FFF2-40B4-BE49-F238E27FC236}">
                      <a16:creationId xmlns:a16="http://schemas.microsoft.com/office/drawing/2014/main" id="{B834D920-715F-41D1-4A0E-983773EF89A7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9" name="Google Shape;3429;p35">
                  <a:extLst>
                    <a:ext uri="{FF2B5EF4-FFF2-40B4-BE49-F238E27FC236}">
                      <a16:creationId xmlns:a16="http://schemas.microsoft.com/office/drawing/2014/main" id="{A1A0AAA2-42F7-0B3F-7A2D-986B22F0F6BE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0" name="Google Shape;3430;p35">
                  <a:extLst>
                    <a:ext uri="{FF2B5EF4-FFF2-40B4-BE49-F238E27FC236}">
                      <a16:creationId xmlns:a16="http://schemas.microsoft.com/office/drawing/2014/main" id="{5BE8FFB9-D5CE-952E-86CA-8B32172028B5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1" name="Google Shape;3431;p35">
                  <a:extLst>
                    <a:ext uri="{FF2B5EF4-FFF2-40B4-BE49-F238E27FC236}">
                      <a16:creationId xmlns:a16="http://schemas.microsoft.com/office/drawing/2014/main" id="{618B9883-06AF-AD1A-25BB-68FA2445143D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2" name="Google Shape;3432;p35">
                  <a:extLst>
                    <a:ext uri="{FF2B5EF4-FFF2-40B4-BE49-F238E27FC236}">
                      <a16:creationId xmlns:a16="http://schemas.microsoft.com/office/drawing/2014/main" id="{217BBC18-FBC9-4443-6916-4E97A16564B3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3" name="Google Shape;3433;p35">
                  <a:extLst>
                    <a:ext uri="{FF2B5EF4-FFF2-40B4-BE49-F238E27FC236}">
                      <a16:creationId xmlns:a16="http://schemas.microsoft.com/office/drawing/2014/main" id="{43AF3947-F9C6-5208-87E4-BE4C9435BF4C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4" name="Google Shape;3434;p35">
                  <a:extLst>
                    <a:ext uri="{FF2B5EF4-FFF2-40B4-BE49-F238E27FC236}">
                      <a16:creationId xmlns:a16="http://schemas.microsoft.com/office/drawing/2014/main" id="{54A9D2DA-91E2-A325-944E-CCC78F69B1E2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5" name="Google Shape;3435;p35">
                  <a:extLst>
                    <a:ext uri="{FF2B5EF4-FFF2-40B4-BE49-F238E27FC236}">
                      <a16:creationId xmlns:a16="http://schemas.microsoft.com/office/drawing/2014/main" id="{7F5FB994-FF97-8C04-8D3E-3B90C2467F6B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6" name="Google Shape;3436;p35">
                  <a:extLst>
                    <a:ext uri="{FF2B5EF4-FFF2-40B4-BE49-F238E27FC236}">
                      <a16:creationId xmlns:a16="http://schemas.microsoft.com/office/drawing/2014/main" id="{742DD728-B647-C873-DB90-98E3BDC4BF43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7" name="Google Shape;3437;p35">
                  <a:extLst>
                    <a:ext uri="{FF2B5EF4-FFF2-40B4-BE49-F238E27FC236}">
                      <a16:creationId xmlns:a16="http://schemas.microsoft.com/office/drawing/2014/main" id="{58C77A6E-CE49-C580-0A02-21612D508E50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8" name="Google Shape;3438;p35">
                  <a:extLst>
                    <a:ext uri="{FF2B5EF4-FFF2-40B4-BE49-F238E27FC236}">
                      <a16:creationId xmlns:a16="http://schemas.microsoft.com/office/drawing/2014/main" id="{674D1812-56C7-BE93-F423-71F4B892EBC5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9" name="Google Shape;3439;p35">
                  <a:extLst>
                    <a:ext uri="{FF2B5EF4-FFF2-40B4-BE49-F238E27FC236}">
                      <a16:creationId xmlns:a16="http://schemas.microsoft.com/office/drawing/2014/main" id="{4E6E9F52-FDF5-BE47-B7D8-BFDDD06592B7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40" name="Google Shape;3440;p35">
              <a:extLst>
                <a:ext uri="{FF2B5EF4-FFF2-40B4-BE49-F238E27FC236}">
                  <a16:creationId xmlns:a16="http://schemas.microsoft.com/office/drawing/2014/main" id="{6E44AB8A-6270-32E6-921F-8673E871D54F}"/>
                </a:ext>
              </a:extLst>
            </p:cNvPr>
            <p:cNvGrpSpPr/>
            <p:nvPr/>
          </p:nvGrpSpPr>
          <p:grpSpPr>
            <a:xfrm>
              <a:off x="3034950" y="-259725"/>
              <a:ext cx="3848204" cy="54300"/>
              <a:chOff x="2882550" y="-412125"/>
              <a:chExt cx="3848204" cy="54300"/>
            </a:xfrm>
          </p:grpSpPr>
          <p:grpSp>
            <p:nvGrpSpPr>
              <p:cNvPr id="3441" name="Google Shape;3441;p35">
                <a:extLst>
                  <a:ext uri="{FF2B5EF4-FFF2-40B4-BE49-F238E27FC236}">
                    <a16:creationId xmlns:a16="http://schemas.microsoft.com/office/drawing/2014/main" id="{F92F879E-9056-CC1E-BD21-C60640080EF9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42" name="Google Shape;3442;p35">
                  <a:extLst>
                    <a:ext uri="{FF2B5EF4-FFF2-40B4-BE49-F238E27FC236}">
                      <a16:creationId xmlns:a16="http://schemas.microsoft.com/office/drawing/2014/main" id="{B1420DDA-6707-2FDD-69C3-8DA5C216A01F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3" name="Google Shape;3443;p35">
                  <a:extLst>
                    <a:ext uri="{FF2B5EF4-FFF2-40B4-BE49-F238E27FC236}">
                      <a16:creationId xmlns:a16="http://schemas.microsoft.com/office/drawing/2014/main" id="{1A847884-632E-3A0C-D4D3-97F8B752D5FA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4" name="Google Shape;3444;p35">
                  <a:extLst>
                    <a:ext uri="{FF2B5EF4-FFF2-40B4-BE49-F238E27FC236}">
                      <a16:creationId xmlns:a16="http://schemas.microsoft.com/office/drawing/2014/main" id="{2FB746B8-0C25-E181-C9CB-0AE2E8BEB1A7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5" name="Google Shape;3445;p35">
                  <a:extLst>
                    <a:ext uri="{FF2B5EF4-FFF2-40B4-BE49-F238E27FC236}">
                      <a16:creationId xmlns:a16="http://schemas.microsoft.com/office/drawing/2014/main" id="{6770EC00-FCA5-5474-7955-1EB778D0EBA9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6" name="Google Shape;3446;p35">
                  <a:extLst>
                    <a:ext uri="{FF2B5EF4-FFF2-40B4-BE49-F238E27FC236}">
                      <a16:creationId xmlns:a16="http://schemas.microsoft.com/office/drawing/2014/main" id="{D1D1F8D7-155A-7DAB-80D2-222C1CA9997A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7" name="Google Shape;3447;p35">
                  <a:extLst>
                    <a:ext uri="{FF2B5EF4-FFF2-40B4-BE49-F238E27FC236}">
                      <a16:creationId xmlns:a16="http://schemas.microsoft.com/office/drawing/2014/main" id="{B0B2DAC1-42AF-1A7B-75A4-D3D41CAFA6B6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8" name="Google Shape;3448;p35">
                  <a:extLst>
                    <a:ext uri="{FF2B5EF4-FFF2-40B4-BE49-F238E27FC236}">
                      <a16:creationId xmlns:a16="http://schemas.microsoft.com/office/drawing/2014/main" id="{F8DAF14F-56AD-1869-A30C-F7B3E73A4188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9" name="Google Shape;3449;p35">
                  <a:extLst>
                    <a:ext uri="{FF2B5EF4-FFF2-40B4-BE49-F238E27FC236}">
                      <a16:creationId xmlns:a16="http://schemas.microsoft.com/office/drawing/2014/main" id="{8A8BAC6F-A57C-FDFD-F1AF-BC79C203625C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0" name="Google Shape;3450;p35">
                  <a:extLst>
                    <a:ext uri="{FF2B5EF4-FFF2-40B4-BE49-F238E27FC236}">
                      <a16:creationId xmlns:a16="http://schemas.microsoft.com/office/drawing/2014/main" id="{226D27F4-9282-523F-1AB5-13CB58A67FFA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1" name="Google Shape;3451;p35">
                  <a:extLst>
                    <a:ext uri="{FF2B5EF4-FFF2-40B4-BE49-F238E27FC236}">
                      <a16:creationId xmlns:a16="http://schemas.microsoft.com/office/drawing/2014/main" id="{ECDADC25-FB48-EAF6-F78A-6BDC6EAD5498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2" name="Google Shape;3452;p35">
                  <a:extLst>
                    <a:ext uri="{FF2B5EF4-FFF2-40B4-BE49-F238E27FC236}">
                      <a16:creationId xmlns:a16="http://schemas.microsoft.com/office/drawing/2014/main" id="{2108FE96-5D14-1646-28F7-32CA7E32BACB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3" name="Google Shape;3453;p35">
                  <a:extLst>
                    <a:ext uri="{FF2B5EF4-FFF2-40B4-BE49-F238E27FC236}">
                      <a16:creationId xmlns:a16="http://schemas.microsoft.com/office/drawing/2014/main" id="{3B9A65C0-971A-4C43-76A1-D4BCDB51926C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4" name="Google Shape;3454;p35">
                  <a:extLst>
                    <a:ext uri="{FF2B5EF4-FFF2-40B4-BE49-F238E27FC236}">
                      <a16:creationId xmlns:a16="http://schemas.microsoft.com/office/drawing/2014/main" id="{0101E75D-CEBE-DE84-62A2-FF8CB7A679A5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5" name="Google Shape;3455;p35">
                  <a:extLst>
                    <a:ext uri="{FF2B5EF4-FFF2-40B4-BE49-F238E27FC236}">
                      <a16:creationId xmlns:a16="http://schemas.microsoft.com/office/drawing/2014/main" id="{6F40AFC1-A444-81A5-5887-1C5C9F82A4A9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6" name="Google Shape;3456;p35">
                  <a:extLst>
                    <a:ext uri="{FF2B5EF4-FFF2-40B4-BE49-F238E27FC236}">
                      <a16:creationId xmlns:a16="http://schemas.microsoft.com/office/drawing/2014/main" id="{9BFB9BA7-A864-4396-2CF4-D6039C961950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7" name="Google Shape;3457;p35">
                  <a:extLst>
                    <a:ext uri="{FF2B5EF4-FFF2-40B4-BE49-F238E27FC236}">
                      <a16:creationId xmlns:a16="http://schemas.microsoft.com/office/drawing/2014/main" id="{A5B98FE5-26C2-13BA-ED65-E73A9AFAF28D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58" name="Google Shape;3458;p35">
                <a:extLst>
                  <a:ext uri="{FF2B5EF4-FFF2-40B4-BE49-F238E27FC236}">
                    <a16:creationId xmlns:a16="http://schemas.microsoft.com/office/drawing/2014/main" id="{370CDD29-AD26-3536-010A-C0E8313C6226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59" name="Google Shape;3459;p35">
                  <a:extLst>
                    <a:ext uri="{FF2B5EF4-FFF2-40B4-BE49-F238E27FC236}">
                      <a16:creationId xmlns:a16="http://schemas.microsoft.com/office/drawing/2014/main" id="{5C925040-24B5-EB86-96E0-B97EBB6BF47D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0" name="Google Shape;3460;p35">
                  <a:extLst>
                    <a:ext uri="{FF2B5EF4-FFF2-40B4-BE49-F238E27FC236}">
                      <a16:creationId xmlns:a16="http://schemas.microsoft.com/office/drawing/2014/main" id="{18AE1A6A-81A1-D10F-4FE5-252C201A25D6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1" name="Google Shape;3461;p35">
                  <a:extLst>
                    <a:ext uri="{FF2B5EF4-FFF2-40B4-BE49-F238E27FC236}">
                      <a16:creationId xmlns:a16="http://schemas.microsoft.com/office/drawing/2014/main" id="{F1B5DD0F-E6F0-D3B0-7BDB-C7541F8E1C88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2" name="Google Shape;3462;p35">
                  <a:extLst>
                    <a:ext uri="{FF2B5EF4-FFF2-40B4-BE49-F238E27FC236}">
                      <a16:creationId xmlns:a16="http://schemas.microsoft.com/office/drawing/2014/main" id="{B973DD6F-27EC-056E-9C67-DA31A7515D16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3" name="Google Shape;3463;p35">
                  <a:extLst>
                    <a:ext uri="{FF2B5EF4-FFF2-40B4-BE49-F238E27FC236}">
                      <a16:creationId xmlns:a16="http://schemas.microsoft.com/office/drawing/2014/main" id="{806E22B8-4B99-0C5F-4E7F-625519010233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4" name="Google Shape;3464;p35">
                  <a:extLst>
                    <a:ext uri="{FF2B5EF4-FFF2-40B4-BE49-F238E27FC236}">
                      <a16:creationId xmlns:a16="http://schemas.microsoft.com/office/drawing/2014/main" id="{29772061-3F49-DD4B-4478-871292A1A0E1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5" name="Google Shape;3465;p35">
                  <a:extLst>
                    <a:ext uri="{FF2B5EF4-FFF2-40B4-BE49-F238E27FC236}">
                      <a16:creationId xmlns:a16="http://schemas.microsoft.com/office/drawing/2014/main" id="{F26B27AC-E999-7829-A698-683209BD81E8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6" name="Google Shape;3466;p35">
                  <a:extLst>
                    <a:ext uri="{FF2B5EF4-FFF2-40B4-BE49-F238E27FC236}">
                      <a16:creationId xmlns:a16="http://schemas.microsoft.com/office/drawing/2014/main" id="{1EDC0D01-27B7-56B6-D630-167DFE71C81B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7" name="Google Shape;3467;p35">
                  <a:extLst>
                    <a:ext uri="{FF2B5EF4-FFF2-40B4-BE49-F238E27FC236}">
                      <a16:creationId xmlns:a16="http://schemas.microsoft.com/office/drawing/2014/main" id="{5D89BF94-7032-DD1F-0D08-698A2813C0B8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8" name="Google Shape;3468;p35">
                  <a:extLst>
                    <a:ext uri="{FF2B5EF4-FFF2-40B4-BE49-F238E27FC236}">
                      <a16:creationId xmlns:a16="http://schemas.microsoft.com/office/drawing/2014/main" id="{AAA0C506-440E-B1CD-18D3-1B92C50E7CBA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9" name="Google Shape;3469;p35">
                  <a:extLst>
                    <a:ext uri="{FF2B5EF4-FFF2-40B4-BE49-F238E27FC236}">
                      <a16:creationId xmlns:a16="http://schemas.microsoft.com/office/drawing/2014/main" id="{647B1105-8E31-2535-70D2-2741153E1953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0" name="Google Shape;3470;p35">
                  <a:extLst>
                    <a:ext uri="{FF2B5EF4-FFF2-40B4-BE49-F238E27FC236}">
                      <a16:creationId xmlns:a16="http://schemas.microsoft.com/office/drawing/2014/main" id="{FC589140-B605-C688-EAA4-C453FB8A5A35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1" name="Google Shape;3471;p35">
                  <a:extLst>
                    <a:ext uri="{FF2B5EF4-FFF2-40B4-BE49-F238E27FC236}">
                      <a16:creationId xmlns:a16="http://schemas.microsoft.com/office/drawing/2014/main" id="{59120042-58E4-E35A-E5BB-CB529F5E7688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2" name="Google Shape;3472;p35">
                  <a:extLst>
                    <a:ext uri="{FF2B5EF4-FFF2-40B4-BE49-F238E27FC236}">
                      <a16:creationId xmlns:a16="http://schemas.microsoft.com/office/drawing/2014/main" id="{CF3D8A10-8E71-8613-AE63-FBE6CF73CF35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3" name="Google Shape;3473;p35">
                  <a:extLst>
                    <a:ext uri="{FF2B5EF4-FFF2-40B4-BE49-F238E27FC236}">
                      <a16:creationId xmlns:a16="http://schemas.microsoft.com/office/drawing/2014/main" id="{85A4D48E-001F-1701-7974-65FC31F65C21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4" name="Google Shape;3474;p35">
                  <a:extLst>
                    <a:ext uri="{FF2B5EF4-FFF2-40B4-BE49-F238E27FC236}">
                      <a16:creationId xmlns:a16="http://schemas.microsoft.com/office/drawing/2014/main" id="{02BBFAE8-1810-85CF-5361-2EEF4DBCF18E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3476" name="Google Shape;3476;p35">
            <a:extLst>
              <a:ext uri="{FF2B5EF4-FFF2-40B4-BE49-F238E27FC236}">
                <a16:creationId xmlns:a16="http://schemas.microsoft.com/office/drawing/2014/main" id="{5B11DC52-632C-1BF7-EC22-26F6C097A36C}"/>
              </a:ext>
            </a:extLst>
          </p:cNvPr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477" name="Google Shape;3477;p35">
              <a:extLst>
                <a:ext uri="{FF2B5EF4-FFF2-40B4-BE49-F238E27FC236}">
                  <a16:creationId xmlns:a16="http://schemas.microsoft.com/office/drawing/2014/main" id="{2B816B1B-4305-4FAD-E631-2EE04734973E}"/>
                </a:ext>
              </a:extLst>
            </p:cNvPr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>
              <a:extLst>
                <a:ext uri="{FF2B5EF4-FFF2-40B4-BE49-F238E27FC236}">
                  <a16:creationId xmlns:a16="http://schemas.microsoft.com/office/drawing/2014/main" id="{A117AA4B-87E8-A1B1-051C-55C113425A5F}"/>
                </a:ext>
              </a:extLst>
            </p:cNvPr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>
              <a:extLst>
                <a:ext uri="{FF2B5EF4-FFF2-40B4-BE49-F238E27FC236}">
                  <a16:creationId xmlns:a16="http://schemas.microsoft.com/office/drawing/2014/main" id="{E4BEA665-BEDC-B2DE-4044-AF0FB0577581}"/>
                </a:ext>
              </a:extLst>
            </p:cNvPr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889612D-0F16-C525-3F17-3B1EDB88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8" y="1761"/>
            <a:ext cx="7858511" cy="495179"/>
          </a:xfrm>
        </p:spPr>
        <p:txBody>
          <a:bodyPr/>
          <a:lstStyle/>
          <a:p>
            <a:r>
              <a:rPr lang="en-IN" sz="3600" b="1" dirty="0"/>
              <a:t>CRUD OPERATIONS </a:t>
            </a:r>
            <a:r>
              <a:rPr lang="en-IN" sz="3200" b="1" dirty="0"/>
              <a:t>– </a:t>
            </a:r>
            <a:r>
              <a:rPr lang="en-IN" sz="2500" b="1" dirty="0"/>
              <a:t>bookController.js</a:t>
            </a:r>
            <a:endParaRPr lang="en-US" sz="2500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C5994B8-5F30-AAD5-D19D-748AF0BA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20" y="2878258"/>
            <a:ext cx="848621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4FD8A-D1B1-16EF-3AB0-831EE4ED1076}"/>
              </a:ext>
            </a:extLst>
          </p:cNvPr>
          <p:cNvSpPr txBox="1"/>
          <p:nvPr/>
        </p:nvSpPr>
        <p:spPr>
          <a:xfrm>
            <a:off x="326217" y="599700"/>
            <a:ext cx="8407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Controllers contain the </a:t>
            </a:r>
            <a:r>
              <a:rPr lang="en-US" b="1" dirty="0"/>
              <a:t>logic for handling API requests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interact with the database and </a:t>
            </a:r>
            <a:r>
              <a:rPr lang="en-US" b="1" dirty="0"/>
              <a:t>return responses to the client</a:t>
            </a:r>
            <a:r>
              <a:rPr lang="en-US" dirty="0"/>
              <a:t>.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64C9A63-280A-D9EC-E15E-64B22A229A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784538"/>
              </p:ext>
            </p:extLst>
          </p:nvPr>
        </p:nvGraphicFramePr>
        <p:xfrm>
          <a:off x="421914" y="1379398"/>
          <a:ext cx="8486216" cy="351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EC683F17-65CC-7218-FA4B-8FF8098BA456}"/>
              </a:ext>
            </a:extLst>
          </p:cNvPr>
          <p:cNvSpPr/>
          <p:nvPr/>
        </p:nvSpPr>
        <p:spPr>
          <a:xfrm>
            <a:off x="782057" y="2717312"/>
            <a:ext cx="6496592" cy="2255959"/>
          </a:xfrm>
          <a:prstGeom prst="roundRect">
            <a:avLst/>
          </a:prstGeom>
          <a:solidFill>
            <a:srgbClr val="BDD7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getBooks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async (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await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pool.query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('SELECT * FROM books');</a:t>
            </a: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result.rows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(err) {</a:t>
            </a: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(500).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error: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8453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16"/>
    </mc:Choice>
    <mc:Fallback xmlns="">
      <p:transition spd="slow" advTm="3551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>
          <a:extLst>
            <a:ext uri="{FF2B5EF4-FFF2-40B4-BE49-F238E27FC236}">
              <a16:creationId xmlns:a16="http://schemas.microsoft.com/office/drawing/2014/main" id="{0019D863-94DC-2B76-2D4D-6243212B9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4" name="Google Shape;3404;p35">
            <a:extLst>
              <a:ext uri="{FF2B5EF4-FFF2-40B4-BE49-F238E27FC236}">
                <a16:creationId xmlns:a16="http://schemas.microsoft.com/office/drawing/2014/main" id="{19DB10D3-B9AC-D3DE-CCE9-18C8A4F74A72}"/>
              </a:ext>
            </a:extLst>
          </p:cNvPr>
          <p:cNvGrpSpPr/>
          <p:nvPr/>
        </p:nvGrpSpPr>
        <p:grpSpPr>
          <a:xfrm>
            <a:off x="4289650" y="4337100"/>
            <a:ext cx="4000604" cy="206700"/>
            <a:chOff x="2882550" y="-412125"/>
            <a:chExt cx="4000604" cy="206700"/>
          </a:xfrm>
        </p:grpSpPr>
        <p:grpSp>
          <p:nvGrpSpPr>
            <p:cNvPr id="3405" name="Google Shape;3405;p35">
              <a:extLst>
                <a:ext uri="{FF2B5EF4-FFF2-40B4-BE49-F238E27FC236}">
                  <a16:creationId xmlns:a16="http://schemas.microsoft.com/office/drawing/2014/main" id="{5DF36885-00C1-8FD9-F54F-E26C1CA56E0E}"/>
                </a:ext>
              </a:extLst>
            </p:cNvPr>
            <p:cNvGrpSpPr/>
            <p:nvPr/>
          </p:nvGrpSpPr>
          <p:grpSpPr>
            <a:xfrm>
              <a:off x="2882550" y="-412125"/>
              <a:ext cx="3848204" cy="54300"/>
              <a:chOff x="2882550" y="-412125"/>
              <a:chExt cx="3848204" cy="54300"/>
            </a:xfrm>
          </p:grpSpPr>
          <p:grpSp>
            <p:nvGrpSpPr>
              <p:cNvPr id="3406" name="Google Shape;3406;p35">
                <a:extLst>
                  <a:ext uri="{FF2B5EF4-FFF2-40B4-BE49-F238E27FC236}">
                    <a16:creationId xmlns:a16="http://schemas.microsoft.com/office/drawing/2014/main" id="{539B0CCF-4D7F-DBC4-6242-45B4F6E9439E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07" name="Google Shape;3407;p35">
                  <a:extLst>
                    <a:ext uri="{FF2B5EF4-FFF2-40B4-BE49-F238E27FC236}">
                      <a16:creationId xmlns:a16="http://schemas.microsoft.com/office/drawing/2014/main" id="{DB195FB5-DA0B-366C-280C-B393BC77D910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8" name="Google Shape;3408;p35">
                  <a:extLst>
                    <a:ext uri="{FF2B5EF4-FFF2-40B4-BE49-F238E27FC236}">
                      <a16:creationId xmlns:a16="http://schemas.microsoft.com/office/drawing/2014/main" id="{B5D36F70-3952-B153-6324-A71E76DA75ED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9" name="Google Shape;3409;p35">
                  <a:extLst>
                    <a:ext uri="{FF2B5EF4-FFF2-40B4-BE49-F238E27FC236}">
                      <a16:creationId xmlns:a16="http://schemas.microsoft.com/office/drawing/2014/main" id="{11944F03-4505-8CAA-AC8F-9367CC40EC48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0" name="Google Shape;3410;p35">
                  <a:extLst>
                    <a:ext uri="{FF2B5EF4-FFF2-40B4-BE49-F238E27FC236}">
                      <a16:creationId xmlns:a16="http://schemas.microsoft.com/office/drawing/2014/main" id="{EF987DF9-CE66-0008-A757-D6F1BD9C6B56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1" name="Google Shape;3411;p35">
                  <a:extLst>
                    <a:ext uri="{FF2B5EF4-FFF2-40B4-BE49-F238E27FC236}">
                      <a16:creationId xmlns:a16="http://schemas.microsoft.com/office/drawing/2014/main" id="{FF5FD408-8B47-F03F-CFFC-7138EFB3F236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2" name="Google Shape;3412;p35">
                  <a:extLst>
                    <a:ext uri="{FF2B5EF4-FFF2-40B4-BE49-F238E27FC236}">
                      <a16:creationId xmlns:a16="http://schemas.microsoft.com/office/drawing/2014/main" id="{DC5B6C04-4FE0-E0EB-B0B9-B7675ED45C74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3" name="Google Shape;3413;p35">
                  <a:extLst>
                    <a:ext uri="{FF2B5EF4-FFF2-40B4-BE49-F238E27FC236}">
                      <a16:creationId xmlns:a16="http://schemas.microsoft.com/office/drawing/2014/main" id="{A534357E-E860-5C9F-A1B2-8D64D7B466E4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4" name="Google Shape;3414;p35">
                  <a:extLst>
                    <a:ext uri="{FF2B5EF4-FFF2-40B4-BE49-F238E27FC236}">
                      <a16:creationId xmlns:a16="http://schemas.microsoft.com/office/drawing/2014/main" id="{1B6768C8-5698-C5B5-82C6-1BA5F90E170D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5" name="Google Shape;3415;p35">
                  <a:extLst>
                    <a:ext uri="{FF2B5EF4-FFF2-40B4-BE49-F238E27FC236}">
                      <a16:creationId xmlns:a16="http://schemas.microsoft.com/office/drawing/2014/main" id="{C90F1733-D7B3-48BC-45F0-78B86081179D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6" name="Google Shape;3416;p35">
                  <a:extLst>
                    <a:ext uri="{FF2B5EF4-FFF2-40B4-BE49-F238E27FC236}">
                      <a16:creationId xmlns:a16="http://schemas.microsoft.com/office/drawing/2014/main" id="{DB751E8F-4353-44B8-CED0-BA62421A3B35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7" name="Google Shape;3417;p35">
                  <a:extLst>
                    <a:ext uri="{FF2B5EF4-FFF2-40B4-BE49-F238E27FC236}">
                      <a16:creationId xmlns:a16="http://schemas.microsoft.com/office/drawing/2014/main" id="{3E3E30F8-72E9-73D0-D5D0-5F580229EF76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8" name="Google Shape;3418;p35">
                  <a:extLst>
                    <a:ext uri="{FF2B5EF4-FFF2-40B4-BE49-F238E27FC236}">
                      <a16:creationId xmlns:a16="http://schemas.microsoft.com/office/drawing/2014/main" id="{A1E30CDC-BF65-20E3-A176-588BA9D849D7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9" name="Google Shape;3419;p35">
                  <a:extLst>
                    <a:ext uri="{FF2B5EF4-FFF2-40B4-BE49-F238E27FC236}">
                      <a16:creationId xmlns:a16="http://schemas.microsoft.com/office/drawing/2014/main" id="{C3C34196-2494-70DC-46B5-78A1CBA10585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0" name="Google Shape;3420;p35">
                  <a:extLst>
                    <a:ext uri="{FF2B5EF4-FFF2-40B4-BE49-F238E27FC236}">
                      <a16:creationId xmlns:a16="http://schemas.microsoft.com/office/drawing/2014/main" id="{6C208873-A252-EDB1-6376-0567546D2D45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1" name="Google Shape;3421;p35">
                  <a:extLst>
                    <a:ext uri="{FF2B5EF4-FFF2-40B4-BE49-F238E27FC236}">
                      <a16:creationId xmlns:a16="http://schemas.microsoft.com/office/drawing/2014/main" id="{B0D1D84F-3556-B57A-9A27-F2153D52CCC6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2" name="Google Shape;3422;p35">
                  <a:extLst>
                    <a:ext uri="{FF2B5EF4-FFF2-40B4-BE49-F238E27FC236}">
                      <a16:creationId xmlns:a16="http://schemas.microsoft.com/office/drawing/2014/main" id="{A66796ED-F6DE-F284-B9C4-67E3236E95CC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23" name="Google Shape;3423;p35">
                <a:extLst>
                  <a:ext uri="{FF2B5EF4-FFF2-40B4-BE49-F238E27FC236}">
                    <a16:creationId xmlns:a16="http://schemas.microsoft.com/office/drawing/2014/main" id="{D3F6F197-28CA-B363-AE13-67C62FAA79AA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24" name="Google Shape;3424;p35">
                  <a:extLst>
                    <a:ext uri="{FF2B5EF4-FFF2-40B4-BE49-F238E27FC236}">
                      <a16:creationId xmlns:a16="http://schemas.microsoft.com/office/drawing/2014/main" id="{B5AA656B-DE6F-4DE8-3AB9-7F01A8EBFB89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5" name="Google Shape;3425;p35">
                  <a:extLst>
                    <a:ext uri="{FF2B5EF4-FFF2-40B4-BE49-F238E27FC236}">
                      <a16:creationId xmlns:a16="http://schemas.microsoft.com/office/drawing/2014/main" id="{67BBE4A2-39BE-8486-D368-86DD2670829F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6" name="Google Shape;3426;p35">
                  <a:extLst>
                    <a:ext uri="{FF2B5EF4-FFF2-40B4-BE49-F238E27FC236}">
                      <a16:creationId xmlns:a16="http://schemas.microsoft.com/office/drawing/2014/main" id="{3F7F4AE2-C56E-8D65-0AAC-163FBDB60FE4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7" name="Google Shape;3427;p35">
                  <a:extLst>
                    <a:ext uri="{FF2B5EF4-FFF2-40B4-BE49-F238E27FC236}">
                      <a16:creationId xmlns:a16="http://schemas.microsoft.com/office/drawing/2014/main" id="{3EE9F010-7F7F-E141-6576-B2025D7035DD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8" name="Google Shape;3428;p35">
                  <a:extLst>
                    <a:ext uri="{FF2B5EF4-FFF2-40B4-BE49-F238E27FC236}">
                      <a16:creationId xmlns:a16="http://schemas.microsoft.com/office/drawing/2014/main" id="{CC6772CD-C599-D9D5-00A0-C03C988C9167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9" name="Google Shape;3429;p35">
                  <a:extLst>
                    <a:ext uri="{FF2B5EF4-FFF2-40B4-BE49-F238E27FC236}">
                      <a16:creationId xmlns:a16="http://schemas.microsoft.com/office/drawing/2014/main" id="{09039DAC-3B56-A665-1195-EF194C5E85CC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0" name="Google Shape;3430;p35">
                  <a:extLst>
                    <a:ext uri="{FF2B5EF4-FFF2-40B4-BE49-F238E27FC236}">
                      <a16:creationId xmlns:a16="http://schemas.microsoft.com/office/drawing/2014/main" id="{240487E7-E99C-5233-69E7-E399AA5D70CB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1" name="Google Shape;3431;p35">
                  <a:extLst>
                    <a:ext uri="{FF2B5EF4-FFF2-40B4-BE49-F238E27FC236}">
                      <a16:creationId xmlns:a16="http://schemas.microsoft.com/office/drawing/2014/main" id="{B9785A45-2A35-8623-DB74-F14AB401AB80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2" name="Google Shape;3432;p35">
                  <a:extLst>
                    <a:ext uri="{FF2B5EF4-FFF2-40B4-BE49-F238E27FC236}">
                      <a16:creationId xmlns:a16="http://schemas.microsoft.com/office/drawing/2014/main" id="{187316E1-6C30-9764-2796-1A695569ACB4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3" name="Google Shape;3433;p35">
                  <a:extLst>
                    <a:ext uri="{FF2B5EF4-FFF2-40B4-BE49-F238E27FC236}">
                      <a16:creationId xmlns:a16="http://schemas.microsoft.com/office/drawing/2014/main" id="{34AD5FEA-13D6-1938-B45D-8191DC22277E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4" name="Google Shape;3434;p35">
                  <a:extLst>
                    <a:ext uri="{FF2B5EF4-FFF2-40B4-BE49-F238E27FC236}">
                      <a16:creationId xmlns:a16="http://schemas.microsoft.com/office/drawing/2014/main" id="{6C0CC520-9F54-55D1-4FF7-937E5B5A8B26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5" name="Google Shape;3435;p35">
                  <a:extLst>
                    <a:ext uri="{FF2B5EF4-FFF2-40B4-BE49-F238E27FC236}">
                      <a16:creationId xmlns:a16="http://schemas.microsoft.com/office/drawing/2014/main" id="{C234A2B4-290B-775F-D451-BEA007FCCEE1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6" name="Google Shape;3436;p35">
                  <a:extLst>
                    <a:ext uri="{FF2B5EF4-FFF2-40B4-BE49-F238E27FC236}">
                      <a16:creationId xmlns:a16="http://schemas.microsoft.com/office/drawing/2014/main" id="{74AE4CD8-0458-8DF1-7852-DE3F4B531674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7" name="Google Shape;3437;p35">
                  <a:extLst>
                    <a:ext uri="{FF2B5EF4-FFF2-40B4-BE49-F238E27FC236}">
                      <a16:creationId xmlns:a16="http://schemas.microsoft.com/office/drawing/2014/main" id="{16072757-B9AD-95E7-AA15-08298C60931F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8" name="Google Shape;3438;p35">
                  <a:extLst>
                    <a:ext uri="{FF2B5EF4-FFF2-40B4-BE49-F238E27FC236}">
                      <a16:creationId xmlns:a16="http://schemas.microsoft.com/office/drawing/2014/main" id="{AA643379-A83F-DD6A-295C-555219163784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9" name="Google Shape;3439;p35">
                  <a:extLst>
                    <a:ext uri="{FF2B5EF4-FFF2-40B4-BE49-F238E27FC236}">
                      <a16:creationId xmlns:a16="http://schemas.microsoft.com/office/drawing/2014/main" id="{B74FD69B-3037-53D9-3FCD-2C290B5831B1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40" name="Google Shape;3440;p35">
              <a:extLst>
                <a:ext uri="{FF2B5EF4-FFF2-40B4-BE49-F238E27FC236}">
                  <a16:creationId xmlns:a16="http://schemas.microsoft.com/office/drawing/2014/main" id="{D248B441-099E-94FE-EA6C-C10468FB333B}"/>
                </a:ext>
              </a:extLst>
            </p:cNvPr>
            <p:cNvGrpSpPr/>
            <p:nvPr/>
          </p:nvGrpSpPr>
          <p:grpSpPr>
            <a:xfrm>
              <a:off x="3034950" y="-259725"/>
              <a:ext cx="3848204" cy="54300"/>
              <a:chOff x="2882550" y="-412125"/>
              <a:chExt cx="3848204" cy="54300"/>
            </a:xfrm>
          </p:grpSpPr>
          <p:grpSp>
            <p:nvGrpSpPr>
              <p:cNvPr id="3441" name="Google Shape;3441;p35">
                <a:extLst>
                  <a:ext uri="{FF2B5EF4-FFF2-40B4-BE49-F238E27FC236}">
                    <a16:creationId xmlns:a16="http://schemas.microsoft.com/office/drawing/2014/main" id="{4F7C0A61-1CC0-45C3-0067-E4189757443F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42" name="Google Shape;3442;p35">
                  <a:extLst>
                    <a:ext uri="{FF2B5EF4-FFF2-40B4-BE49-F238E27FC236}">
                      <a16:creationId xmlns:a16="http://schemas.microsoft.com/office/drawing/2014/main" id="{8341F922-0F71-FEB2-B244-166B2C0F4197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3" name="Google Shape;3443;p35">
                  <a:extLst>
                    <a:ext uri="{FF2B5EF4-FFF2-40B4-BE49-F238E27FC236}">
                      <a16:creationId xmlns:a16="http://schemas.microsoft.com/office/drawing/2014/main" id="{D32F42C9-0333-994B-8B6A-3B6CD8384CC7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4" name="Google Shape;3444;p35">
                  <a:extLst>
                    <a:ext uri="{FF2B5EF4-FFF2-40B4-BE49-F238E27FC236}">
                      <a16:creationId xmlns:a16="http://schemas.microsoft.com/office/drawing/2014/main" id="{1DDC6771-7D5C-B342-0293-E0077216DA35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5" name="Google Shape;3445;p35">
                  <a:extLst>
                    <a:ext uri="{FF2B5EF4-FFF2-40B4-BE49-F238E27FC236}">
                      <a16:creationId xmlns:a16="http://schemas.microsoft.com/office/drawing/2014/main" id="{6E9EC43C-3D2D-9C1F-FBE7-DA74719A68E0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6" name="Google Shape;3446;p35">
                  <a:extLst>
                    <a:ext uri="{FF2B5EF4-FFF2-40B4-BE49-F238E27FC236}">
                      <a16:creationId xmlns:a16="http://schemas.microsoft.com/office/drawing/2014/main" id="{C543ACAE-C998-2E29-4C99-112944A3EE5E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7" name="Google Shape;3447;p35">
                  <a:extLst>
                    <a:ext uri="{FF2B5EF4-FFF2-40B4-BE49-F238E27FC236}">
                      <a16:creationId xmlns:a16="http://schemas.microsoft.com/office/drawing/2014/main" id="{D687E3A6-358D-18AE-A7C3-865B95CC73A0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8" name="Google Shape;3448;p35">
                  <a:extLst>
                    <a:ext uri="{FF2B5EF4-FFF2-40B4-BE49-F238E27FC236}">
                      <a16:creationId xmlns:a16="http://schemas.microsoft.com/office/drawing/2014/main" id="{B8727FAD-21EC-9AD2-3A21-3C2C770AEF10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9" name="Google Shape;3449;p35">
                  <a:extLst>
                    <a:ext uri="{FF2B5EF4-FFF2-40B4-BE49-F238E27FC236}">
                      <a16:creationId xmlns:a16="http://schemas.microsoft.com/office/drawing/2014/main" id="{E9C68641-6BA2-0772-3A18-2AE34682AE42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0" name="Google Shape;3450;p35">
                  <a:extLst>
                    <a:ext uri="{FF2B5EF4-FFF2-40B4-BE49-F238E27FC236}">
                      <a16:creationId xmlns:a16="http://schemas.microsoft.com/office/drawing/2014/main" id="{D280BD39-C265-806D-2A29-EE4F2FBB8ACD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1" name="Google Shape;3451;p35">
                  <a:extLst>
                    <a:ext uri="{FF2B5EF4-FFF2-40B4-BE49-F238E27FC236}">
                      <a16:creationId xmlns:a16="http://schemas.microsoft.com/office/drawing/2014/main" id="{B7C973F5-5345-5C0F-9D5D-D85ACD9AA438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2" name="Google Shape;3452;p35">
                  <a:extLst>
                    <a:ext uri="{FF2B5EF4-FFF2-40B4-BE49-F238E27FC236}">
                      <a16:creationId xmlns:a16="http://schemas.microsoft.com/office/drawing/2014/main" id="{392D763A-2CED-C2C6-AF80-4C721549DFD9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3" name="Google Shape;3453;p35">
                  <a:extLst>
                    <a:ext uri="{FF2B5EF4-FFF2-40B4-BE49-F238E27FC236}">
                      <a16:creationId xmlns:a16="http://schemas.microsoft.com/office/drawing/2014/main" id="{3584E01F-3C21-2629-7D68-812D73AE9F1C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4" name="Google Shape;3454;p35">
                  <a:extLst>
                    <a:ext uri="{FF2B5EF4-FFF2-40B4-BE49-F238E27FC236}">
                      <a16:creationId xmlns:a16="http://schemas.microsoft.com/office/drawing/2014/main" id="{708A6455-B005-C4A9-59C9-4F1D44636096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5" name="Google Shape;3455;p35">
                  <a:extLst>
                    <a:ext uri="{FF2B5EF4-FFF2-40B4-BE49-F238E27FC236}">
                      <a16:creationId xmlns:a16="http://schemas.microsoft.com/office/drawing/2014/main" id="{AEED02F4-4D37-441E-10E6-D260210FA292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6" name="Google Shape;3456;p35">
                  <a:extLst>
                    <a:ext uri="{FF2B5EF4-FFF2-40B4-BE49-F238E27FC236}">
                      <a16:creationId xmlns:a16="http://schemas.microsoft.com/office/drawing/2014/main" id="{D0D9186C-81E7-2F5F-E08B-BE466E02E8A8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7" name="Google Shape;3457;p35">
                  <a:extLst>
                    <a:ext uri="{FF2B5EF4-FFF2-40B4-BE49-F238E27FC236}">
                      <a16:creationId xmlns:a16="http://schemas.microsoft.com/office/drawing/2014/main" id="{CF0DEC5F-315E-AE75-E67E-F3F026321FB2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58" name="Google Shape;3458;p35">
                <a:extLst>
                  <a:ext uri="{FF2B5EF4-FFF2-40B4-BE49-F238E27FC236}">
                    <a16:creationId xmlns:a16="http://schemas.microsoft.com/office/drawing/2014/main" id="{434CB4C7-41FB-EF94-B50D-B7B814CCC5B8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59" name="Google Shape;3459;p35">
                  <a:extLst>
                    <a:ext uri="{FF2B5EF4-FFF2-40B4-BE49-F238E27FC236}">
                      <a16:creationId xmlns:a16="http://schemas.microsoft.com/office/drawing/2014/main" id="{EF3D8E21-3EC9-7BE0-ACBD-FAB8B8A262B8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0" name="Google Shape;3460;p35">
                  <a:extLst>
                    <a:ext uri="{FF2B5EF4-FFF2-40B4-BE49-F238E27FC236}">
                      <a16:creationId xmlns:a16="http://schemas.microsoft.com/office/drawing/2014/main" id="{545CBE16-C5F8-F669-23E5-FBBF4515FCA8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1" name="Google Shape;3461;p35">
                  <a:extLst>
                    <a:ext uri="{FF2B5EF4-FFF2-40B4-BE49-F238E27FC236}">
                      <a16:creationId xmlns:a16="http://schemas.microsoft.com/office/drawing/2014/main" id="{30861B73-ED03-1F97-F32F-FE346DD6790D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2" name="Google Shape;3462;p35">
                  <a:extLst>
                    <a:ext uri="{FF2B5EF4-FFF2-40B4-BE49-F238E27FC236}">
                      <a16:creationId xmlns:a16="http://schemas.microsoft.com/office/drawing/2014/main" id="{5E6DF059-0131-BF95-4B9C-47E6B28A4A9B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3" name="Google Shape;3463;p35">
                  <a:extLst>
                    <a:ext uri="{FF2B5EF4-FFF2-40B4-BE49-F238E27FC236}">
                      <a16:creationId xmlns:a16="http://schemas.microsoft.com/office/drawing/2014/main" id="{DD1DAAE1-F594-0931-EF7B-8E41F1AEC70C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4" name="Google Shape;3464;p35">
                  <a:extLst>
                    <a:ext uri="{FF2B5EF4-FFF2-40B4-BE49-F238E27FC236}">
                      <a16:creationId xmlns:a16="http://schemas.microsoft.com/office/drawing/2014/main" id="{7B8C7461-304D-2AC5-CE85-C1884F2745CC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5" name="Google Shape;3465;p35">
                  <a:extLst>
                    <a:ext uri="{FF2B5EF4-FFF2-40B4-BE49-F238E27FC236}">
                      <a16:creationId xmlns:a16="http://schemas.microsoft.com/office/drawing/2014/main" id="{F0F8472C-6ED1-E76A-E984-3946ABBE538A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6" name="Google Shape;3466;p35">
                  <a:extLst>
                    <a:ext uri="{FF2B5EF4-FFF2-40B4-BE49-F238E27FC236}">
                      <a16:creationId xmlns:a16="http://schemas.microsoft.com/office/drawing/2014/main" id="{F518DCAF-0CD0-D4A9-308F-F73BC51A4391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7" name="Google Shape;3467;p35">
                  <a:extLst>
                    <a:ext uri="{FF2B5EF4-FFF2-40B4-BE49-F238E27FC236}">
                      <a16:creationId xmlns:a16="http://schemas.microsoft.com/office/drawing/2014/main" id="{4C43F908-D01C-07AE-F177-26B33EC6C259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8" name="Google Shape;3468;p35">
                  <a:extLst>
                    <a:ext uri="{FF2B5EF4-FFF2-40B4-BE49-F238E27FC236}">
                      <a16:creationId xmlns:a16="http://schemas.microsoft.com/office/drawing/2014/main" id="{DD3D7D85-C0E4-AB76-370A-220FE0E037B2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9" name="Google Shape;3469;p35">
                  <a:extLst>
                    <a:ext uri="{FF2B5EF4-FFF2-40B4-BE49-F238E27FC236}">
                      <a16:creationId xmlns:a16="http://schemas.microsoft.com/office/drawing/2014/main" id="{45FEFD73-EBCB-D977-522D-E91A9218C04F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0" name="Google Shape;3470;p35">
                  <a:extLst>
                    <a:ext uri="{FF2B5EF4-FFF2-40B4-BE49-F238E27FC236}">
                      <a16:creationId xmlns:a16="http://schemas.microsoft.com/office/drawing/2014/main" id="{8A951677-EDB9-3716-9AFB-032A7BAF7406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1" name="Google Shape;3471;p35">
                  <a:extLst>
                    <a:ext uri="{FF2B5EF4-FFF2-40B4-BE49-F238E27FC236}">
                      <a16:creationId xmlns:a16="http://schemas.microsoft.com/office/drawing/2014/main" id="{D5FA411E-F90D-7AD3-991F-0443DFEFB03E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2" name="Google Shape;3472;p35">
                  <a:extLst>
                    <a:ext uri="{FF2B5EF4-FFF2-40B4-BE49-F238E27FC236}">
                      <a16:creationId xmlns:a16="http://schemas.microsoft.com/office/drawing/2014/main" id="{C1DC3E45-46CB-EFCE-921A-78853D691193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3" name="Google Shape;3473;p35">
                  <a:extLst>
                    <a:ext uri="{FF2B5EF4-FFF2-40B4-BE49-F238E27FC236}">
                      <a16:creationId xmlns:a16="http://schemas.microsoft.com/office/drawing/2014/main" id="{0CF04E33-EF91-58E5-28A9-E84F07C32191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4" name="Google Shape;3474;p35">
                  <a:extLst>
                    <a:ext uri="{FF2B5EF4-FFF2-40B4-BE49-F238E27FC236}">
                      <a16:creationId xmlns:a16="http://schemas.microsoft.com/office/drawing/2014/main" id="{0822A542-F829-77ED-082C-E2C3E69759FD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3476" name="Google Shape;3476;p35">
            <a:extLst>
              <a:ext uri="{FF2B5EF4-FFF2-40B4-BE49-F238E27FC236}">
                <a16:creationId xmlns:a16="http://schemas.microsoft.com/office/drawing/2014/main" id="{CF60AB28-C178-F43A-A037-3647E51574DA}"/>
              </a:ext>
            </a:extLst>
          </p:cNvPr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477" name="Google Shape;3477;p35">
              <a:extLst>
                <a:ext uri="{FF2B5EF4-FFF2-40B4-BE49-F238E27FC236}">
                  <a16:creationId xmlns:a16="http://schemas.microsoft.com/office/drawing/2014/main" id="{B5D25492-F115-80A4-55B0-9CA2E6084C2A}"/>
                </a:ext>
              </a:extLst>
            </p:cNvPr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>
              <a:extLst>
                <a:ext uri="{FF2B5EF4-FFF2-40B4-BE49-F238E27FC236}">
                  <a16:creationId xmlns:a16="http://schemas.microsoft.com/office/drawing/2014/main" id="{8EB31613-1D62-054C-C831-9F0EDB386F43}"/>
                </a:ext>
              </a:extLst>
            </p:cNvPr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>
              <a:extLst>
                <a:ext uri="{FF2B5EF4-FFF2-40B4-BE49-F238E27FC236}">
                  <a16:creationId xmlns:a16="http://schemas.microsoft.com/office/drawing/2014/main" id="{1C80DBEB-7ED0-F670-0B45-423AB2EF180E}"/>
                </a:ext>
              </a:extLst>
            </p:cNvPr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1359C317-034A-498E-6600-3D3703E46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20" y="2878258"/>
            <a:ext cx="848621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6E835D0-71CC-EC16-DC68-2371DF7DB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011165"/>
              </p:ext>
            </p:extLst>
          </p:nvPr>
        </p:nvGraphicFramePr>
        <p:xfrm>
          <a:off x="253242" y="125149"/>
          <a:ext cx="8486216" cy="351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EE56C12E-CD54-83D4-E202-9AC0D5E1DE18}"/>
              </a:ext>
            </a:extLst>
          </p:cNvPr>
          <p:cNvSpPr/>
          <p:nvPr/>
        </p:nvSpPr>
        <p:spPr>
          <a:xfrm>
            <a:off x="286720" y="926124"/>
            <a:ext cx="7183104" cy="1854034"/>
          </a:xfrm>
          <a:prstGeom prst="roundRect">
            <a:avLst/>
          </a:prstGeom>
          <a:solidFill>
            <a:srgbClr val="BDD7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createBook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async (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title, author, quantity, price } = 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await 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pool.query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'INSERT INTO books (title, author, quantity, price) VALUES ($1, $2, $3, $4) RETURNING *',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[title, author, quantity, price]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(201).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result.rows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(err) {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(500).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error: </a:t>
            </a:r>
            <a:r>
              <a:rPr lang="en-GB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4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53735C-FCF2-BE90-9D5A-871C678E3EC7}"/>
              </a:ext>
            </a:extLst>
          </p:cNvPr>
          <p:cNvSpPr/>
          <p:nvPr/>
        </p:nvSpPr>
        <p:spPr>
          <a:xfrm>
            <a:off x="293700" y="3442000"/>
            <a:ext cx="7230424" cy="1701499"/>
          </a:xfrm>
          <a:prstGeom prst="roundRect">
            <a:avLst/>
          </a:prstGeom>
          <a:solidFill>
            <a:srgbClr val="BDD7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updateBook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async (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id } =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title, author, quantity, price } =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req.body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await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pool.query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'UPDATE books SET title=$1, author=$2, quantity=$3, price=$4 WHERE id=$5 RETURNING *',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[title, author, quantity, price, id]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);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result.rows.length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0) return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(404).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message: 'Book not found' });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result.rows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(err) {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(500).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error: </a:t>
            </a:r>
            <a:r>
              <a:rPr lang="en-GB" sz="3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3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9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33"/>
    </mc:Choice>
    <mc:Fallback xmlns="">
      <p:transition spd="slow" advTm="393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>
          <a:extLst>
            <a:ext uri="{FF2B5EF4-FFF2-40B4-BE49-F238E27FC236}">
              <a16:creationId xmlns:a16="http://schemas.microsoft.com/office/drawing/2014/main" id="{AE82F91D-6E7B-E951-55B7-DD5D17CFE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4" name="Google Shape;3404;p35">
            <a:extLst>
              <a:ext uri="{FF2B5EF4-FFF2-40B4-BE49-F238E27FC236}">
                <a16:creationId xmlns:a16="http://schemas.microsoft.com/office/drawing/2014/main" id="{C9DB3C39-93FA-F832-B885-80164C7C5595}"/>
              </a:ext>
            </a:extLst>
          </p:cNvPr>
          <p:cNvGrpSpPr/>
          <p:nvPr/>
        </p:nvGrpSpPr>
        <p:grpSpPr>
          <a:xfrm>
            <a:off x="4289650" y="4337100"/>
            <a:ext cx="4000604" cy="206700"/>
            <a:chOff x="2882550" y="-412125"/>
            <a:chExt cx="4000604" cy="206700"/>
          </a:xfrm>
        </p:grpSpPr>
        <p:grpSp>
          <p:nvGrpSpPr>
            <p:cNvPr id="3405" name="Google Shape;3405;p35">
              <a:extLst>
                <a:ext uri="{FF2B5EF4-FFF2-40B4-BE49-F238E27FC236}">
                  <a16:creationId xmlns:a16="http://schemas.microsoft.com/office/drawing/2014/main" id="{B479760A-BE97-A825-61C0-60D9BD93184F}"/>
                </a:ext>
              </a:extLst>
            </p:cNvPr>
            <p:cNvGrpSpPr/>
            <p:nvPr/>
          </p:nvGrpSpPr>
          <p:grpSpPr>
            <a:xfrm>
              <a:off x="2882550" y="-412125"/>
              <a:ext cx="3848204" cy="54300"/>
              <a:chOff x="2882550" y="-412125"/>
              <a:chExt cx="3848204" cy="54300"/>
            </a:xfrm>
          </p:grpSpPr>
          <p:grpSp>
            <p:nvGrpSpPr>
              <p:cNvPr id="3406" name="Google Shape;3406;p35">
                <a:extLst>
                  <a:ext uri="{FF2B5EF4-FFF2-40B4-BE49-F238E27FC236}">
                    <a16:creationId xmlns:a16="http://schemas.microsoft.com/office/drawing/2014/main" id="{4129B70B-9B2B-21F1-C460-8EAF29251676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07" name="Google Shape;3407;p35">
                  <a:extLst>
                    <a:ext uri="{FF2B5EF4-FFF2-40B4-BE49-F238E27FC236}">
                      <a16:creationId xmlns:a16="http://schemas.microsoft.com/office/drawing/2014/main" id="{3B702FC5-310B-B663-3C2C-EEC2844D0495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8" name="Google Shape;3408;p35">
                  <a:extLst>
                    <a:ext uri="{FF2B5EF4-FFF2-40B4-BE49-F238E27FC236}">
                      <a16:creationId xmlns:a16="http://schemas.microsoft.com/office/drawing/2014/main" id="{B4D79A40-DB12-5A36-7880-C0D58C89A461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9" name="Google Shape;3409;p35">
                  <a:extLst>
                    <a:ext uri="{FF2B5EF4-FFF2-40B4-BE49-F238E27FC236}">
                      <a16:creationId xmlns:a16="http://schemas.microsoft.com/office/drawing/2014/main" id="{390B6BD0-1DD7-97C7-367B-E2406208CFBC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0" name="Google Shape;3410;p35">
                  <a:extLst>
                    <a:ext uri="{FF2B5EF4-FFF2-40B4-BE49-F238E27FC236}">
                      <a16:creationId xmlns:a16="http://schemas.microsoft.com/office/drawing/2014/main" id="{D8375021-3B7B-2BAD-A608-3277539461AC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1" name="Google Shape;3411;p35">
                  <a:extLst>
                    <a:ext uri="{FF2B5EF4-FFF2-40B4-BE49-F238E27FC236}">
                      <a16:creationId xmlns:a16="http://schemas.microsoft.com/office/drawing/2014/main" id="{6A11E543-4E4C-9CE4-B95B-CFCBA76074E7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2" name="Google Shape;3412;p35">
                  <a:extLst>
                    <a:ext uri="{FF2B5EF4-FFF2-40B4-BE49-F238E27FC236}">
                      <a16:creationId xmlns:a16="http://schemas.microsoft.com/office/drawing/2014/main" id="{442AB764-0D20-7883-0DF6-86D85D95D43C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3" name="Google Shape;3413;p35">
                  <a:extLst>
                    <a:ext uri="{FF2B5EF4-FFF2-40B4-BE49-F238E27FC236}">
                      <a16:creationId xmlns:a16="http://schemas.microsoft.com/office/drawing/2014/main" id="{EC4EE896-DB34-6B92-663D-C81FED774201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4" name="Google Shape;3414;p35">
                  <a:extLst>
                    <a:ext uri="{FF2B5EF4-FFF2-40B4-BE49-F238E27FC236}">
                      <a16:creationId xmlns:a16="http://schemas.microsoft.com/office/drawing/2014/main" id="{C11E7919-30BC-E345-F2CA-739ECB9FB2FC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5" name="Google Shape;3415;p35">
                  <a:extLst>
                    <a:ext uri="{FF2B5EF4-FFF2-40B4-BE49-F238E27FC236}">
                      <a16:creationId xmlns:a16="http://schemas.microsoft.com/office/drawing/2014/main" id="{554F747A-93AD-156B-3DE1-397BB8546826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6" name="Google Shape;3416;p35">
                  <a:extLst>
                    <a:ext uri="{FF2B5EF4-FFF2-40B4-BE49-F238E27FC236}">
                      <a16:creationId xmlns:a16="http://schemas.microsoft.com/office/drawing/2014/main" id="{85CFAC24-6CF9-4B22-D758-3837EA0BF06E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7" name="Google Shape;3417;p35">
                  <a:extLst>
                    <a:ext uri="{FF2B5EF4-FFF2-40B4-BE49-F238E27FC236}">
                      <a16:creationId xmlns:a16="http://schemas.microsoft.com/office/drawing/2014/main" id="{D87F6497-F76B-3957-DF51-66E968BCC2AC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8" name="Google Shape;3418;p35">
                  <a:extLst>
                    <a:ext uri="{FF2B5EF4-FFF2-40B4-BE49-F238E27FC236}">
                      <a16:creationId xmlns:a16="http://schemas.microsoft.com/office/drawing/2014/main" id="{18A6FA84-B335-BE00-6FAE-4F7B1F369325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9" name="Google Shape;3419;p35">
                  <a:extLst>
                    <a:ext uri="{FF2B5EF4-FFF2-40B4-BE49-F238E27FC236}">
                      <a16:creationId xmlns:a16="http://schemas.microsoft.com/office/drawing/2014/main" id="{1EBE6EBF-BF62-4F76-DDB9-386865CF45AB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0" name="Google Shape;3420;p35">
                  <a:extLst>
                    <a:ext uri="{FF2B5EF4-FFF2-40B4-BE49-F238E27FC236}">
                      <a16:creationId xmlns:a16="http://schemas.microsoft.com/office/drawing/2014/main" id="{5724F5EF-D846-C1EF-E091-A70B8422BA67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1" name="Google Shape;3421;p35">
                  <a:extLst>
                    <a:ext uri="{FF2B5EF4-FFF2-40B4-BE49-F238E27FC236}">
                      <a16:creationId xmlns:a16="http://schemas.microsoft.com/office/drawing/2014/main" id="{4E4B81FF-4D69-18F9-8DE3-E29994CD8FC6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2" name="Google Shape;3422;p35">
                  <a:extLst>
                    <a:ext uri="{FF2B5EF4-FFF2-40B4-BE49-F238E27FC236}">
                      <a16:creationId xmlns:a16="http://schemas.microsoft.com/office/drawing/2014/main" id="{08CF7340-437E-9811-09AA-0F8BDA714EAF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23" name="Google Shape;3423;p35">
                <a:extLst>
                  <a:ext uri="{FF2B5EF4-FFF2-40B4-BE49-F238E27FC236}">
                    <a16:creationId xmlns:a16="http://schemas.microsoft.com/office/drawing/2014/main" id="{057C2B31-6BC0-60A8-A4FF-2DB5F7A11319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24" name="Google Shape;3424;p35">
                  <a:extLst>
                    <a:ext uri="{FF2B5EF4-FFF2-40B4-BE49-F238E27FC236}">
                      <a16:creationId xmlns:a16="http://schemas.microsoft.com/office/drawing/2014/main" id="{88DF248C-D77C-0EAE-A409-602D578556AD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5" name="Google Shape;3425;p35">
                  <a:extLst>
                    <a:ext uri="{FF2B5EF4-FFF2-40B4-BE49-F238E27FC236}">
                      <a16:creationId xmlns:a16="http://schemas.microsoft.com/office/drawing/2014/main" id="{24FC0120-9406-CB64-3299-48DBAFC6E5B9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6" name="Google Shape;3426;p35">
                  <a:extLst>
                    <a:ext uri="{FF2B5EF4-FFF2-40B4-BE49-F238E27FC236}">
                      <a16:creationId xmlns:a16="http://schemas.microsoft.com/office/drawing/2014/main" id="{883090F9-4F9A-E361-3878-5D509D097703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7" name="Google Shape;3427;p35">
                  <a:extLst>
                    <a:ext uri="{FF2B5EF4-FFF2-40B4-BE49-F238E27FC236}">
                      <a16:creationId xmlns:a16="http://schemas.microsoft.com/office/drawing/2014/main" id="{115B0AE8-AEAC-D65E-D9E7-52C3B9060F77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8" name="Google Shape;3428;p35">
                  <a:extLst>
                    <a:ext uri="{FF2B5EF4-FFF2-40B4-BE49-F238E27FC236}">
                      <a16:creationId xmlns:a16="http://schemas.microsoft.com/office/drawing/2014/main" id="{1F518BA9-CC47-1670-3852-320A44F5A7E8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9" name="Google Shape;3429;p35">
                  <a:extLst>
                    <a:ext uri="{FF2B5EF4-FFF2-40B4-BE49-F238E27FC236}">
                      <a16:creationId xmlns:a16="http://schemas.microsoft.com/office/drawing/2014/main" id="{277A4473-5EF1-FA02-1F42-2B33B7F76D66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0" name="Google Shape;3430;p35">
                  <a:extLst>
                    <a:ext uri="{FF2B5EF4-FFF2-40B4-BE49-F238E27FC236}">
                      <a16:creationId xmlns:a16="http://schemas.microsoft.com/office/drawing/2014/main" id="{87802001-6AAF-84D6-C336-E1159783960A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1" name="Google Shape;3431;p35">
                  <a:extLst>
                    <a:ext uri="{FF2B5EF4-FFF2-40B4-BE49-F238E27FC236}">
                      <a16:creationId xmlns:a16="http://schemas.microsoft.com/office/drawing/2014/main" id="{802B557D-0103-378A-847B-FA88F45BC1CC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2" name="Google Shape;3432;p35">
                  <a:extLst>
                    <a:ext uri="{FF2B5EF4-FFF2-40B4-BE49-F238E27FC236}">
                      <a16:creationId xmlns:a16="http://schemas.microsoft.com/office/drawing/2014/main" id="{90A6AD36-E336-7C99-9B0A-DC1CE737A31B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3" name="Google Shape;3433;p35">
                  <a:extLst>
                    <a:ext uri="{FF2B5EF4-FFF2-40B4-BE49-F238E27FC236}">
                      <a16:creationId xmlns:a16="http://schemas.microsoft.com/office/drawing/2014/main" id="{0ADAEEB1-CA5B-3A86-B851-D04E3866B8E2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4" name="Google Shape;3434;p35">
                  <a:extLst>
                    <a:ext uri="{FF2B5EF4-FFF2-40B4-BE49-F238E27FC236}">
                      <a16:creationId xmlns:a16="http://schemas.microsoft.com/office/drawing/2014/main" id="{A1CA992E-5A32-9EBE-19BD-77B3F86E4163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5" name="Google Shape;3435;p35">
                  <a:extLst>
                    <a:ext uri="{FF2B5EF4-FFF2-40B4-BE49-F238E27FC236}">
                      <a16:creationId xmlns:a16="http://schemas.microsoft.com/office/drawing/2014/main" id="{88F530F0-BDB9-B5AD-DFC1-BC9F0E109C2C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6" name="Google Shape;3436;p35">
                  <a:extLst>
                    <a:ext uri="{FF2B5EF4-FFF2-40B4-BE49-F238E27FC236}">
                      <a16:creationId xmlns:a16="http://schemas.microsoft.com/office/drawing/2014/main" id="{90C4647A-62B2-8747-6DF1-5F03DC879755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7" name="Google Shape;3437;p35">
                  <a:extLst>
                    <a:ext uri="{FF2B5EF4-FFF2-40B4-BE49-F238E27FC236}">
                      <a16:creationId xmlns:a16="http://schemas.microsoft.com/office/drawing/2014/main" id="{FA8AEF2A-1671-F8E8-78F4-86FA37828261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8" name="Google Shape;3438;p35">
                  <a:extLst>
                    <a:ext uri="{FF2B5EF4-FFF2-40B4-BE49-F238E27FC236}">
                      <a16:creationId xmlns:a16="http://schemas.microsoft.com/office/drawing/2014/main" id="{50416782-A600-AF48-921E-1A94C10B66BA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9" name="Google Shape;3439;p35">
                  <a:extLst>
                    <a:ext uri="{FF2B5EF4-FFF2-40B4-BE49-F238E27FC236}">
                      <a16:creationId xmlns:a16="http://schemas.microsoft.com/office/drawing/2014/main" id="{BFF49208-CCE1-DF69-6BCD-0BB36D8944F7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40" name="Google Shape;3440;p35">
              <a:extLst>
                <a:ext uri="{FF2B5EF4-FFF2-40B4-BE49-F238E27FC236}">
                  <a16:creationId xmlns:a16="http://schemas.microsoft.com/office/drawing/2014/main" id="{0D0581FC-EFCF-B0F2-3371-982E1AC70AB4}"/>
                </a:ext>
              </a:extLst>
            </p:cNvPr>
            <p:cNvGrpSpPr/>
            <p:nvPr/>
          </p:nvGrpSpPr>
          <p:grpSpPr>
            <a:xfrm>
              <a:off x="3034950" y="-259725"/>
              <a:ext cx="3848204" cy="54300"/>
              <a:chOff x="2882550" y="-412125"/>
              <a:chExt cx="3848204" cy="54300"/>
            </a:xfrm>
          </p:grpSpPr>
          <p:grpSp>
            <p:nvGrpSpPr>
              <p:cNvPr id="3441" name="Google Shape;3441;p35">
                <a:extLst>
                  <a:ext uri="{FF2B5EF4-FFF2-40B4-BE49-F238E27FC236}">
                    <a16:creationId xmlns:a16="http://schemas.microsoft.com/office/drawing/2014/main" id="{CCFCB151-E5E5-439B-51C9-DD04C6C0F513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42" name="Google Shape;3442;p35">
                  <a:extLst>
                    <a:ext uri="{FF2B5EF4-FFF2-40B4-BE49-F238E27FC236}">
                      <a16:creationId xmlns:a16="http://schemas.microsoft.com/office/drawing/2014/main" id="{97DA91B9-F10E-7DBE-4738-C0FEBD437431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3" name="Google Shape;3443;p35">
                  <a:extLst>
                    <a:ext uri="{FF2B5EF4-FFF2-40B4-BE49-F238E27FC236}">
                      <a16:creationId xmlns:a16="http://schemas.microsoft.com/office/drawing/2014/main" id="{B3B85514-5269-32DD-CCE6-B3E6DCD62BD3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4" name="Google Shape;3444;p35">
                  <a:extLst>
                    <a:ext uri="{FF2B5EF4-FFF2-40B4-BE49-F238E27FC236}">
                      <a16:creationId xmlns:a16="http://schemas.microsoft.com/office/drawing/2014/main" id="{86D0D561-0D65-2778-3ACC-C796C56E64D2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5" name="Google Shape;3445;p35">
                  <a:extLst>
                    <a:ext uri="{FF2B5EF4-FFF2-40B4-BE49-F238E27FC236}">
                      <a16:creationId xmlns:a16="http://schemas.microsoft.com/office/drawing/2014/main" id="{7728CA33-9494-22A2-4F4E-DAE46697BFF9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6" name="Google Shape;3446;p35">
                  <a:extLst>
                    <a:ext uri="{FF2B5EF4-FFF2-40B4-BE49-F238E27FC236}">
                      <a16:creationId xmlns:a16="http://schemas.microsoft.com/office/drawing/2014/main" id="{DBD1D3FA-9A35-30F3-D10C-B7D0FC9474EC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7" name="Google Shape;3447;p35">
                  <a:extLst>
                    <a:ext uri="{FF2B5EF4-FFF2-40B4-BE49-F238E27FC236}">
                      <a16:creationId xmlns:a16="http://schemas.microsoft.com/office/drawing/2014/main" id="{61AA7BB2-10D4-1349-2ED9-0CF85464441D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8" name="Google Shape;3448;p35">
                  <a:extLst>
                    <a:ext uri="{FF2B5EF4-FFF2-40B4-BE49-F238E27FC236}">
                      <a16:creationId xmlns:a16="http://schemas.microsoft.com/office/drawing/2014/main" id="{01F6B739-90FF-646F-79E5-19CBC977104C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9" name="Google Shape;3449;p35">
                  <a:extLst>
                    <a:ext uri="{FF2B5EF4-FFF2-40B4-BE49-F238E27FC236}">
                      <a16:creationId xmlns:a16="http://schemas.microsoft.com/office/drawing/2014/main" id="{CF55027F-9680-55CA-719E-6983395BBD2A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0" name="Google Shape;3450;p35">
                  <a:extLst>
                    <a:ext uri="{FF2B5EF4-FFF2-40B4-BE49-F238E27FC236}">
                      <a16:creationId xmlns:a16="http://schemas.microsoft.com/office/drawing/2014/main" id="{F5AF57FE-F5DF-616A-41B1-E4FBE0960736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1" name="Google Shape;3451;p35">
                  <a:extLst>
                    <a:ext uri="{FF2B5EF4-FFF2-40B4-BE49-F238E27FC236}">
                      <a16:creationId xmlns:a16="http://schemas.microsoft.com/office/drawing/2014/main" id="{AADC6615-C125-6493-A354-0788E5524AE2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2" name="Google Shape;3452;p35">
                  <a:extLst>
                    <a:ext uri="{FF2B5EF4-FFF2-40B4-BE49-F238E27FC236}">
                      <a16:creationId xmlns:a16="http://schemas.microsoft.com/office/drawing/2014/main" id="{490BE0FD-3A3C-AF44-B248-DA71F6A91F45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3" name="Google Shape;3453;p35">
                  <a:extLst>
                    <a:ext uri="{FF2B5EF4-FFF2-40B4-BE49-F238E27FC236}">
                      <a16:creationId xmlns:a16="http://schemas.microsoft.com/office/drawing/2014/main" id="{CDA6148D-51A3-CD6A-E120-707EF76958C6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4" name="Google Shape;3454;p35">
                  <a:extLst>
                    <a:ext uri="{FF2B5EF4-FFF2-40B4-BE49-F238E27FC236}">
                      <a16:creationId xmlns:a16="http://schemas.microsoft.com/office/drawing/2014/main" id="{8AEF7D7E-6B14-F6C1-B227-8D6FDE43BBB5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5" name="Google Shape;3455;p35">
                  <a:extLst>
                    <a:ext uri="{FF2B5EF4-FFF2-40B4-BE49-F238E27FC236}">
                      <a16:creationId xmlns:a16="http://schemas.microsoft.com/office/drawing/2014/main" id="{7AF616EE-ADC6-6987-F97E-F9322AB413A4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6" name="Google Shape;3456;p35">
                  <a:extLst>
                    <a:ext uri="{FF2B5EF4-FFF2-40B4-BE49-F238E27FC236}">
                      <a16:creationId xmlns:a16="http://schemas.microsoft.com/office/drawing/2014/main" id="{0D00A6E5-3F10-8688-376D-B229A764E2C4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7" name="Google Shape;3457;p35">
                  <a:extLst>
                    <a:ext uri="{FF2B5EF4-FFF2-40B4-BE49-F238E27FC236}">
                      <a16:creationId xmlns:a16="http://schemas.microsoft.com/office/drawing/2014/main" id="{102F92F9-6B83-E77A-033C-9A1349EE72D7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58" name="Google Shape;3458;p35">
                <a:extLst>
                  <a:ext uri="{FF2B5EF4-FFF2-40B4-BE49-F238E27FC236}">
                    <a16:creationId xmlns:a16="http://schemas.microsoft.com/office/drawing/2014/main" id="{A90A77CA-4B9D-F6AF-EA25-BD3CAA3ACFA1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59" name="Google Shape;3459;p35">
                  <a:extLst>
                    <a:ext uri="{FF2B5EF4-FFF2-40B4-BE49-F238E27FC236}">
                      <a16:creationId xmlns:a16="http://schemas.microsoft.com/office/drawing/2014/main" id="{4743A445-EDE3-216D-1299-1559A13BD128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0" name="Google Shape;3460;p35">
                  <a:extLst>
                    <a:ext uri="{FF2B5EF4-FFF2-40B4-BE49-F238E27FC236}">
                      <a16:creationId xmlns:a16="http://schemas.microsoft.com/office/drawing/2014/main" id="{5F430A67-19AC-7614-CABC-07D84DDE8BE3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1" name="Google Shape;3461;p35">
                  <a:extLst>
                    <a:ext uri="{FF2B5EF4-FFF2-40B4-BE49-F238E27FC236}">
                      <a16:creationId xmlns:a16="http://schemas.microsoft.com/office/drawing/2014/main" id="{4F2D9E1E-814A-5F76-2312-805E59766E9C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2" name="Google Shape;3462;p35">
                  <a:extLst>
                    <a:ext uri="{FF2B5EF4-FFF2-40B4-BE49-F238E27FC236}">
                      <a16:creationId xmlns:a16="http://schemas.microsoft.com/office/drawing/2014/main" id="{DC6B00CE-9669-61BD-E558-53C0D9025E50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3" name="Google Shape;3463;p35">
                  <a:extLst>
                    <a:ext uri="{FF2B5EF4-FFF2-40B4-BE49-F238E27FC236}">
                      <a16:creationId xmlns:a16="http://schemas.microsoft.com/office/drawing/2014/main" id="{526E777B-31B7-885C-F1F4-E15849FED510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4" name="Google Shape;3464;p35">
                  <a:extLst>
                    <a:ext uri="{FF2B5EF4-FFF2-40B4-BE49-F238E27FC236}">
                      <a16:creationId xmlns:a16="http://schemas.microsoft.com/office/drawing/2014/main" id="{338EA9F3-1E40-88E0-17F9-9ACBBA4BF824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5" name="Google Shape;3465;p35">
                  <a:extLst>
                    <a:ext uri="{FF2B5EF4-FFF2-40B4-BE49-F238E27FC236}">
                      <a16:creationId xmlns:a16="http://schemas.microsoft.com/office/drawing/2014/main" id="{71A2A646-FDE9-D1BF-4FDD-BB3075734A17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6" name="Google Shape;3466;p35">
                  <a:extLst>
                    <a:ext uri="{FF2B5EF4-FFF2-40B4-BE49-F238E27FC236}">
                      <a16:creationId xmlns:a16="http://schemas.microsoft.com/office/drawing/2014/main" id="{BECAB090-C867-DA33-47BB-4B81774FCAF6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7" name="Google Shape;3467;p35">
                  <a:extLst>
                    <a:ext uri="{FF2B5EF4-FFF2-40B4-BE49-F238E27FC236}">
                      <a16:creationId xmlns:a16="http://schemas.microsoft.com/office/drawing/2014/main" id="{775FC12C-CAC8-FAA2-42A1-3FB8DD08EC54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8" name="Google Shape;3468;p35">
                  <a:extLst>
                    <a:ext uri="{FF2B5EF4-FFF2-40B4-BE49-F238E27FC236}">
                      <a16:creationId xmlns:a16="http://schemas.microsoft.com/office/drawing/2014/main" id="{1CBBC452-D4DF-058F-D227-F15BAD6EB932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9" name="Google Shape;3469;p35">
                  <a:extLst>
                    <a:ext uri="{FF2B5EF4-FFF2-40B4-BE49-F238E27FC236}">
                      <a16:creationId xmlns:a16="http://schemas.microsoft.com/office/drawing/2014/main" id="{11030635-E066-EE38-A7CB-59AA36A46EA4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0" name="Google Shape;3470;p35">
                  <a:extLst>
                    <a:ext uri="{FF2B5EF4-FFF2-40B4-BE49-F238E27FC236}">
                      <a16:creationId xmlns:a16="http://schemas.microsoft.com/office/drawing/2014/main" id="{3B95F22F-FBC4-C178-9D9F-C3C00C835740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1" name="Google Shape;3471;p35">
                  <a:extLst>
                    <a:ext uri="{FF2B5EF4-FFF2-40B4-BE49-F238E27FC236}">
                      <a16:creationId xmlns:a16="http://schemas.microsoft.com/office/drawing/2014/main" id="{1F5E5D7D-A33F-C2F0-EF40-791DBD109262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2" name="Google Shape;3472;p35">
                  <a:extLst>
                    <a:ext uri="{FF2B5EF4-FFF2-40B4-BE49-F238E27FC236}">
                      <a16:creationId xmlns:a16="http://schemas.microsoft.com/office/drawing/2014/main" id="{FDE1CC4F-C7D1-25D1-D580-10166EFBA8B4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3" name="Google Shape;3473;p35">
                  <a:extLst>
                    <a:ext uri="{FF2B5EF4-FFF2-40B4-BE49-F238E27FC236}">
                      <a16:creationId xmlns:a16="http://schemas.microsoft.com/office/drawing/2014/main" id="{CF05C302-5C0F-1D20-EECC-4B012C758BCF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4" name="Google Shape;3474;p35">
                  <a:extLst>
                    <a:ext uri="{FF2B5EF4-FFF2-40B4-BE49-F238E27FC236}">
                      <a16:creationId xmlns:a16="http://schemas.microsoft.com/office/drawing/2014/main" id="{4E99F46D-EC43-DF7F-77CA-271BA0BEC15C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3476" name="Google Shape;3476;p35">
            <a:extLst>
              <a:ext uri="{FF2B5EF4-FFF2-40B4-BE49-F238E27FC236}">
                <a16:creationId xmlns:a16="http://schemas.microsoft.com/office/drawing/2014/main" id="{233A0C55-1CC8-CF72-5264-40B8237707B6}"/>
              </a:ext>
            </a:extLst>
          </p:cNvPr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477" name="Google Shape;3477;p35">
              <a:extLst>
                <a:ext uri="{FF2B5EF4-FFF2-40B4-BE49-F238E27FC236}">
                  <a16:creationId xmlns:a16="http://schemas.microsoft.com/office/drawing/2014/main" id="{33CF35CA-71DB-45F9-43D1-F8DD21040B7C}"/>
                </a:ext>
              </a:extLst>
            </p:cNvPr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>
              <a:extLst>
                <a:ext uri="{FF2B5EF4-FFF2-40B4-BE49-F238E27FC236}">
                  <a16:creationId xmlns:a16="http://schemas.microsoft.com/office/drawing/2014/main" id="{B5DB787B-BCB1-76E8-ACE9-9E9DF1BC20BB}"/>
                </a:ext>
              </a:extLst>
            </p:cNvPr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>
              <a:extLst>
                <a:ext uri="{FF2B5EF4-FFF2-40B4-BE49-F238E27FC236}">
                  <a16:creationId xmlns:a16="http://schemas.microsoft.com/office/drawing/2014/main" id="{F0D369ED-FE88-9A11-A05E-1FFBB1BC0510}"/>
                </a:ext>
              </a:extLst>
            </p:cNvPr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61927377-30D4-69DA-BF36-7BB40F85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7" y="29821"/>
            <a:ext cx="7858511" cy="495179"/>
          </a:xfrm>
        </p:spPr>
        <p:txBody>
          <a:bodyPr/>
          <a:lstStyle/>
          <a:p>
            <a:r>
              <a:rPr lang="en-IN" sz="3600" b="1" dirty="0"/>
              <a:t>CRUD OPERATIONS </a:t>
            </a:r>
            <a:r>
              <a:rPr lang="en-IN" sz="3200" b="1" dirty="0"/>
              <a:t>– </a:t>
            </a:r>
            <a:r>
              <a:rPr lang="en-IN" sz="2500" b="1" dirty="0"/>
              <a:t>bookController.js</a:t>
            </a:r>
            <a:endParaRPr lang="en-US" sz="2500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1733A02-0947-71E0-90AB-85261A184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20" y="2878258"/>
            <a:ext cx="848621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B9876DD-E620-C506-C862-A24A5BA14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225108"/>
              </p:ext>
            </p:extLst>
          </p:nvPr>
        </p:nvGraphicFramePr>
        <p:xfrm>
          <a:off x="362657" y="896448"/>
          <a:ext cx="8486216" cy="351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9D7EB742-0412-E557-DA5C-860C04FEC31E}"/>
              </a:ext>
            </a:extLst>
          </p:cNvPr>
          <p:cNvSpPr/>
          <p:nvPr/>
        </p:nvSpPr>
        <p:spPr>
          <a:xfrm>
            <a:off x="83292" y="2465205"/>
            <a:ext cx="9012263" cy="2641485"/>
          </a:xfrm>
          <a:prstGeom prst="roundRect">
            <a:avLst/>
          </a:prstGeom>
          <a:solidFill>
            <a:srgbClr val="BDD7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deleteBook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async (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id } = 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req.params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await 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pool.query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('DELETE FROM books WHERE id=$1 RETURNING *', [id]);</a:t>
            </a: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4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GB" sz="48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Exectuing</a:t>
            </a:r>
            <a:r>
              <a:rPr lang="en-GB" sz="4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query </a:t>
            </a:r>
          </a:p>
          <a:p>
            <a:endParaRPr lang="en-GB" sz="48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result.rows.length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0) return 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(404).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message: 'Book not found' });</a:t>
            </a: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4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handling the errors</a:t>
            </a:r>
          </a:p>
          <a:p>
            <a:endParaRPr lang="en-GB" sz="48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res.json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message: 'Book deleted successfully' });</a:t>
            </a: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catch (err) {</a:t>
            </a: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(500).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 error: </a:t>
            </a:r>
            <a:r>
              <a:rPr lang="en-GB" sz="4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  </a:t>
            </a:r>
            <a:r>
              <a:rPr lang="en-GB" sz="48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returning the error message</a:t>
            </a: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4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7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78"/>
    </mc:Choice>
    <mc:Fallback xmlns="">
      <p:transition spd="slow" advTm="2627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pPr algn="ctr"/>
            <a:r>
              <a:rPr lang="en-IN" sz="3400" b="1" dirty="0"/>
              <a:t>INTEGRATING ROUTES IN SERVER </a:t>
            </a:r>
            <a:r>
              <a:rPr lang="en-IN" dirty="0"/>
              <a:t>– server.js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0000" y="915013"/>
            <a:ext cx="78918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Purpose:</a:t>
            </a:r>
            <a:endParaRPr lang="en-US" sz="1600" dirty="0"/>
          </a:p>
          <a:p>
            <a:pPr marL="177800" indent="179388">
              <a:buFont typeface="Arial" panose="020B0604020202020204" pitchFamily="34" charset="0"/>
              <a:buChar char="•"/>
            </a:pPr>
            <a:r>
              <a:rPr lang="en-US" sz="1600" dirty="0"/>
              <a:t>To </a:t>
            </a:r>
            <a:r>
              <a:rPr lang="en-US" sz="1600" b="1" dirty="0"/>
              <a:t>connect the route definitions</a:t>
            </a:r>
            <a:r>
              <a:rPr lang="en-US" sz="1600" dirty="0"/>
              <a:t> (</a:t>
            </a:r>
            <a:r>
              <a:rPr lang="en-US" sz="1600" dirty="0">
                <a:latin typeface="Courier New" panose="02070309020205020404" pitchFamily="49" charset="0"/>
              </a:rPr>
              <a:t>bookRoutes.js</a:t>
            </a:r>
            <a:r>
              <a:rPr lang="en-US" sz="1600" dirty="0"/>
              <a:t>) to the </a:t>
            </a:r>
            <a:r>
              <a:rPr lang="en-US" sz="1600" b="1" dirty="0"/>
              <a:t>Express server</a:t>
            </a:r>
            <a:r>
              <a:rPr lang="en-US" sz="1600" dirty="0"/>
              <a:t>.</a:t>
            </a:r>
          </a:p>
          <a:p>
            <a:pPr marL="177800" indent="179388">
              <a:buFont typeface="Arial" panose="020B0604020202020204" pitchFamily="34" charset="0"/>
              <a:buChar char="•"/>
            </a:pPr>
            <a:r>
              <a:rPr lang="en-US" sz="1600" dirty="0"/>
              <a:t>Ensures that all incoming requests to the API are </a:t>
            </a:r>
            <a:r>
              <a:rPr lang="en-US" sz="1600" b="1" dirty="0"/>
              <a:t>handled correctly</a:t>
            </a:r>
            <a:r>
              <a:rPr lang="en-US" sz="1600" dirty="0"/>
              <a:t>.</a:t>
            </a:r>
          </a:p>
          <a:p>
            <a:pPr marL="177800" indent="179388">
              <a:buFont typeface="Arial" panose="020B0604020202020204" pitchFamily="34" charset="0"/>
              <a:buChar char="•"/>
            </a:pPr>
            <a:r>
              <a:rPr lang="en-US" sz="1600" dirty="0"/>
              <a:t>Provides a </a:t>
            </a:r>
            <a:r>
              <a:rPr lang="en-US" sz="1600" b="1" dirty="0"/>
              <a:t>central entry point</a:t>
            </a:r>
            <a:r>
              <a:rPr lang="en-US" sz="1600" dirty="0"/>
              <a:t> for the backend server.</a:t>
            </a:r>
          </a:p>
          <a:p>
            <a:endParaRPr lang="en-US" sz="1600" dirty="0">
              <a:solidFill>
                <a:schemeClr val="tx2"/>
              </a:solidFill>
              <a:latin typeface="Lato" panose="020B0604020202020204" charset="0"/>
            </a:endParaRPr>
          </a:p>
          <a:p>
            <a:endParaRPr lang="en-IN" sz="1600" dirty="0">
              <a:solidFill>
                <a:schemeClr val="tx2"/>
              </a:solidFill>
              <a:latin typeface="Lato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B4438-320F-CD52-7C87-ACE9EABD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39" y="2091955"/>
            <a:ext cx="4785775" cy="2834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A74646-E492-1DAE-CA9B-8FDCC37F5855}"/>
              </a:ext>
            </a:extLst>
          </p:cNvPr>
          <p:cNvSpPr txBox="1"/>
          <p:nvPr/>
        </p:nvSpPr>
        <p:spPr>
          <a:xfrm>
            <a:off x="5858359" y="2115341"/>
            <a:ext cx="3285641" cy="25699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200" dirty="0">
                <a:latin typeface="Century Gothic" panose="020B0502020202020204" pitchFamily="34" charset="0"/>
              </a:rPr>
              <a:t>express sets up the server.</a:t>
            </a:r>
          </a:p>
          <a:p>
            <a:pPr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>
              <a:buNone/>
            </a:pPr>
            <a:r>
              <a:rPr lang="en-US" sz="1200" dirty="0" err="1">
                <a:latin typeface="Century Gothic" panose="020B0502020202020204" pitchFamily="34" charset="0"/>
              </a:rPr>
              <a:t>bookRoutes</a:t>
            </a:r>
            <a:r>
              <a:rPr lang="en-US" sz="1200" dirty="0">
                <a:latin typeface="Century Gothic" panose="020B0502020202020204" pitchFamily="34" charset="0"/>
              </a:rPr>
              <a:t> contains all book-related endpoints.</a:t>
            </a:r>
          </a:p>
          <a:p>
            <a:pPr>
              <a:buNone/>
            </a:pPr>
            <a:endParaRPr lang="en-US" sz="1200" dirty="0">
              <a:latin typeface="Century Gothic" panose="020B0502020202020204" pitchFamily="34" charset="0"/>
            </a:endParaRPr>
          </a:p>
          <a:p>
            <a:pPr>
              <a:buNone/>
            </a:pPr>
            <a:r>
              <a:rPr lang="en-US" sz="1200" dirty="0">
                <a:latin typeface="Century Gothic" panose="020B0502020202020204" pitchFamily="34" charset="0"/>
              </a:rPr>
              <a:t>// Parses incoming JSON requests</a:t>
            </a:r>
          </a:p>
          <a:p>
            <a:pPr>
              <a:spcBef>
                <a:spcPts val="600"/>
              </a:spcBef>
              <a:buNone/>
            </a:pPr>
            <a:r>
              <a:rPr lang="en-US" sz="1200" dirty="0">
                <a:latin typeface="Century Gothic" panose="020B0502020202020204" pitchFamily="34" charset="0"/>
              </a:rPr>
              <a:t>All routes in bookRoutes.js start with /</a:t>
            </a:r>
            <a:r>
              <a:rPr lang="en-US" sz="1200" dirty="0" err="1">
                <a:latin typeface="Century Gothic" panose="020B0502020202020204" pitchFamily="34" charset="0"/>
              </a:rPr>
              <a:t>api</a:t>
            </a:r>
            <a:r>
              <a:rPr lang="en-US" sz="1200" dirty="0">
                <a:latin typeface="Century Gothic" panose="020B0502020202020204" pitchFamily="34" charset="0"/>
              </a:rPr>
              <a:t>.</a:t>
            </a:r>
            <a:br>
              <a:rPr lang="en-US" sz="1200" dirty="0">
                <a:latin typeface="Century Gothic" panose="020B0502020202020204" pitchFamily="34" charset="0"/>
              </a:rPr>
            </a:br>
            <a:br>
              <a:rPr lang="en-US" sz="1200" dirty="0">
                <a:latin typeface="Century Gothic" panose="020B0502020202020204" pitchFamily="34" charset="0"/>
              </a:rPr>
            </a:br>
            <a:br>
              <a:rPr lang="en-US" sz="1200" dirty="0">
                <a:latin typeface="Century Gothic" panose="020B0502020202020204" pitchFamily="34" charset="0"/>
              </a:rPr>
            </a:br>
            <a:br>
              <a:rPr lang="en-US" sz="1200" dirty="0">
                <a:latin typeface="Century Gothic" panose="020B0502020202020204" pitchFamily="34" charset="0"/>
              </a:rPr>
            </a:br>
            <a:r>
              <a:rPr lang="en-US" sz="1200" dirty="0"/>
              <a:t>Starts the backend server on port 3000.</a:t>
            </a:r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15"/>
    </mc:Choice>
    <mc:Fallback xmlns="">
      <p:transition spd="slow" advTm="4351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p41"/>
          <p:cNvSpPr txBox="1">
            <a:spLocks noGrp="1"/>
          </p:cNvSpPr>
          <p:nvPr>
            <p:ph type="title"/>
          </p:nvPr>
        </p:nvSpPr>
        <p:spPr>
          <a:xfrm>
            <a:off x="526697" y="189813"/>
            <a:ext cx="3658091" cy="823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/>
              <a:t>INDEX.HTML </a:t>
            </a:r>
            <a:br>
              <a:rPr lang="en-IN" sz="3000" b="1" dirty="0"/>
            </a:br>
            <a:r>
              <a:rPr lang="en-IN" sz="3000" b="1" dirty="0"/>
              <a:t>(ENTRY POINT)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CAD1A14-4BB1-4CD7-1FB2-AF02DEC8EE2D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BDD7EE"/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lvl="0" indent="-285750" algn="l">
              <a:buClrTx/>
              <a:buFont typeface="Arial" panose="020B0604020202020204" pitchFamily="34" charset="0"/>
              <a:buChar char="•"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A21D8-84CF-87F4-7BE1-1600B1D01ADE}"/>
              </a:ext>
            </a:extLst>
          </p:cNvPr>
          <p:cNvSpPr txBox="1"/>
          <p:nvPr/>
        </p:nvSpPr>
        <p:spPr>
          <a:xfrm>
            <a:off x="139486" y="1174511"/>
            <a:ext cx="4432514" cy="37791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1800" kern="1200" dirty="0">
                <a:latin typeface="Century Gothic" panose="020B0502020202020204"/>
                <a:ea typeface="+mn-ea"/>
                <a:cs typeface="+mn-cs"/>
              </a:rPr>
              <a:t>Sets up the </a:t>
            </a:r>
            <a:r>
              <a:rPr lang="en-GB" sz="1800" b="1" kern="1200" dirty="0">
                <a:latin typeface="Century Gothic" panose="020B0502020202020204"/>
                <a:ea typeface="+mn-ea"/>
                <a:cs typeface="+mn-cs"/>
              </a:rPr>
              <a:t>root HTML structure</a:t>
            </a:r>
            <a:r>
              <a:rPr lang="en-GB" sz="1800" kern="1200" dirty="0">
                <a:latin typeface="Century Gothic" panose="020B0502020202020204"/>
                <a:ea typeface="+mn-ea"/>
                <a:cs typeface="+mn-cs"/>
              </a:rPr>
              <a:t> for the application.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Acts as the </a:t>
            </a:r>
            <a:r>
              <a:rPr lang="en-US" sz="1800" b="1" kern="1200" dirty="0">
                <a:latin typeface="Century Gothic" panose="020B0502020202020204"/>
                <a:ea typeface="+mn-ea"/>
                <a:cs typeface="+mn-cs"/>
              </a:rPr>
              <a:t>main user interface </a:t>
            </a: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for interacting with the Book Management API.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8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Allows users to </a:t>
            </a:r>
            <a:r>
              <a:rPr lang="en-US" sz="1800" b="1" kern="1200" dirty="0">
                <a:latin typeface="Century Gothic" panose="020B0502020202020204"/>
                <a:ea typeface="+mn-ea"/>
                <a:cs typeface="+mn-cs"/>
              </a:rPr>
              <a:t>perform CRUD </a:t>
            </a: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operations visually</a:t>
            </a: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CD5EE-E3C8-1911-6324-4D33C2C92BAA}"/>
              </a:ext>
            </a:extLst>
          </p:cNvPr>
          <p:cNvSpPr txBox="1"/>
          <p:nvPr/>
        </p:nvSpPr>
        <p:spPr>
          <a:xfrm>
            <a:off x="4572001" y="992399"/>
            <a:ext cx="437809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Century Gothic" panose="020B0502020202020204" pitchFamily="34" charset="0"/>
              </a:rPr>
              <a:t>Key Features:</a:t>
            </a:r>
            <a:endParaRPr lang="en-US" dirty="0">
              <a:latin typeface="Century Gothic" panose="020B0502020202020204" pitchFamily="34" charset="0"/>
            </a:endParaRPr>
          </a:p>
          <a:p>
            <a:pPr indent="1778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Form to </a:t>
            </a:r>
            <a:r>
              <a:rPr lang="en-US" b="1" dirty="0">
                <a:latin typeface="Century Gothic" panose="020B0502020202020204" pitchFamily="34" charset="0"/>
              </a:rPr>
              <a:t>add new books</a:t>
            </a:r>
            <a:r>
              <a:rPr lang="en-US" dirty="0">
                <a:latin typeface="Century Gothic" panose="020B0502020202020204" pitchFamily="34" charset="0"/>
              </a:rPr>
              <a:t> (Title,</a:t>
            </a:r>
          </a:p>
          <a:p>
            <a:r>
              <a:rPr lang="en-US" dirty="0">
                <a:latin typeface="Century Gothic" panose="020B0502020202020204" pitchFamily="34" charset="0"/>
              </a:rPr>
              <a:t>   Author, Quantity, Price).</a:t>
            </a:r>
          </a:p>
          <a:p>
            <a:pPr indent="17780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indent="1778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Displays a </a:t>
            </a:r>
            <a:r>
              <a:rPr lang="en-US" b="1" dirty="0">
                <a:latin typeface="Century Gothic" panose="020B0502020202020204" pitchFamily="34" charset="0"/>
              </a:rPr>
              <a:t>list of books</a:t>
            </a:r>
            <a:r>
              <a:rPr lang="en-US" dirty="0">
                <a:latin typeface="Century Gothic" panose="020B0502020202020204" pitchFamily="34" charset="0"/>
              </a:rPr>
              <a:t> retrieved</a:t>
            </a:r>
          </a:p>
          <a:p>
            <a:r>
              <a:rPr lang="en-US" dirty="0">
                <a:latin typeface="Century Gothic" panose="020B0502020202020204" pitchFamily="34" charset="0"/>
              </a:rPr>
              <a:t>   from the API.</a:t>
            </a:r>
          </a:p>
          <a:p>
            <a:pPr indent="17780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indent="1778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Buttons to </a:t>
            </a:r>
            <a:r>
              <a:rPr lang="en-US" b="1" dirty="0">
                <a:latin typeface="Century Gothic" panose="020B0502020202020204" pitchFamily="34" charset="0"/>
              </a:rPr>
              <a:t>Update</a:t>
            </a:r>
            <a:r>
              <a:rPr lang="en-US" dirty="0">
                <a:latin typeface="Century Gothic" panose="020B0502020202020204" pitchFamily="34" charset="0"/>
              </a:rPr>
              <a:t> and </a:t>
            </a:r>
            <a:r>
              <a:rPr lang="en-US" b="1" dirty="0">
                <a:latin typeface="Century Gothic" panose="020B0502020202020204" pitchFamily="34" charset="0"/>
              </a:rPr>
              <a:t>Delete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   </a:t>
            </a:r>
            <a:r>
              <a:rPr lang="en-US" dirty="0">
                <a:latin typeface="Century Gothic" panose="020B0502020202020204" pitchFamily="34" charset="0"/>
              </a:rPr>
              <a:t>specific books.</a:t>
            </a:r>
          </a:p>
          <a:p>
            <a:pPr indent="177800"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indent="17780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Uses JavaScript (script.js) to send</a:t>
            </a:r>
          </a:p>
          <a:p>
            <a:r>
              <a:rPr lang="en-US" dirty="0">
                <a:latin typeface="Century Gothic" panose="020B0502020202020204" pitchFamily="34" charset="0"/>
              </a:rPr>
              <a:t>   API requests to the backend.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33"/>
    </mc:Choice>
    <mc:Fallback xmlns="">
      <p:transition spd="slow" advTm="3093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1">
          <a:extLst>
            <a:ext uri="{FF2B5EF4-FFF2-40B4-BE49-F238E27FC236}">
              <a16:creationId xmlns:a16="http://schemas.microsoft.com/office/drawing/2014/main" id="{5AD8019B-16C2-7EE7-4DB7-1531AA4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p41">
            <a:extLst>
              <a:ext uri="{FF2B5EF4-FFF2-40B4-BE49-F238E27FC236}">
                <a16:creationId xmlns:a16="http://schemas.microsoft.com/office/drawing/2014/main" id="{61A352BB-2F61-0854-0ADB-66526CDD7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9813"/>
            <a:ext cx="2426156" cy="823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/>
              <a:t>STYLES.CSS</a:t>
            </a:r>
            <a:endParaRPr sz="3000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C96106F-91AC-5B5C-1927-696DBBD4D95D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BDD7EE"/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lvl="0" indent="-285750" algn="l">
              <a:buClrTx/>
              <a:buFont typeface="Arial" panose="020B0604020202020204" pitchFamily="34" charset="0"/>
              <a:buChar char="•"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FC50C-AFF5-5927-FD3C-2866B81E7FEB}"/>
              </a:ext>
            </a:extLst>
          </p:cNvPr>
          <p:cNvSpPr txBox="1"/>
          <p:nvPr/>
        </p:nvSpPr>
        <p:spPr>
          <a:xfrm>
            <a:off x="139486" y="1174511"/>
            <a:ext cx="4432514" cy="33636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Provides </a:t>
            </a:r>
            <a:r>
              <a:rPr lang="en-US" sz="1800" b="1" kern="1200" dirty="0">
                <a:latin typeface="Century Gothic" panose="020B0502020202020204"/>
                <a:ea typeface="+mn-ea"/>
                <a:cs typeface="+mn-cs"/>
              </a:rPr>
              <a:t>visual styling </a:t>
            </a: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for the Book Management frontend.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Makes the </a:t>
            </a:r>
            <a:r>
              <a:rPr lang="en-US" sz="1800" b="1" kern="1200" dirty="0">
                <a:latin typeface="Century Gothic" panose="020B0502020202020204"/>
                <a:ea typeface="+mn-ea"/>
                <a:cs typeface="+mn-cs"/>
              </a:rPr>
              <a:t>interface</a:t>
            </a: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 clean, readable, and user-friendly.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8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Styles forms, tables, buttons, and overall layout.</a:t>
            </a: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F0133-CC53-4962-1A85-44AC74C2E23E}"/>
              </a:ext>
            </a:extLst>
          </p:cNvPr>
          <p:cNvSpPr txBox="1"/>
          <p:nvPr/>
        </p:nvSpPr>
        <p:spPr>
          <a:xfrm>
            <a:off x="4572000" y="1013361"/>
            <a:ext cx="4378090" cy="3778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Handles all </a:t>
            </a:r>
            <a:r>
              <a:rPr lang="en-US" b="1" dirty="0">
                <a:latin typeface="Century Gothic" panose="020B0502020202020204" pitchFamily="34" charset="0"/>
              </a:rPr>
              <a:t>interactions between the frontend and the backend </a:t>
            </a:r>
            <a:r>
              <a:rPr lang="en-US" dirty="0">
                <a:latin typeface="Century Gothic" panose="020B0502020202020204" pitchFamily="34" charset="0"/>
              </a:rPr>
              <a:t>API.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Sends API requests </a:t>
            </a:r>
            <a:r>
              <a:rPr lang="en-US" dirty="0">
                <a:latin typeface="Century Gothic" panose="020B0502020202020204" pitchFamily="34" charset="0"/>
              </a:rPr>
              <a:t>for Create, Read, Update, Delete (CRUD) operations.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Dynamically updates </a:t>
            </a:r>
            <a:r>
              <a:rPr lang="en-US" dirty="0">
                <a:latin typeface="Century Gothic" panose="020B0502020202020204" pitchFamily="34" charset="0"/>
              </a:rPr>
              <a:t>the book list table without reloading the page.</a:t>
            </a:r>
          </a:p>
        </p:txBody>
      </p:sp>
      <p:sp>
        <p:nvSpPr>
          <p:cNvPr id="4" name="Google Shape;3622;p41">
            <a:extLst>
              <a:ext uri="{FF2B5EF4-FFF2-40B4-BE49-F238E27FC236}">
                <a16:creationId xmlns:a16="http://schemas.microsoft.com/office/drawing/2014/main" id="{72BA003B-30AD-08C3-6723-EF10FCCA9B49}"/>
              </a:ext>
            </a:extLst>
          </p:cNvPr>
          <p:cNvSpPr txBox="1">
            <a:spLocks/>
          </p:cNvSpPr>
          <p:nvPr/>
        </p:nvSpPr>
        <p:spPr>
          <a:xfrm>
            <a:off x="5827611" y="189813"/>
            <a:ext cx="2060778" cy="8235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 algn="ctr"/>
            <a:r>
              <a:rPr lang="en-IN" sz="3000" b="1" dirty="0"/>
              <a:t>SCRIPT.JS</a:t>
            </a:r>
          </a:p>
        </p:txBody>
      </p:sp>
    </p:spTree>
    <p:extLst>
      <p:ext uri="{BB962C8B-B14F-4D97-AF65-F5344CB8AC3E}">
        <p14:creationId xmlns:p14="http://schemas.microsoft.com/office/powerpoint/2010/main" val="292264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95"/>
    </mc:Choice>
    <mc:Fallback xmlns="">
      <p:transition spd="slow" advTm="3889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>
          <a:extLst>
            <a:ext uri="{FF2B5EF4-FFF2-40B4-BE49-F238E27FC236}">
              <a16:creationId xmlns:a16="http://schemas.microsoft.com/office/drawing/2014/main" id="{F8211ABC-AF07-34A4-209D-1582F876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4" name="Google Shape;3404;p35">
            <a:extLst>
              <a:ext uri="{FF2B5EF4-FFF2-40B4-BE49-F238E27FC236}">
                <a16:creationId xmlns:a16="http://schemas.microsoft.com/office/drawing/2014/main" id="{F2643C50-DFA7-C3C4-198B-04459FCE8DE4}"/>
              </a:ext>
            </a:extLst>
          </p:cNvPr>
          <p:cNvGrpSpPr/>
          <p:nvPr/>
        </p:nvGrpSpPr>
        <p:grpSpPr>
          <a:xfrm>
            <a:off x="4289650" y="4337100"/>
            <a:ext cx="4000604" cy="206700"/>
            <a:chOff x="2882550" y="-412125"/>
            <a:chExt cx="4000604" cy="206700"/>
          </a:xfrm>
        </p:grpSpPr>
        <p:grpSp>
          <p:nvGrpSpPr>
            <p:cNvPr id="3405" name="Google Shape;3405;p35">
              <a:extLst>
                <a:ext uri="{FF2B5EF4-FFF2-40B4-BE49-F238E27FC236}">
                  <a16:creationId xmlns:a16="http://schemas.microsoft.com/office/drawing/2014/main" id="{80AAAFC5-C21A-1D32-10D8-18CDF6D0A4C0}"/>
                </a:ext>
              </a:extLst>
            </p:cNvPr>
            <p:cNvGrpSpPr/>
            <p:nvPr/>
          </p:nvGrpSpPr>
          <p:grpSpPr>
            <a:xfrm>
              <a:off x="2882550" y="-412125"/>
              <a:ext cx="3848204" cy="54300"/>
              <a:chOff x="2882550" y="-412125"/>
              <a:chExt cx="3848204" cy="54300"/>
            </a:xfrm>
          </p:grpSpPr>
          <p:grpSp>
            <p:nvGrpSpPr>
              <p:cNvPr id="3406" name="Google Shape;3406;p35">
                <a:extLst>
                  <a:ext uri="{FF2B5EF4-FFF2-40B4-BE49-F238E27FC236}">
                    <a16:creationId xmlns:a16="http://schemas.microsoft.com/office/drawing/2014/main" id="{7F70542B-547C-B7D9-596B-CA510F484910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07" name="Google Shape;3407;p35">
                  <a:extLst>
                    <a:ext uri="{FF2B5EF4-FFF2-40B4-BE49-F238E27FC236}">
                      <a16:creationId xmlns:a16="http://schemas.microsoft.com/office/drawing/2014/main" id="{47D6DADE-1D86-2A42-BF65-D7EF0CC2E70F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8" name="Google Shape;3408;p35">
                  <a:extLst>
                    <a:ext uri="{FF2B5EF4-FFF2-40B4-BE49-F238E27FC236}">
                      <a16:creationId xmlns:a16="http://schemas.microsoft.com/office/drawing/2014/main" id="{C77B0F9A-B246-71EC-2672-A7894C9BD47D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9" name="Google Shape;3409;p35">
                  <a:extLst>
                    <a:ext uri="{FF2B5EF4-FFF2-40B4-BE49-F238E27FC236}">
                      <a16:creationId xmlns:a16="http://schemas.microsoft.com/office/drawing/2014/main" id="{5F8F05BC-1B7D-4AF9-9B40-E7D6115ED836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0" name="Google Shape;3410;p35">
                  <a:extLst>
                    <a:ext uri="{FF2B5EF4-FFF2-40B4-BE49-F238E27FC236}">
                      <a16:creationId xmlns:a16="http://schemas.microsoft.com/office/drawing/2014/main" id="{0178B52C-A187-CE4E-A5E9-FEE209C89002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1" name="Google Shape;3411;p35">
                  <a:extLst>
                    <a:ext uri="{FF2B5EF4-FFF2-40B4-BE49-F238E27FC236}">
                      <a16:creationId xmlns:a16="http://schemas.microsoft.com/office/drawing/2014/main" id="{27AFC233-F0CA-6AB7-B5C8-8ECF1738DFC9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2" name="Google Shape;3412;p35">
                  <a:extLst>
                    <a:ext uri="{FF2B5EF4-FFF2-40B4-BE49-F238E27FC236}">
                      <a16:creationId xmlns:a16="http://schemas.microsoft.com/office/drawing/2014/main" id="{CFF3C400-8084-733F-DC5D-5A5145C1A56D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3" name="Google Shape;3413;p35">
                  <a:extLst>
                    <a:ext uri="{FF2B5EF4-FFF2-40B4-BE49-F238E27FC236}">
                      <a16:creationId xmlns:a16="http://schemas.microsoft.com/office/drawing/2014/main" id="{280066E8-862B-B5D8-F1B7-C801C2C06F3F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4" name="Google Shape;3414;p35">
                  <a:extLst>
                    <a:ext uri="{FF2B5EF4-FFF2-40B4-BE49-F238E27FC236}">
                      <a16:creationId xmlns:a16="http://schemas.microsoft.com/office/drawing/2014/main" id="{10CEDAD6-5E9F-0E95-7EAB-74BA1F949C32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5" name="Google Shape;3415;p35">
                  <a:extLst>
                    <a:ext uri="{FF2B5EF4-FFF2-40B4-BE49-F238E27FC236}">
                      <a16:creationId xmlns:a16="http://schemas.microsoft.com/office/drawing/2014/main" id="{7872C4E2-48FC-91D4-507F-45B5E18B503A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6" name="Google Shape;3416;p35">
                  <a:extLst>
                    <a:ext uri="{FF2B5EF4-FFF2-40B4-BE49-F238E27FC236}">
                      <a16:creationId xmlns:a16="http://schemas.microsoft.com/office/drawing/2014/main" id="{54FF489D-AD69-686D-F59A-164860995019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7" name="Google Shape;3417;p35">
                  <a:extLst>
                    <a:ext uri="{FF2B5EF4-FFF2-40B4-BE49-F238E27FC236}">
                      <a16:creationId xmlns:a16="http://schemas.microsoft.com/office/drawing/2014/main" id="{0B5EB083-62CC-9B0B-FB33-3F43E7671BDD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8" name="Google Shape;3418;p35">
                  <a:extLst>
                    <a:ext uri="{FF2B5EF4-FFF2-40B4-BE49-F238E27FC236}">
                      <a16:creationId xmlns:a16="http://schemas.microsoft.com/office/drawing/2014/main" id="{843617AA-1CE2-DC24-3971-4662E4FFB3DD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9" name="Google Shape;3419;p35">
                  <a:extLst>
                    <a:ext uri="{FF2B5EF4-FFF2-40B4-BE49-F238E27FC236}">
                      <a16:creationId xmlns:a16="http://schemas.microsoft.com/office/drawing/2014/main" id="{37221AF9-74B1-E02D-1A63-7F23A11941ED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0" name="Google Shape;3420;p35">
                  <a:extLst>
                    <a:ext uri="{FF2B5EF4-FFF2-40B4-BE49-F238E27FC236}">
                      <a16:creationId xmlns:a16="http://schemas.microsoft.com/office/drawing/2014/main" id="{7317BFCE-C4AF-E660-A1E4-1BE0BF55968B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1" name="Google Shape;3421;p35">
                  <a:extLst>
                    <a:ext uri="{FF2B5EF4-FFF2-40B4-BE49-F238E27FC236}">
                      <a16:creationId xmlns:a16="http://schemas.microsoft.com/office/drawing/2014/main" id="{B4C6388D-8DDE-0BE0-FE0F-32519900D839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2" name="Google Shape;3422;p35">
                  <a:extLst>
                    <a:ext uri="{FF2B5EF4-FFF2-40B4-BE49-F238E27FC236}">
                      <a16:creationId xmlns:a16="http://schemas.microsoft.com/office/drawing/2014/main" id="{712C5809-DDD1-9470-BE86-C08FFC23F469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23" name="Google Shape;3423;p35">
                <a:extLst>
                  <a:ext uri="{FF2B5EF4-FFF2-40B4-BE49-F238E27FC236}">
                    <a16:creationId xmlns:a16="http://schemas.microsoft.com/office/drawing/2014/main" id="{ED23B2F9-B6C7-D028-AC3D-38B85DC64DEF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24" name="Google Shape;3424;p35">
                  <a:extLst>
                    <a:ext uri="{FF2B5EF4-FFF2-40B4-BE49-F238E27FC236}">
                      <a16:creationId xmlns:a16="http://schemas.microsoft.com/office/drawing/2014/main" id="{605B7A2B-2857-A9E4-B505-C0234FAA78A6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5" name="Google Shape;3425;p35">
                  <a:extLst>
                    <a:ext uri="{FF2B5EF4-FFF2-40B4-BE49-F238E27FC236}">
                      <a16:creationId xmlns:a16="http://schemas.microsoft.com/office/drawing/2014/main" id="{E35F800D-3B6D-B995-7087-FC02EA9309D4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6" name="Google Shape;3426;p35">
                  <a:extLst>
                    <a:ext uri="{FF2B5EF4-FFF2-40B4-BE49-F238E27FC236}">
                      <a16:creationId xmlns:a16="http://schemas.microsoft.com/office/drawing/2014/main" id="{8F4CCB2E-1A5D-1E59-86E0-6564C7BFF6E0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7" name="Google Shape;3427;p35">
                  <a:extLst>
                    <a:ext uri="{FF2B5EF4-FFF2-40B4-BE49-F238E27FC236}">
                      <a16:creationId xmlns:a16="http://schemas.microsoft.com/office/drawing/2014/main" id="{E7134FD6-360E-518C-A978-D383492FFEEE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8" name="Google Shape;3428;p35">
                  <a:extLst>
                    <a:ext uri="{FF2B5EF4-FFF2-40B4-BE49-F238E27FC236}">
                      <a16:creationId xmlns:a16="http://schemas.microsoft.com/office/drawing/2014/main" id="{91BAB979-DA4E-3651-BC77-7F429756180A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9" name="Google Shape;3429;p35">
                  <a:extLst>
                    <a:ext uri="{FF2B5EF4-FFF2-40B4-BE49-F238E27FC236}">
                      <a16:creationId xmlns:a16="http://schemas.microsoft.com/office/drawing/2014/main" id="{776238D7-2466-DF68-23A9-8381DDFE0813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0" name="Google Shape;3430;p35">
                  <a:extLst>
                    <a:ext uri="{FF2B5EF4-FFF2-40B4-BE49-F238E27FC236}">
                      <a16:creationId xmlns:a16="http://schemas.microsoft.com/office/drawing/2014/main" id="{D2ED7FF4-0EB2-02D8-B236-56436AAFDCF7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1" name="Google Shape;3431;p35">
                  <a:extLst>
                    <a:ext uri="{FF2B5EF4-FFF2-40B4-BE49-F238E27FC236}">
                      <a16:creationId xmlns:a16="http://schemas.microsoft.com/office/drawing/2014/main" id="{36C7415A-1977-FE06-6DAE-42F38736690B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2" name="Google Shape;3432;p35">
                  <a:extLst>
                    <a:ext uri="{FF2B5EF4-FFF2-40B4-BE49-F238E27FC236}">
                      <a16:creationId xmlns:a16="http://schemas.microsoft.com/office/drawing/2014/main" id="{560E8F10-9684-F578-4144-31AA21C6892E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3" name="Google Shape;3433;p35">
                  <a:extLst>
                    <a:ext uri="{FF2B5EF4-FFF2-40B4-BE49-F238E27FC236}">
                      <a16:creationId xmlns:a16="http://schemas.microsoft.com/office/drawing/2014/main" id="{392F2118-39AA-51C9-0ED6-6CC0B8D24F22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4" name="Google Shape;3434;p35">
                  <a:extLst>
                    <a:ext uri="{FF2B5EF4-FFF2-40B4-BE49-F238E27FC236}">
                      <a16:creationId xmlns:a16="http://schemas.microsoft.com/office/drawing/2014/main" id="{B7C34872-BE3A-12CB-E14A-8F30EF5FC00E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5" name="Google Shape;3435;p35">
                  <a:extLst>
                    <a:ext uri="{FF2B5EF4-FFF2-40B4-BE49-F238E27FC236}">
                      <a16:creationId xmlns:a16="http://schemas.microsoft.com/office/drawing/2014/main" id="{2013ADEE-5F46-97EE-D020-57455B179842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6" name="Google Shape;3436;p35">
                  <a:extLst>
                    <a:ext uri="{FF2B5EF4-FFF2-40B4-BE49-F238E27FC236}">
                      <a16:creationId xmlns:a16="http://schemas.microsoft.com/office/drawing/2014/main" id="{DCE52E28-9C97-C200-AABC-A141979F4EB7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7" name="Google Shape;3437;p35">
                  <a:extLst>
                    <a:ext uri="{FF2B5EF4-FFF2-40B4-BE49-F238E27FC236}">
                      <a16:creationId xmlns:a16="http://schemas.microsoft.com/office/drawing/2014/main" id="{8E922A3C-A128-78AB-4A0B-673E430C6A8F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8" name="Google Shape;3438;p35">
                  <a:extLst>
                    <a:ext uri="{FF2B5EF4-FFF2-40B4-BE49-F238E27FC236}">
                      <a16:creationId xmlns:a16="http://schemas.microsoft.com/office/drawing/2014/main" id="{B5C55A86-1C81-87CD-3274-6C6F80418E97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9" name="Google Shape;3439;p35">
                  <a:extLst>
                    <a:ext uri="{FF2B5EF4-FFF2-40B4-BE49-F238E27FC236}">
                      <a16:creationId xmlns:a16="http://schemas.microsoft.com/office/drawing/2014/main" id="{7875F4A4-D14A-AAFE-D38C-1C8BED749F1D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40" name="Google Shape;3440;p35">
              <a:extLst>
                <a:ext uri="{FF2B5EF4-FFF2-40B4-BE49-F238E27FC236}">
                  <a16:creationId xmlns:a16="http://schemas.microsoft.com/office/drawing/2014/main" id="{3DA209A1-4AF8-30C0-170A-0CFD58BB809C}"/>
                </a:ext>
              </a:extLst>
            </p:cNvPr>
            <p:cNvGrpSpPr/>
            <p:nvPr/>
          </p:nvGrpSpPr>
          <p:grpSpPr>
            <a:xfrm>
              <a:off x="3034950" y="-259725"/>
              <a:ext cx="3848204" cy="54300"/>
              <a:chOff x="2882550" y="-412125"/>
              <a:chExt cx="3848204" cy="54300"/>
            </a:xfrm>
          </p:grpSpPr>
          <p:grpSp>
            <p:nvGrpSpPr>
              <p:cNvPr id="3441" name="Google Shape;3441;p35">
                <a:extLst>
                  <a:ext uri="{FF2B5EF4-FFF2-40B4-BE49-F238E27FC236}">
                    <a16:creationId xmlns:a16="http://schemas.microsoft.com/office/drawing/2014/main" id="{D2423F72-E463-0F02-5DD0-752359480CE6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42" name="Google Shape;3442;p35">
                  <a:extLst>
                    <a:ext uri="{FF2B5EF4-FFF2-40B4-BE49-F238E27FC236}">
                      <a16:creationId xmlns:a16="http://schemas.microsoft.com/office/drawing/2014/main" id="{89EAAF80-67E3-7613-6B25-20155225FDBD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3" name="Google Shape;3443;p35">
                  <a:extLst>
                    <a:ext uri="{FF2B5EF4-FFF2-40B4-BE49-F238E27FC236}">
                      <a16:creationId xmlns:a16="http://schemas.microsoft.com/office/drawing/2014/main" id="{2D1CC400-8875-C514-4EA1-F214EBE6306B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4" name="Google Shape;3444;p35">
                  <a:extLst>
                    <a:ext uri="{FF2B5EF4-FFF2-40B4-BE49-F238E27FC236}">
                      <a16:creationId xmlns:a16="http://schemas.microsoft.com/office/drawing/2014/main" id="{7FE48F1F-F5FA-F4EE-79EA-C7568D8F4A49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5" name="Google Shape;3445;p35">
                  <a:extLst>
                    <a:ext uri="{FF2B5EF4-FFF2-40B4-BE49-F238E27FC236}">
                      <a16:creationId xmlns:a16="http://schemas.microsoft.com/office/drawing/2014/main" id="{8E0F64EF-7D02-A68C-2C18-15EBB4B67367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6" name="Google Shape;3446;p35">
                  <a:extLst>
                    <a:ext uri="{FF2B5EF4-FFF2-40B4-BE49-F238E27FC236}">
                      <a16:creationId xmlns:a16="http://schemas.microsoft.com/office/drawing/2014/main" id="{D1431F7A-E0A9-7B9C-C3D8-F8246C3E660F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7" name="Google Shape;3447;p35">
                  <a:extLst>
                    <a:ext uri="{FF2B5EF4-FFF2-40B4-BE49-F238E27FC236}">
                      <a16:creationId xmlns:a16="http://schemas.microsoft.com/office/drawing/2014/main" id="{FAC74249-3533-8019-3DA4-C104A1F75383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8" name="Google Shape;3448;p35">
                  <a:extLst>
                    <a:ext uri="{FF2B5EF4-FFF2-40B4-BE49-F238E27FC236}">
                      <a16:creationId xmlns:a16="http://schemas.microsoft.com/office/drawing/2014/main" id="{6EE7CF31-17BB-F539-CB0E-FF6D2C4033E7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9" name="Google Shape;3449;p35">
                  <a:extLst>
                    <a:ext uri="{FF2B5EF4-FFF2-40B4-BE49-F238E27FC236}">
                      <a16:creationId xmlns:a16="http://schemas.microsoft.com/office/drawing/2014/main" id="{FE731653-49C2-D117-4DFA-9F6DC6E8E4D3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0" name="Google Shape;3450;p35">
                  <a:extLst>
                    <a:ext uri="{FF2B5EF4-FFF2-40B4-BE49-F238E27FC236}">
                      <a16:creationId xmlns:a16="http://schemas.microsoft.com/office/drawing/2014/main" id="{A9C06A68-D327-C31F-7B35-E95BB29E255C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1" name="Google Shape;3451;p35">
                  <a:extLst>
                    <a:ext uri="{FF2B5EF4-FFF2-40B4-BE49-F238E27FC236}">
                      <a16:creationId xmlns:a16="http://schemas.microsoft.com/office/drawing/2014/main" id="{F84A9ABD-BD73-5A97-AB71-203AD0A1C212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2" name="Google Shape;3452;p35">
                  <a:extLst>
                    <a:ext uri="{FF2B5EF4-FFF2-40B4-BE49-F238E27FC236}">
                      <a16:creationId xmlns:a16="http://schemas.microsoft.com/office/drawing/2014/main" id="{DDEDE905-5666-AF16-C4A9-B458FA5BB291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3" name="Google Shape;3453;p35">
                  <a:extLst>
                    <a:ext uri="{FF2B5EF4-FFF2-40B4-BE49-F238E27FC236}">
                      <a16:creationId xmlns:a16="http://schemas.microsoft.com/office/drawing/2014/main" id="{AD57BE8E-D2E5-2B6C-4F12-19F6644E5A55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4" name="Google Shape;3454;p35">
                  <a:extLst>
                    <a:ext uri="{FF2B5EF4-FFF2-40B4-BE49-F238E27FC236}">
                      <a16:creationId xmlns:a16="http://schemas.microsoft.com/office/drawing/2014/main" id="{68DE6590-7DFD-995F-87DD-B9FEC9BAB320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5" name="Google Shape;3455;p35">
                  <a:extLst>
                    <a:ext uri="{FF2B5EF4-FFF2-40B4-BE49-F238E27FC236}">
                      <a16:creationId xmlns:a16="http://schemas.microsoft.com/office/drawing/2014/main" id="{DDF69881-4841-1D87-3D65-2FE6B4BEAEFD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6" name="Google Shape;3456;p35">
                  <a:extLst>
                    <a:ext uri="{FF2B5EF4-FFF2-40B4-BE49-F238E27FC236}">
                      <a16:creationId xmlns:a16="http://schemas.microsoft.com/office/drawing/2014/main" id="{81F1E11A-0A17-BDA7-E0D8-C3FA54BF68D3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7" name="Google Shape;3457;p35">
                  <a:extLst>
                    <a:ext uri="{FF2B5EF4-FFF2-40B4-BE49-F238E27FC236}">
                      <a16:creationId xmlns:a16="http://schemas.microsoft.com/office/drawing/2014/main" id="{82871B98-8EE1-7435-4F48-C6259C055159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58" name="Google Shape;3458;p35">
                <a:extLst>
                  <a:ext uri="{FF2B5EF4-FFF2-40B4-BE49-F238E27FC236}">
                    <a16:creationId xmlns:a16="http://schemas.microsoft.com/office/drawing/2014/main" id="{D22DE93F-46FF-BE86-62F5-2510DF4C60F2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59" name="Google Shape;3459;p35">
                  <a:extLst>
                    <a:ext uri="{FF2B5EF4-FFF2-40B4-BE49-F238E27FC236}">
                      <a16:creationId xmlns:a16="http://schemas.microsoft.com/office/drawing/2014/main" id="{A7973C12-84B1-81DD-8D31-71601BBB8804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0" name="Google Shape;3460;p35">
                  <a:extLst>
                    <a:ext uri="{FF2B5EF4-FFF2-40B4-BE49-F238E27FC236}">
                      <a16:creationId xmlns:a16="http://schemas.microsoft.com/office/drawing/2014/main" id="{012C9048-4F0E-0C18-BD42-1B6F6FDF5E91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1" name="Google Shape;3461;p35">
                  <a:extLst>
                    <a:ext uri="{FF2B5EF4-FFF2-40B4-BE49-F238E27FC236}">
                      <a16:creationId xmlns:a16="http://schemas.microsoft.com/office/drawing/2014/main" id="{940A6B3D-72BC-BD21-28A5-F393E1CC29D1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2" name="Google Shape;3462;p35">
                  <a:extLst>
                    <a:ext uri="{FF2B5EF4-FFF2-40B4-BE49-F238E27FC236}">
                      <a16:creationId xmlns:a16="http://schemas.microsoft.com/office/drawing/2014/main" id="{99D73BA3-541E-358A-BC1C-38FA6CC645D6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3" name="Google Shape;3463;p35">
                  <a:extLst>
                    <a:ext uri="{FF2B5EF4-FFF2-40B4-BE49-F238E27FC236}">
                      <a16:creationId xmlns:a16="http://schemas.microsoft.com/office/drawing/2014/main" id="{9F3071CA-BFF7-A73E-A2FF-787A29132222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4" name="Google Shape;3464;p35">
                  <a:extLst>
                    <a:ext uri="{FF2B5EF4-FFF2-40B4-BE49-F238E27FC236}">
                      <a16:creationId xmlns:a16="http://schemas.microsoft.com/office/drawing/2014/main" id="{E6558C82-1902-ADE9-4F5B-C7822092C71D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5" name="Google Shape;3465;p35">
                  <a:extLst>
                    <a:ext uri="{FF2B5EF4-FFF2-40B4-BE49-F238E27FC236}">
                      <a16:creationId xmlns:a16="http://schemas.microsoft.com/office/drawing/2014/main" id="{BD062C85-2078-697F-5C66-7A3581A003F3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6" name="Google Shape;3466;p35">
                  <a:extLst>
                    <a:ext uri="{FF2B5EF4-FFF2-40B4-BE49-F238E27FC236}">
                      <a16:creationId xmlns:a16="http://schemas.microsoft.com/office/drawing/2014/main" id="{ADBFB426-7468-FA2B-A147-687462E5A34F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7" name="Google Shape;3467;p35">
                  <a:extLst>
                    <a:ext uri="{FF2B5EF4-FFF2-40B4-BE49-F238E27FC236}">
                      <a16:creationId xmlns:a16="http://schemas.microsoft.com/office/drawing/2014/main" id="{10AFCC9E-8AC3-D7F9-A409-873853501868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8" name="Google Shape;3468;p35">
                  <a:extLst>
                    <a:ext uri="{FF2B5EF4-FFF2-40B4-BE49-F238E27FC236}">
                      <a16:creationId xmlns:a16="http://schemas.microsoft.com/office/drawing/2014/main" id="{5492C444-BE29-1223-1389-69A9192F6A92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9" name="Google Shape;3469;p35">
                  <a:extLst>
                    <a:ext uri="{FF2B5EF4-FFF2-40B4-BE49-F238E27FC236}">
                      <a16:creationId xmlns:a16="http://schemas.microsoft.com/office/drawing/2014/main" id="{266FE348-ED3F-7F11-37B6-BBCFA2D2F683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0" name="Google Shape;3470;p35">
                  <a:extLst>
                    <a:ext uri="{FF2B5EF4-FFF2-40B4-BE49-F238E27FC236}">
                      <a16:creationId xmlns:a16="http://schemas.microsoft.com/office/drawing/2014/main" id="{5D3DC87A-D785-204C-6F69-3464E5CA167B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1" name="Google Shape;3471;p35">
                  <a:extLst>
                    <a:ext uri="{FF2B5EF4-FFF2-40B4-BE49-F238E27FC236}">
                      <a16:creationId xmlns:a16="http://schemas.microsoft.com/office/drawing/2014/main" id="{5D9A47D3-668D-49EA-ADE2-4F7CEBA1FD6E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2" name="Google Shape;3472;p35">
                  <a:extLst>
                    <a:ext uri="{FF2B5EF4-FFF2-40B4-BE49-F238E27FC236}">
                      <a16:creationId xmlns:a16="http://schemas.microsoft.com/office/drawing/2014/main" id="{7C89F696-AA83-0D0C-BADF-CFC457EBF6F8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3" name="Google Shape;3473;p35">
                  <a:extLst>
                    <a:ext uri="{FF2B5EF4-FFF2-40B4-BE49-F238E27FC236}">
                      <a16:creationId xmlns:a16="http://schemas.microsoft.com/office/drawing/2014/main" id="{9D66BE16-3F91-32E5-02C1-7F90CE298076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4" name="Google Shape;3474;p35">
                  <a:extLst>
                    <a:ext uri="{FF2B5EF4-FFF2-40B4-BE49-F238E27FC236}">
                      <a16:creationId xmlns:a16="http://schemas.microsoft.com/office/drawing/2014/main" id="{0600FA2B-8395-C0AF-A215-1B7B722C5586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3476" name="Google Shape;3476;p35">
            <a:extLst>
              <a:ext uri="{FF2B5EF4-FFF2-40B4-BE49-F238E27FC236}">
                <a16:creationId xmlns:a16="http://schemas.microsoft.com/office/drawing/2014/main" id="{1CF18C77-4E10-C52A-800D-8E4EE6AAC018}"/>
              </a:ext>
            </a:extLst>
          </p:cNvPr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477" name="Google Shape;3477;p35">
              <a:extLst>
                <a:ext uri="{FF2B5EF4-FFF2-40B4-BE49-F238E27FC236}">
                  <a16:creationId xmlns:a16="http://schemas.microsoft.com/office/drawing/2014/main" id="{655C537B-E607-0A0D-4C1A-677849EDBFBB}"/>
                </a:ext>
              </a:extLst>
            </p:cNvPr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>
              <a:extLst>
                <a:ext uri="{FF2B5EF4-FFF2-40B4-BE49-F238E27FC236}">
                  <a16:creationId xmlns:a16="http://schemas.microsoft.com/office/drawing/2014/main" id="{FF923D02-678D-FA26-66A5-E952426AE951}"/>
                </a:ext>
              </a:extLst>
            </p:cNvPr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>
              <a:extLst>
                <a:ext uri="{FF2B5EF4-FFF2-40B4-BE49-F238E27FC236}">
                  <a16:creationId xmlns:a16="http://schemas.microsoft.com/office/drawing/2014/main" id="{183F294C-44F4-CD30-F19E-6C4AA2F22000}"/>
                </a:ext>
              </a:extLst>
            </p:cNvPr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E0C1EB56-B694-7395-7F4D-13E093C0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8" y="20490"/>
            <a:ext cx="7858511" cy="667661"/>
          </a:xfrm>
        </p:spPr>
        <p:txBody>
          <a:bodyPr/>
          <a:lstStyle/>
          <a:p>
            <a:r>
              <a:rPr lang="en-US" sz="3600" b="1" dirty="0"/>
              <a:t>USER INTERFACE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49F1E-0AA7-8965-5026-2E58638D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"/>
          <a:stretch>
            <a:fillRect/>
          </a:stretch>
        </p:blipFill>
        <p:spPr>
          <a:xfrm>
            <a:off x="451485" y="772589"/>
            <a:ext cx="8382744" cy="424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59"/>
    </mc:Choice>
    <mc:Fallback xmlns="">
      <p:transition spd="slow" advTm="3615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>
          <a:extLst>
            <a:ext uri="{FF2B5EF4-FFF2-40B4-BE49-F238E27FC236}">
              <a16:creationId xmlns:a16="http://schemas.microsoft.com/office/drawing/2014/main" id="{968E3C28-588F-05E8-36B3-4507FE5E5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4" name="Google Shape;3404;p35">
            <a:extLst>
              <a:ext uri="{FF2B5EF4-FFF2-40B4-BE49-F238E27FC236}">
                <a16:creationId xmlns:a16="http://schemas.microsoft.com/office/drawing/2014/main" id="{1CF935B9-C3C1-1FFE-482D-6414E3AA653E}"/>
              </a:ext>
            </a:extLst>
          </p:cNvPr>
          <p:cNvGrpSpPr/>
          <p:nvPr/>
        </p:nvGrpSpPr>
        <p:grpSpPr>
          <a:xfrm>
            <a:off x="4289650" y="4337100"/>
            <a:ext cx="4000604" cy="206700"/>
            <a:chOff x="2882550" y="-412125"/>
            <a:chExt cx="4000604" cy="206700"/>
          </a:xfrm>
        </p:grpSpPr>
        <p:grpSp>
          <p:nvGrpSpPr>
            <p:cNvPr id="3405" name="Google Shape;3405;p35">
              <a:extLst>
                <a:ext uri="{FF2B5EF4-FFF2-40B4-BE49-F238E27FC236}">
                  <a16:creationId xmlns:a16="http://schemas.microsoft.com/office/drawing/2014/main" id="{B4810F2B-57C5-09D2-6576-EF102B2F1A19}"/>
                </a:ext>
              </a:extLst>
            </p:cNvPr>
            <p:cNvGrpSpPr/>
            <p:nvPr/>
          </p:nvGrpSpPr>
          <p:grpSpPr>
            <a:xfrm>
              <a:off x="2882550" y="-412125"/>
              <a:ext cx="3848204" cy="54300"/>
              <a:chOff x="2882550" y="-412125"/>
              <a:chExt cx="3848204" cy="54300"/>
            </a:xfrm>
          </p:grpSpPr>
          <p:grpSp>
            <p:nvGrpSpPr>
              <p:cNvPr id="3406" name="Google Shape;3406;p35">
                <a:extLst>
                  <a:ext uri="{FF2B5EF4-FFF2-40B4-BE49-F238E27FC236}">
                    <a16:creationId xmlns:a16="http://schemas.microsoft.com/office/drawing/2014/main" id="{150C4371-9A71-F146-CBB5-70D8F0AE550D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07" name="Google Shape;3407;p35">
                  <a:extLst>
                    <a:ext uri="{FF2B5EF4-FFF2-40B4-BE49-F238E27FC236}">
                      <a16:creationId xmlns:a16="http://schemas.microsoft.com/office/drawing/2014/main" id="{4E14E7D1-ED02-B8FD-8FA1-2E37634F2FC0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8" name="Google Shape;3408;p35">
                  <a:extLst>
                    <a:ext uri="{FF2B5EF4-FFF2-40B4-BE49-F238E27FC236}">
                      <a16:creationId xmlns:a16="http://schemas.microsoft.com/office/drawing/2014/main" id="{51CC5412-51B3-008F-4236-040AB280C3F6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9" name="Google Shape;3409;p35">
                  <a:extLst>
                    <a:ext uri="{FF2B5EF4-FFF2-40B4-BE49-F238E27FC236}">
                      <a16:creationId xmlns:a16="http://schemas.microsoft.com/office/drawing/2014/main" id="{8EE4BD2C-C340-4419-DB27-9F2820A8E1D9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0" name="Google Shape;3410;p35">
                  <a:extLst>
                    <a:ext uri="{FF2B5EF4-FFF2-40B4-BE49-F238E27FC236}">
                      <a16:creationId xmlns:a16="http://schemas.microsoft.com/office/drawing/2014/main" id="{4B52E2A7-BD43-D371-6C54-0F9055A3EFF0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1" name="Google Shape;3411;p35">
                  <a:extLst>
                    <a:ext uri="{FF2B5EF4-FFF2-40B4-BE49-F238E27FC236}">
                      <a16:creationId xmlns:a16="http://schemas.microsoft.com/office/drawing/2014/main" id="{4FB37223-5E3A-D73B-26F3-AAFA00C9039D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2" name="Google Shape;3412;p35">
                  <a:extLst>
                    <a:ext uri="{FF2B5EF4-FFF2-40B4-BE49-F238E27FC236}">
                      <a16:creationId xmlns:a16="http://schemas.microsoft.com/office/drawing/2014/main" id="{D32F6AD5-7B79-E407-0A01-881E9B56F3FA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3" name="Google Shape;3413;p35">
                  <a:extLst>
                    <a:ext uri="{FF2B5EF4-FFF2-40B4-BE49-F238E27FC236}">
                      <a16:creationId xmlns:a16="http://schemas.microsoft.com/office/drawing/2014/main" id="{6FF6595A-5FB2-5BCE-4F69-B2C48FBE985E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4" name="Google Shape;3414;p35">
                  <a:extLst>
                    <a:ext uri="{FF2B5EF4-FFF2-40B4-BE49-F238E27FC236}">
                      <a16:creationId xmlns:a16="http://schemas.microsoft.com/office/drawing/2014/main" id="{367DACCB-F78F-CDD6-BA6B-E521623EA024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5" name="Google Shape;3415;p35">
                  <a:extLst>
                    <a:ext uri="{FF2B5EF4-FFF2-40B4-BE49-F238E27FC236}">
                      <a16:creationId xmlns:a16="http://schemas.microsoft.com/office/drawing/2014/main" id="{824C0E23-2F11-3650-E102-9A781271AE8B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6" name="Google Shape;3416;p35">
                  <a:extLst>
                    <a:ext uri="{FF2B5EF4-FFF2-40B4-BE49-F238E27FC236}">
                      <a16:creationId xmlns:a16="http://schemas.microsoft.com/office/drawing/2014/main" id="{DF0A9C2A-008B-B46A-6A2D-A52A10AE2C7D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7" name="Google Shape;3417;p35">
                  <a:extLst>
                    <a:ext uri="{FF2B5EF4-FFF2-40B4-BE49-F238E27FC236}">
                      <a16:creationId xmlns:a16="http://schemas.microsoft.com/office/drawing/2014/main" id="{C3D862A4-536F-2427-538C-46017A637DD0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8" name="Google Shape;3418;p35">
                  <a:extLst>
                    <a:ext uri="{FF2B5EF4-FFF2-40B4-BE49-F238E27FC236}">
                      <a16:creationId xmlns:a16="http://schemas.microsoft.com/office/drawing/2014/main" id="{38C90617-F4F3-FE08-A151-C482A327E3B3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9" name="Google Shape;3419;p35">
                  <a:extLst>
                    <a:ext uri="{FF2B5EF4-FFF2-40B4-BE49-F238E27FC236}">
                      <a16:creationId xmlns:a16="http://schemas.microsoft.com/office/drawing/2014/main" id="{27A73E4D-293C-8DD1-9D95-AF6E87958ED7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0" name="Google Shape;3420;p35">
                  <a:extLst>
                    <a:ext uri="{FF2B5EF4-FFF2-40B4-BE49-F238E27FC236}">
                      <a16:creationId xmlns:a16="http://schemas.microsoft.com/office/drawing/2014/main" id="{8AEA9C7E-4BBD-F60E-D22B-E3FC83E3F953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1" name="Google Shape;3421;p35">
                  <a:extLst>
                    <a:ext uri="{FF2B5EF4-FFF2-40B4-BE49-F238E27FC236}">
                      <a16:creationId xmlns:a16="http://schemas.microsoft.com/office/drawing/2014/main" id="{14B4E87F-7860-EE73-72F8-CBF507DA2625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2" name="Google Shape;3422;p35">
                  <a:extLst>
                    <a:ext uri="{FF2B5EF4-FFF2-40B4-BE49-F238E27FC236}">
                      <a16:creationId xmlns:a16="http://schemas.microsoft.com/office/drawing/2014/main" id="{E981A7BF-F786-AC09-9B63-62702070A762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23" name="Google Shape;3423;p35">
                <a:extLst>
                  <a:ext uri="{FF2B5EF4-FFF2-40B4-BE49-F238E27FC236}">
                    <a16:creationId xmlns:a16="http://schemas.microsoft.com/office/drawing/2014/main" id="{33F45A63-9E91-CDE0-E487-083A3EFF773B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24" name="Google Shape;3424;p35">
                  <a:extLst>
                    <a:ext uri="{FF2B5EF4-FFF2-40B4-BE49-F238E27FC236}">
                      <a16:creationId xmlns:a16="http://schemas.microsoft.com/office/drawing/2014/main" id="{22090C04-CE19-6B4E-D9FC-008A684DD100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5" name="Google Shape;3425;p35">
                  <a:extLst>
                    <a:ext uri="{FF2B5EF4-FFF2-40B4-BE49-F238E27FC236}">
                      <a16:creationId xmlns:a16="http://schemas.microsoft.com/office/drawing/2014/main" id="{55628811-26D2-8D80-FAF7-6FCC75E9642D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6" name="Google Shape;3426;p35">
                  <a:extLst>
                    <a:ext uri="{FF2B5EF4-FFF2-40B4-BE49-F238E27FC236}">
                      <a16:creationId xmlns:a16="http://schemas.microsoft.com/office/drawing/2014/main" id="{E6E96EDE-242C-F78C-8C36-2449DC6FAA29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7" name="Google Shape;3427;p35">
                  <a:extLst>
                    <a:ext uri="{FF2B5EF4-FFF2-40B4-BE49-F238E27FC236}">
                      <a16:creationId xmlns:a16="http://schemas.microsoft.com/office/drawing/2014/main" id="{FB3AAD4B-E2AA-BA86-CCBD-0C78F8AE71BD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8" name="Google Shape;3428;p35">
                  <a:extLst>
                    <a:ext uri="{FF2B5EF4-FFF2-40B4-BE49-F238E27FC236}">
                      <a16:creationId xmlns:a16="http://schemas.microsoft.com/office/drawing/2014/main" id="{294EA732-4198-2707-BA9D-426E85220AA5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9" name="Google Shape;3429;p35">
                  <a:extLst>
                    <a:ext uri="{FF2B5EF4-FFF2-40B4-BE49-F238E27FC236}">
                      <a16:creationId xmlns:a16="http://schemas.microsoft.com/office/drawing/2014/main" id="{6472B87B-06ED-BEC9-7248-99BA94660FA2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0" name="Google Shape;3430;p35">
                  <a:extLst>
                    <a:ext uri="{FF2B5EF4-FFF2-40B4-BE49-F238E27FC236}">
                      <a16:creationId xmlns:a16="http://schemas.microsoft.com/office/drawing/2014/main" id="{06B02284-0EFD-1897-E630-302C2D6C6B9D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1" name="Google Shape;3431;p35">
                  <a:extLst>
                    <a:ext uri="{FF2B5EF4-FFF2-40B4-BE49-F238E27FC236}">
                      <a16:creationId xmlns:a16="http://schemas.microsoft.com/office/drawing/2014/main" id="{023DDEBE-B76D-F41A-D081-08BD129BDE0E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2" name="Google Shape;3432;p35">
                  <a:extLst>
                    <a:ext uri="{FF2B5EF4-FFF2-40B4-BE49-F238E27FC236}">
                      <a16:creationId xmlns:a16="http://schemas.microsoft.com/office/drawing/2014/main" id="{6A4D3960-7B72-A59F-31BA-6124477BFB98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3" name="Google Shape;3433;p35">
                  <a:extLst>
                    <a:ext uri="{FF2B5EF4-FFF2-40B4-BE49-F238E27FC236}">
                      <a16:creationId xmlns:a16="http://schemas.microsoft.com/office/drawing/2014/main" id="{908CC03F-08BC-A79A-75A5-1B5CB3344D88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4" name="Google Shape;3434;p35">
                  <a:extLst>
                    <a:ext uri="{FF2B5EF4-FFF2-40B4-BE49-F238E27FC236}">
                      <a16:creationId xmlns:a16="http://schemas.microsoft.com/office/drawing/2014/main" id="{DD8FED93-36BF-7B17-69AF-3917C8F463A4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5" name="Google Shape;3435;p35">
                  <a:extLst>
                    <a:ext uri="{FF2B5EF4-FFF2-40B4-BE49-F238E27FC236}">
                      <a16:creationId xmlns:a16="http://schemas.microsoft.com/office/drawing/2014/main" id="{34BB1381-2125-7808-CFFD-0F9F1FA136D8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6" name="Google Shape;3436;p35">
                  <a:extLst>
                    <a:ext uri="{FF2B5EF4-FFF2-40B4-BE49-F238E27FC236}">
                      <a16:creationId xmlns:a16="http://schemas.microsoft.com/office/drawing/2014/main" id="{3716FEA1-DA89-4556-B61D-E9E536F8F2B4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7" name="Google Shape;3437;p35">
                  <a:extLst>
                    <a:ext uri="{FF2B5EF4-FFF2-40B4-BE49-F238E27FC236}">
                      <a16:creationId xmlns:a16="http://schemas.microsoft.com/office/drawing/2014/main" id="{EA51C525-AAE8-E946-8533-9B69982A11B4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8" name="Google Shape;3438;p35">
                  <a:extLst>
                    <a:ext uri="{FF2B5EF4-FFF2-40B4-BE49-F238E27FC236}">
                      <a16:creationId xmlns:a16="http://schemas.microsoft.com/office/drawing/2014/main" id="{06400E86-ECE9-B907-2C23-850BE5923DC9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9" name="Google Shape;3439;p35">
                  <a:extLst>
                    <a:ext uri="{FF2B5EF4-FFF2-40B4-BE49-F238E27FC236}">
                      <a16:creationId xmlns:a16="http://schemas.microsoft.com/office/drawing/2014/main" id="{46FB0171-FC8A-9191-0697-EA8964597657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40" name="Google Shape;3440;p35">
              <a:extLst>
                <a:ext uri="{FF2B5EF4-FFF2-40B4-BE49-F238E27FC236}">
                  <a16:creationId xmlns:a16="http://schemas.microsoft.com/office/drawing/2014/main" id="{1EF58C57-5DBD-A4A9-009E-59894259E4CC}"/>
                </a:ext>
              </a:extLst>
            </p:cNvPr>
            <p:cNvGrpSpPr/>
            <p:nvPr/>
          </p:nvGrpSpPr>
          <p:grpSpPr>
            <a:xfrm>
              <a:off x="3034950" y="-259725"/>
              <a:ext cx="3848204" cy="54300"/>
              <a:chOff x="2882550" y="-412125"/>
              <a:chExt cx="3848204" cy="54300"/>
            </a:xfrm>
          </p:grpSpPr>
          <p:grpSp>
            <p:nvGrpSpPr>
              <p:cNvPr id="3441" name="Google Shape;3441;p35">
                <a:extLst>
                  <a:ext uri="{FF2B5EF4-FFF2-40B4-BE49-F238E27FC236}">
                    <a16:creationId xmlns:a16="http://schemas.microsoft.com/office/drawing/2014/main" id="{6CDA65BE-35DD-BEB2-8AF7-95912E32DDCC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42" name="Google Shape;3442;p35">
                  <a:extLst>
                    <a:ext uri="{FF2B5EF4-FFF2-40B4-BE49-F238E27FC236}">
                      <a16:creationId xmlns:a16="http://schemas.microsoft.com/office/drawing/2014/main" id="{A5DFDB3F-AA97-9BE5-E452-B6679843B410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3" name="Google Shape;3443;p35">
                  <a:extLst>
                    <a:ext uri="{FF2B5EF4-FFF2-40B4-BE49-F238E27FC236}">
                      <a16:creationId xmlns:a16="http://schemas.microsoft.com/office/drawing/2014/main" id="{E19752B2-77CE-41BA-13A6-F66E1DDB6C06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4" name="Google Shape;3444;p35">
                  <a:extLst>
                    <a:ext uri="{FF2B5EF4-FFF2-40B4-BE49-F238E27FC236}">
                      <a16:creationId xmlns:a16="http://schemas.microsoft.com/office/drawing/2014/main" id="{A10F5230-472D-C081-EC80-9646FE46F70D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5" name="Google Shape;3445;p35">
                  <a:extLst>
                    <a:ext uri="{FF2B5EF4-FFF2-40B4-BE49-F238E27FC236}">
                      <a16:creationId xmlns:a16="http://schemas.microsoft.com/office/drawing/2014/main" id="{61E0F514-F9B5-142B-57C1-0BCEEB465D02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6" name="Google Shape;3446;p35">
                  <a:extLst>
                    <a:ext uri="{FF2B5EF4-FFF2-40B4-BE49-F238E27FC236}">
                      <a16:creationId xmlns:a16="http://schemas.microsoft.com/office/drawing/2014/main" id="{92B85548-B373-7768-CE32-7E2671F7025F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7" name="Google Shape;3447;p35">
                  <a:extLst>
                    <a:ext uri="{FF2B5EF4-FFF2-40B4-BE49-F238E27FC236}">
                      <a16:creationId xmlns:a16="http://schemas.microsoft.com/office/drawing/2014/main" id="{4823C551-8935-4206-F62D-6D06140151A6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8" name="Google Shape;3448;p35">
                  <a:extLst>
                    <a:ext uri="{FF2B5EF4-FFF2-40B4-BE49-F238E27FC236}">
                      <a16:creationId xmlns:a16="http://schemas.microsoft.com/office/drawing/2014/main" id="{AFA60407-C425-06FC-1969-092075D95DC9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9" name="Google Shape;3449;p35">
                  <a:extLst>
                    <a:ext uri="{FF2B5EF4-FFF2-40B4-BE49-F238E27FC236}">
                      <a16:creationId xmlns:a16="http://schemas.microsoft.com/office/drawing/2014/main" id="{306D3CE0-F5D6-9FEA-1CAA-78F427CAFE7F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0" name="Google Shape;3450;p35">
                  <a:extLst>
                    <a:ext uri="{FF2B5EF4-FFF2-40B4-BE49-F238E27FC236}">
                      <a16:creationId xmlns:a16="http://schemas.microsoft.com/office/drawing/2014/main" id="{73E2F641-E72F-5D20-DAFD-35F6C3A5756E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1" name="Google Shape;3451;p35">
                  <a:extLst>
                    <a:ext uri="{FF2B5EF4-FFF2-40B4-BE49-F238E27FC236}">
                      <a16:creationId xmlns:a16="http://schemas.microsoft.com/office/drawing/2014/main" id="{E81B9CAD-E039-43A6-BDD5-57786F2750F3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2" name="Google Shape;3452;p35">
                  <a:extLst>
                    <a:ext uri="{FF2B5EF4-FFF2-40B4-BE49-F238E27FC236}">
                      <a16:creationId xmlns:a16="http://schemas.microsoft.com/office/drawing/2014/main" id="{6A331D18-1C50-CE04-B791-CC7ED9A10D86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3" name="Google Shape;3453;p35">
                  <a:extLst>
                    <a:ext uri="{FF2B5EF4-FFF2-40B4-BE49-F238E27FC236}">
                      <a16:creationId xmlns:a16="http://schemas.microsoft.com/office/drawing/2014/main" id="{A3C76DD3-5602-AA3A-4C52-D5BF9C411322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4" name="Google Shape;3454;p35">
                  <a:extLst>
                    <a:ext uri="{FF2B5EF4-FFF2-40B4-BE49-F238E27FC236}">
                      <a16:creationId xmlns:a16="http://schemas.microsoft.com/office/drawing/2014/main" id="{C1995A22-9E62-EA3F-E957-D2B969F51660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5" name="Google Shape;3455;p35">
                  <a:extLst>
                    <a:ext uri="{FF2B5EF4-FFF2-40B4-BE49-F238E27FC236}">
                      <a16:creationId xmlns:a16="http://schemas.microsoft.com/office/drawing/2014/main" id="{F0A41268-A49E-6283-7EF4-56B5577AEE1F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6" name="Google Shape;3456;p35">
                  <a:extLst>
                    <a:ext uri="{FF2B5EF4-FFF2-40B4-BE49-F238E27FC236}">
                      <a16:creationId xmlns:a16="http://schemas.microsoft.com/office/drawing/2014/main" id="{AEA97106-28CF-F71A-04E4-D307F5C65B99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7" name="Google Shape;3457;p35">
                  <a:extLst>
                    <a:ext uri="{FF2B5EF4-FFF2-40B4-BE49-F238E27FC236}">
                      <a16:creationId xmlns:a16="http://schemas.microsoft.com/office/drawing/2014/main" id="{103133E2-6270-338C-DBB1-774791B70E95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58" name="Google Shape;3458;p35">
                <a:extLst>
                  <a:ext uri="{FF2B5EF4-FFF2-40B4-BE49-F238E27FC236}">
                    <a16:creationId xmlns:a16="http://schemas.microsoft.com/office/drawing/2014/main" id="{D54B8057-D8E7-06E2-1909-401A416D7107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59" name="Google Shape;3459;p35">
                  <a:extLst>
                    <a:ext uri="{FF2B5EF4-FFF2-40B4-BE49-F238E27FC236}">
                      <a16:creationId xmlns:a16="http://schemas.microsoft.com/office/drawing/2014/main" id="{8D5D70BB-5F23-E6F9-1B87-FCFA9501F292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0" name="Google Shape;3460;p35">
                  <a:extLst>
                    <a:ext uri="{FF2B5EF4-FFF2-40B4-BE49-F238E27FC236}">
                      <a16:creationId xmlns:a16="http://schemas.microsoft.com/office/drawing/2014/main" id="{C4B2032D-C9EB-DD53-E226-B42134E07F2B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1" name="Google Shape;3461;p35">
                  <a:extLst>
                    <a:ext uri="{FF2B5EF4-FFF2-40B4-BE49-F238E27FC236}">
                      <a16:creationId xmlns:a16="http://schemas.microsoft.com/office/drawing/2014/main" id="{EF9CA960-69B8-6A7A-2B19-BFDDC8570C03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2" name="Google Shape;3462;p35">
                  <a:extLst>
                    <a:ext uri="{FF2B5EF4-FFF2-40B4-BE49-F238E27FC236}">
                      <a16:creationId xmlns:a16="http://schemas.microsoft.com/office/drawing/2014/main" id="{03B7BC81-8C2A-C3C4-1D3B-F933F879D7FE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3" name="Google Shape;3463;p35">
                  <a:extLst>
                    <a:ext uri="{FF2B5EF4-FFF2-40B4-BE49-F238E27FC236}">
                      <a16:creationId xmlns:a16="http://schemas.microsoft.com/office/drawing/2014/main" id="{FE0D523E-0494-288E-99C3-F796055CBDA2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4" name="Google Shape;3464;p35">
                  <a:extLst>
                    <a:ext uri="{FF2B5EF4-FFF2-40B4-BE49-F238E27FC236}">
                      <a16:creationId xmlns:a16="http://schemas.microsoft.com/office/drawing/2014/main" id="{2F4D9246-365B-1319-BEAF-D4E8FC4E9A0D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5" name="Google Shape;3465;p35">
                  <a:extLst>
                    <a:ext uri="{FF2B5EF4-FFF2-40B4-BE49-F238E27FC236}">
                      <a16:creationId xmlns:a16="http://schemas.microsoft.com/office/drawing/2014/main" id="{4C2D8A6E-8472-9488-7DE5-FE4BF52A14BA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6" name="Google Shape;3466;p35">
                  <a:extLst>
                    <a:ext uri="{FF2B5EF4-FFF2-40B4-BE49-F238E27FC236}">
                      <a16:creationId xmlns:a16="http://schemas.microsoft.com/office/drawing/2014/main" id="{11B55D4E-5DBE-7CA5-2213-BB124B0A390E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7" name="Google Shape;3467;p35">
                  <a:extLst>
                    <a:ext uri="{FF2B5EF4-FFF2-40B4-BE49-F238E27FC236}">
                      <a16:creationId xmlns:a16="http://schemas.microsoft.com/office/drawing/2014/main" id="{4E1D8853-5EF1-E82D-43CC-CE6304F8B815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8" name="Google Shape;3468;p35">
                  <a:extLst>
                    <a:ext uri="{FF2B5EF4-FFF2-40B4-BE49-F238E27FC236}">
                      <a16:creationId xmlns:a16="http://schemas.microsoft.com/office/drawing/2014/main" id="{BA34C1BC-C734-0D42-FDE5-9A9264FA2C49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9" name="Google Shape;3469;p35">
                  <a:extLst>
                    <a:ext uri="{FF2B5EF4-FFF2-40B4-BE49-F238E27FC236}">
                      <a16:creationId xmlns:a16="http://schemas.microsoft.com/office/drawing/2014/main" id="{722A89F8-3032-A529-F968-6986C8834CEC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0" name="Google Shape;3470;p35">
                  <a:extLst>
                    <a:ext uri="{FF2B5EF4-FFF2-40B4-BE49-F238E27FC236}">
                      <a16:creationId xmlns:a16="http://schemas.microsoft.com/office/drawing/2014/main" id="{92E40DAE-E76E-5758-DCC6-31E77D09D62C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1" name="Google Shape;3471;p35">
                  <a:extLst>
                    <a:ext uri="{FF2B5EF4-FFF2-40B4-BE49-F238E27FC236}">
                      <a16:creationId xmlns:a16="http://schemas.microsoft.com/office/drawing/2014/main" id="{F91C20A2-C93D-B21F-8545-9B0CA3DCFC88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2" name="Google Shape;3472;p35">
                  <a:extLst>
                    <a:ext uri="{FF2B5EF4-FFF2-40B4-BE49-F238E27FC236}">
                      <a16:creationId xmlns:a16="http://schemas.microsoft.com/office/drawing/2014/main" id="{B5F783D8-037E-999A-68F3-94CC576214CB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3" name="Google Shape;3473;p35">
                  <a:extLst>
                    <a:ext uri="{FF2B5EF4-FFF2-40B4-BE49-F238E27FC236}">
                      <a16:creationId xmlns:a16="http://schemas.microsoft.com/office/drawing/2014/main" id="{27E89959-8535-BE63-6217-C940FFA84E92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4" name="Google Shape;3474;p35">
                  <a:extLst>
                    <a:ext uri="{FF2B5EF4-FFF2-40B4-BE49-F238E27FC236}">
                      <a16:creationId xmlns:a16="http://schemas.microsoft.com/office/drawing/2014/main" id="{B1F78177-BD35-9AC5-FDD8-1762457E34F4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3476" name="Google Shape;3476;p35">
            <a:extLst>
              <a:ext uri="{FF2B5EF4-FFF2-40B4-BE49-F238E27FC236}">
                <a16:creationId xmlns:a16="http://schemas.microsoft.com/office/drawing/2014/main" id="{BE04A141-7FC3-2BC1-2253-5730D7A174B7}"/>
              </a:ext>
            </a:extLst>
          </p:cNvPr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477" name="Google Shape;3477;p35">
              <a:extLst>
                <a:ext uri="{FF2B5EF4-FFF2-40B4-BE49-F238E27FC236}">
                  <a16:creationId xmlns:a16="http://schemas.microsoft.com/office/drawing/2014/main" id="{8FC58F2B-D3FB-EF9D-3EF6-C161F86B2213}"/>
                </a:ext>
              </a:extLst>
            </p:cNvPr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>
              <a:extLst>
                <a:ext uri="{FF2B5EF4-FFF2-40B4-BE49-F238E27FC236}">
                  <a16:creationId xmlns:a16="http://schemas.microsoft.com/office/drawing/2014/main" id="{10173407-0E59-33FA-305C-5A54733A37C5}"/>
                </a:ext>
              </a:extLst>
            </p:cNvPr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>
              <a:extLst>
                <a:ext uri="{FF2B5EF4-FFF2-40B4-BE49-F238E27FC236}">
                  <a16:creationId xmlns:a16="http://schemas.microsoft.com/office/drawing/2014/main" id="{21CF092F-259C-42BB-3557-C74F3DC49679}"/>
                </a:ext>
              </a:extLst>
            </p:cNvPr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DC01C380-B5FD-9915-3EA6-7705A69B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8" y="32438"/>
            <a:ext cx="7858511" cy="667661"/>
          </a:xfrm>
        </p:spPr>
        <p:txBody>
          <a:bodyPr/>
          <a:lstStyle/>
          <a:p>
            <a:r>
              <a:rPr lang="en-US" sz="3600" b="1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54005-6B40-C95D-E96B-3192F450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12" y="864010"/>
            <a:ext cx="8730532" cy="424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4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4"/>
    </mc:Choice>
    <mc:Fallback xmlns="">
      <p:transition spd="slow" advTm="1528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>
          <a:extLst>
            <a:ext uri="{FF2B5EF4-FFF2-40B4-BE49-F238E27FC236}">
              <a16:creationId xmlns:a16="http://schemas.microsoft.com/office/drawing/2014/main" id="{DFFD4915-1BFC-9EB5-996A-EB51D8C41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4" name="Google Shape;3404;p35">
            <a:extLst>
              <a:ext uri="{FF2B5EF4-FFF2-40B4-BE49-F238E27FC236}">
                <a16:creationId xmlns:a16="http://schemas.microsoft.com/office/drawing/2014/main" id="{E72DCB20-153E-9231-311C-06A8A0F2B01C}"/>
              </a:ext>
            </a:extLst>
          </p:cNvPr>
          <p:cNvGrpSpPr/>
          <p:nvPr/>
        </p:nvGrpSpPr>
        <p:grpSpPr>
          <a:xfrm>
            <a:off x="4289650" y="4337100"/>
            <a:ext cx="4000604" cy="206700"/>
            <a:chOff x="2882550" y="-412125"/>
            <a:chExt cx="4000604" cy="206700"/>
          </a:xfrm>
        </p:grpSpPr>
        <p:grpSp>
          <p:nvGrpSpPr>
            <p:cNvPr id="3405" name="Google Shape;3405;p35">
              <a:extLst>
                <a:ext uri="{FF2B5EF4-FFF2-40B4-BE49-F238E27FC236}">
                  <a16:creationId xmlns:a16="http://schemas.microsoft.com/office/drawing/2014/main" id="{F9D821D1-3F68-B1A1-92B0-77410028A0E2}"/>
                </a:ext>
              </a:extLst>
            </p:cNvPr>
            <p:cNvGrpSpPr/>
            <p:nvPr/>
          </p:nvGrpSpPr>
          <p:grpSpPr>
            <a:xfrm>
              <a:off x="2882550" y="-412125"/>
              <a:ext cx="3848204" cy="54300"/>
              <a:chOff x="2882550" y="-412125"/>
              <a:chExt cx="3848204" cy="54300"/>
            </a:xfrm>
          </p:grpSpPr>
          <p:grpSp>
            <p:nvGrpSpPr>
              <p:cNvPr id="3406" name="Google Shape;3406;p35">
                <a:extLst>
                  <a:ext uri="{FF2B5EF4-FFF2-40B4-BE49-F238E27FC236}">
                    <a16:creationId xmlns:a16="http://schemas.microsoft.com/office/drawing/2014/main" id="{BE00E502-B738-DCD8-A54D-16E1A60A652F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07" name="Google Shape;3407;p35">
                  <a:extLst>
                    <a:ext uri="{FF2B5EF4-FFF2-40B4-BE49-F238E27FC236}">
                      <a16:creationId xmlns:a16="http://schemas.microsoft.com/office/drawing/2014/main" id="{72D72706-2B3A-EE16-52AE-A0E1E9A9CAFF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8" name="Google Shape;3408;p35">
                  <a:extLst>
                    <a:ext uri="{FF2B5EF4-FFF2-40B4-BE49-F238E27FC236}">
                      <a16:creationId xmlns:a16="http://schemas.microsoft.com/office/drawing/2014/main" id="{30951838-1CA6-9A42-89B4-D6392C6B780B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9" name="Google Shape;3409;p35">
                  <a:extLst>
                    <a:ext uri="{FF2B5EF4-FFF2-40B4-BE49-F238E27FC236}">
                      <a16:creationId xmlns:a16="http://schemas.microsoft.com/office/drawing/2014/main" id="{822F8FEA-E390-91D6-EF43-2D4C620E9A2B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0" name="Google Shape;3410;p35">
                  <a:extLst>
                    <a:ext uri="{FF2B5EF4-FFF2-40B4-BE49-F238E27FC236}">
                      <a16:creationId xmlns:a16="http://schemas.microsoft.com/office/drawing/2014/main" id="{F37F1EFC-8480-DEDD-74B2-3D626E840D9F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1" name="Google Shape;3411;p35">
                  <a:extLst>
                    <a:ext uri="{FF2B5EF4-FFF2-40B4-BE49-F238E27FC236}">
                      <a16:creationId xmlns:a16="http://schemas.microsoft.com/office/drawing/2014/main" id="{8343898D-FE5D-B98B-4F92-50BBB160A539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2" name="Google Shape;3412;p35">
                  <a:extLst>
                    <a:ext uri="{FF2B5EF4-FFF2-40B4-BE49-F238E27FC236}">
                      <a16:creationId xmlns:a16="http://schemas.microsoft.com/office/drawing/2014/main" id="{E8B41054-3F44-50B6-5E37-F4760A9F39B9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3" name="Google Shape;3413;p35">
                  <a:extLst>
                    <a:ext uri="{FF2B5EF4-FFF2-40B4-BE49-F238E27FC236}">
                      <a16:creationId xmlns:a16="http://schemas.microsoft.com/office/drawing/2014/main" id="{5F5B3A17-AC7A-F514-6531-79DF5C2911D5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4" name="Google Shape;3414;p35">
                  <a:extLst>
                    <a:ext uri="{FF2B5EF4-FFF2-40B4-BE49-F238E27FC236}">
                      <a16:creationId xmlns:a16="http://schemas.microsoft.com/office/drawing/2014/main" id="{41BB88DB-D40C-F6BD-059C-C95A930BAB9A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5" name="Google Shape;3415;p35">
                  <a:extLst>
                    <a:ext uri="{FF2B5EF4-FFF2-40B4-BE49-F238E27FC236}">
                      <a16:creationId xmlns:a16="http://schemas.microsoft.com/office/drawing/2014/main" id="{37CCCEF0-DCFB-AA37-870D-30552E9AEEF8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6" name="Google Shape;3416;p35">
                  <a:extLst>
                    <a:ext uri="{FF2B5EF4-FFF2-40B4-BE49-F238E27FC236}">
                      <a16:creationId xmlns:a16="http://schemas.microsoft.com/office/drawing/2014/main" id="{0AC28F67-824E-B04E-26EA-AF01546428AE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7" name="Google Shape;3417;p35">
                  <a:extLst>
                    <a:ext uri="{FF2B5EF4-FFF2-40B4-BE49-F238E27FC236}">
                      <a16:creationId xmlns:a16="http://schemas.microsoft.com/office/drawing/2014/main" id="{5ED405EC-99B0-34DB-614D-B2D8936F4137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8" name="Google Shape;3418;p35">
                  <a:extLst>
                    <a:ext uri="{FF2B5EF4-FFF2-40B4-BE49-F238E27FC236}">
                      <a16:creationId xmlns:a16="http://schemas.microsoft.com/office/drawing/2014/main" id="{B320B0E3-B8B0-3339-125F-35E2CE54B062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9" name="Google Shape;3419;p35">
                  <a:extLst>
                    <a:ext uri="{FF2B5EF4-FFF2-40B4-BE49-F238E27FC236}">
                      <a16:creationId xmlns:a16="http://schemas.microsoft.com/office/drawing/2014/main" id="{6CC64AE3-4727-A44A-27A7-115C9B365654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0" name="Google Shape;3420;p35">
                  <a:extLst>
                    <a:ext uri="{FF2B5EF4-FFF2-40B4-BE49-F238E27FC236}">
                      <a16:creationId xmlns:a16="http://schemas.microsoft.com/office/drawing/2014/main" id="{318277C1-3D00-0094-CD43-364128372F31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1" name="Google Shape;3421;p35">
                  <a:extLst>
                    <a:ext uri="{FF2B5EF4-FFF2-40B4-BE49-F238E27FC236}">
                      <a16:creationId xmlns:a16="http://schemas.microsoft.com/office/drawing/2014/main" id="{A96F102A-DE7A-F449-467F-798B0CC86033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2" name="Google Shape;3422;p35">
                  <a:extLst>
                    <a:ext uri="{FF2B5EF4-FFF2-40B4-BE49-F238E27FC236}">
                      <a16:creationId xmlns:a16="http://schemas.microsoft.com/office/drawing/2014/main" id="{E4F9642F-B84F-CBA2-9CD6-FDE7273FA8A0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23" name="Google Shape;3423;p35">
                <a:extLst>
                  <a:ext uri="{FF2B5EF4-FFF2-40B4-BE49-F238E27FC236}">
                    <a16:creationId xmlns:a16="http://schemas.microsoft.com/office/drawing/2014/main" id="{ADBE134B-E1BF-3525-3010-0802F0C5AB9B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24" name="Google Shape;3424;p35">
                  <a:extLst>
                    <a:ext uri="{FF2B5EF4-FFF2-40B4-BE49-F238E27FC236}">
                      <a16:creationId xmlns:a16="http://schemas.microsoft.com/office/drawing/2014/main" id="{86486C11-0B6F-D148-6238-32B92B7A99E9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5" name="Google Shape;3425;p35">
                  <a:extLst>
                    <a:ext uri="{FF2B5EF4-FFF2-40B4-BE49-F238E27FC236}">
                      <a16:creationId xmlns:a16="http://schemas.microsoft.com/office/drawing/2014/main" id="{E63730AB-775E-3784-8831-A158F62B2932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6" name="Google Shape;3426;p35">
                  <a:extLst>
                    <a:ext uri="{FF2B5EF4-FFF2-40B4-BE49-F238E27FC236}">
                      <a16:creationId xmlns:a16="http://schemas.microsoft.com/office/drawing/2014/main" id="{DA7AD06D-9FEF-9577-5215-E9B9B3DA5139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7" name="Google Shape;3427;p35">
                  <a:extLst>
                    <a:ext uri="{FF2B5EF4-FFF2-40B4-BE49-F238E27FC236}">
                      <a16:creationId xmlns:a16="http://schemas.microsoft.com/office/drawing/2014/main" id="{AA7EE091-E792-A152-E6D8-374834A88E34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8" name="Google Shape;3428;p35">
                  <a:extLst>
                    <a:ext uri="{FF2B5EF4-FFF2-40B4-BE49-F238E27FC236}">
                      <a16:creationId xmlns:a16="http://schemas.microsoft.com/office/drawing/2014/main" id="{0B6A13B1-6EA0-833C-06B7-A5670BD31DC5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9" name="Google Shape;3429;p35">
                  <a:extLst>
                    <a:ext uri="{FF2B5EF4-FFF2-40B4-BE49-F238E27FC236}">
                      <a16:creationId xmlns:a16="http://schemas.microsoft.com/office/drawing/2014/main" id="{B7E100F9-F2E7-A611-6FA4-CA17E4751EFC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0" name="Google Shape;3430;p35">
                  <a:extLst>
                    <a:ext uri="{FF2B5EF4-FFF2-40B4-BE49-F238E27FC236}">
                      <a16:creationId xmlns:a16="http://schemas.microsoft.com/office/drawing/2014/main" id="{FC581A11-38AF-8550-59B1-C43CF5B285D7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1" name="Google Shape;3431;p35">
                  <a:extLst>
                    <a:ext uri="{FF2B5EF4-FFF2-40B4-BE49-F238E27FC236}">
                      <a16:creationId xmlns:a16="http://schemas.microsoft.com/office/drawing/2014/main" id="{574C8692-383B-8F09-45E9-4A2718AB464F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2" name="Google Shape;3432;p35">
                  <a:extLst>
                    <a:ext uri="{FF2B5EF4-FFF2-40B4-BE49-F238E27FC236}">
                      <a16:creationId xmlns:a16="http://schemas.microsoft.com/office/drawing/2014/main" id="{75D9CEDA-A663-27A8-185C-E80FC6751333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3" name="Google Shape;3433;p35">
                  <a:extLst>
                    <a:ext uri="{FF2B5EF4-FFF2-40B4-BE49-F238E27FC236}">
                      <a16:creationId xmlns:a16="http://schemas.microsoft.com/office/drawing/2014/main" id="{4017A944-5A3E-7AB9-315B-9FAAC3DB495E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4" name="Google Shape;3434;p35">
                  <a:extLst>
                    <a:ext uri="{FF2B5EF4-FFF2-40B4-BE49-F238E27FC236}">
                      <a16:creationId xmlns:a16="http://schemas.microsoft.com/office/drawing/2014/main" id="{4828D7AC-274D-E8F2-CA1F-17795307141F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5" name="Google Shape;3435;p35">
                  <a:extLst>
                    <a:ext uri="{FF2B5EF4-FFF2-40B4-BE49-F238E27FC236}">
                      <a16:creationId xmlns:a16="http://schemas.microsoft.com/office/drawing/2014/main" id="{4FD6BF67-14F2-9C8D-4C8C-53603F1CFA1A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6" name="Google Shape;3436;p35">
                  <a:extLst>
                    <a:ext uri="{FF2B5EF4-FFF2-40B4-BE49-F238E27FC236}">
                      <a16:creationId xmlns:a16="http://schemas.microsoft.com/office/drawing/2014/main" id="{C949A278-6271-65DB-C589-53695AE3B0DF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7" name="Google Shape;3437;p35">
                  <a:extLst>
                    <a:ext uri="{FF2B5EF4-FFF2-40B4-BE49-F238E27FC236}">
                      <a16:creationId xmlns:a16="http://schemas.microsoft.com/office/drawing/2014/main" id="{5E304549-5DDD-764D-C1FA-3A9C991A99C8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8" name="Google Shape;3438;p35">
                  <a:extLst>
                    <a:ext uri="{FF2B5EF4-FFF2-40B4-BE49-F238E27FC236}">
                      <a16:creationId xmlns:a16="http://schemas.microsoft.com/office/drawing/2014/main" id="{3283B585-CC48-C638-7E8D-791AC73487E7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9" name="Google Shape;3439;p35">
                  <a:extLst>
                    <a:ext uri="{FF2B5EF4-FFF2-40B4-BE49-F238E27FC236}">
                      <a16:creationId xmlns:a16="http://schemas.microsoft.com/office/drawing/2014/main" id="{33AEE9F6-4B3C-2BF0-144C-AFEC437C4DEE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40" name="Google Shape;3440;p35">
              <a:extLst>
                <a:ext uri="{FF2B5EF4-FFF2-40B4-BE49-F238E27FC236}">
                  <a16:creationId xmlns:a16="http://schemas.microsoft.com/office/drawing/2014/main" id="{93C94B49-10D8-5BE7-3072-C88F15E88598}"/>
                </a:ext>
              </a:extLst>
            </p:cNvPr>
            <p:cNvGrpSpPr/>
            <p:nvPr/>
          </p:nvGrpSpPr>
          <p:grpSpPr>
            <a:xfrm>
              <a:off x="3034950" y="-259725"/>
              <a:ext cx="3848204" cy="54300"/>
              <a:chOff x="2882550" y="-412125"/>
              <a:chExt cx="3848204" cy="54300"/>
            </a:xfrm>
          </p:grpSpPr>
          <p:grpSp>
            <p:nvGrpSpPr>
              <p:cNvPr id="3441" name="Google Shape;3441;p35">
                <a:extLst>
                  <a:ext uri="{FF2B5EF4-FFF2-40B4-BE49-F238E27FC236}">
                    <a16:creationId xmlns:a16="http://schemas.microsoft.com/office/drawing/2014/main" id="{30C4196B-1A75-8AA5-336B-9C8B9A7809DB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42" name="Google Shape;3442;p35">
                  <a:extLst>
                    <a:ext uri="{FF2B5EF4-FFF2-40B4-BE49-F238E27FC236}">
                      <a16:creationId xmlns:a16="http://schemas.microsoft.com/office/drawing/2014/main" id="{CEEF60D4-F21A-129F-CB8A-ADEDC71EB5B3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3" name="Google Shape;3443;p35">
                  <a:extLst>
                    <a:ext uri="{FF2B5EF4-FFF2-40B4-BE49-F238E27FC236}">
                      <a16:creationId xmlns:a16="http://schemas.microsoft.com/office/drawing/2014/main" id="{ABA7B662-0A6F-446F-FCEC-07E9444A1227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4" name="Google Shape;3444;p35">
                  <a:extLst>
                    <a:ext uri="{FF2B5EF4-FFF2-40B4-BE49-F238E27FC236}">
                      <a16:creationId xmlns:a16="http://schemas.microsoft.com/office/drawing/2014/main" id="{BEF22CF2-BECB-9AC8-A9A5-805BDF07DC8F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5" name="Google Shape;3445;p35">
                  <a:extLst>
                    <a:ext uri="{FF2B5EF4-FFF2-40B4-BE49-F238E27FC236}">
                      <a16:creationId xmlns:a16="http://schemas.microsoft.com/office/drawing/2014/main" id="{2A09951C-ED29-D5B8-F981-7EFC0AB1565B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6" name="Google Shape;3446;p35">
                  <a:extLst>
                    <a:ext uri="{FF2B5EF4-FFF2-40B4-BE49-F238E27FC236}">
                      <a16:creationId xmlns:a16="http://schemas.microsoft.com/office/drawing/2014/main" id="{E291F0E1-8496-137D-FFF1-416382BEC2EB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7" name="Google Shape;3447;p35">
                  <a:extLst>
                    <a:ext uri="{FF2B5EF4-FFF2-40B4-BE49-F238E27FC236}">
                      <a16:creationId xmlns:a16="http://schemas.microsoft.com/office/drawing/2014/main" id="{52EC9E9B-9A77-6334-068E-2A95550D38AE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8" name="Google Shape;3448;p35">
                  <a:extLst>
                    <a:ext uri="{FF2B5EF4-FFF2-40B4-BE49-F238E27FC236}">
                      <a16:creationId xmlns:a16="http://schemas.microsoft.com/office/drawing/2014/main" id="{C51B01A6-9894-BB0F-9FA6-1177C69D1B40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9" name="Google Shape;3449;p35">
                  <a:extLst>
                    <a:ext uri="{FF2B5EF4-FFF2-40B4-BE49-F238E27FC236}">
                      <a16:creationId xmlns:a16="http://schemas.microsoft.com/office/drawing/2014/main" id="{825B2D7B-DB08-7A7A-F75B-4DB9B9776F50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0" name="Google Shape;3450;p35">
                  <a:extLst>
                    <a:ext uri="{FF2B5EF4-FFF2-40B4-BE49-F238E27FC236}">
                      <a16:creationId xmlns:a16="http://schemas.microsoft.com/office/drawing/2014/main" id="{CB192506-8457-AEDC-15AB-D7ADE5E2DCD4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1" name="Google Shape;3451;p35">
                  <a:extLst>
                    <a:ext uri="{FF2B5EF4-FFF2-40B4-BE49-F238E27FC236}">
                      <a16:creationId xmlns:a16="http://schemas.microsoft.com/office/drawing/2014/main" id="{2DB2A57B-E1E1-8415-EC02-5492C3D19D66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2" name="Google Shape;3452;p35">
                  <a:extLst>
                    <a:ext uri="{FF2B5EF4-FFF2-40B4-BE49-F238E27FC236}">
                      <a16:creationId xmlns:a16="http://schemas.microsoft.com/office/drawing/2014/main" id="{AB2EAB5E-6B63-8253-7938-CAD0C39A61C6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3" name="Google Shape;3453;p35">
                  <a:extLst>
                    <a:ext uri="{FF2B5EF4-FFF2-40B4-BE49-F238E27FC236}">
                      <a16:creationId xmlns:a16="http://schemas.microsoft.com/office/drawing/2014/main" id="{815D520C-8251-79DD-7A6C-BCAF7FF28EE6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4" name="Google Shape;3454;p35">
                  <a:extLst>
                    <a:ext uri="{FF2B5EF4-FFF2-40B4-BE49-F238E27FC236}">
                      <a16:creationId xmlns:a16="http://schemas.microsoft.com/office/drawing/2014/main" id="{BF77C50B-C905-E962-C649-FB511808D51E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5" name="Google Shape;3455;p35">
                  <a:extLst>
                    <a:ext uri="{FF2B5EF4-FFF2-40B4-BE49-F238E27FC236}">
                      <a16:creationId xmlns:a16="http://schemas.microsoft.com/office/drawing/2014/main" id="{6E283E54-0122-AA0A-14D1-E69DCFF14713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6" name="Google Shape;3456;p35">
                  <a:extLst>
                    <a:ext uri="{FF2B5EF4-FFF2-40B4-BE49-F238E27FC236}">
                      <a16:creationId xmlns:a16="http://schemas.microsoft.com/office/drawing/2014/main" id="{D7F4092C-A3D4-AE0E-6B07-D38B1F1EDD75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7" name="Google Shape;3457;p35">
                  <a:extLst>
                    <a:ext uri="{FF2B5EF4-FFF2-40B4-BE49-F238E27FC236}">
                      <a16:creationId xmlns:a16="http://schemas.microsoft.com/office/drawing/2014/main" id="{B047D7C3-734A-5372-7F04-F22D3724034E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58" name="Google Shape;3458;p35">
                <a:extLst>
                  <a:ext uri="{FF2B5EF4-FFF2-40B4-BE49-F238E27FC236}">
                    <a16:creationId xmlns:a16="http://schemas.microsoft.com/office/drawing/2014/main" id="{EDFD2A5A-93C8-1574-4272-24CDD6ED7F53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59" name="Google Shape;3459;p35">
                  <a:extLst>
                    <a:ext uri="{FF2B5EF4-FFF2-40B4-BE49-F238E27FC236}">
                      <a16:creationId xmlns:a16="http://schemas.microsoft.com/office/drawing/2014/main" id="{F1FB9D03-90E7-A378-BEDC-DBF980529328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0" name="Google Shape;3460;p35">
                  <a:extLst>
                    <a:ext uri="{FF2B5EF4-FFF2-40B4-BE49-F238E27FC236}">
                      <a16:creationId xmlns:a16="http://schemas.microsoft.com/office/drawing/2014/main" id="{DDB6EE6A-8C5F-C782-6A32-B67FC4228801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1" name="Google Shape;3461;p35">
                  <a:extLst>
                    <a:ext uri="{FF2B5EF4-FFF2-40B4-BE49-F238E27FC236}">
                      <a16:creationId xmlns:a16="http://schemas.microsoft.com/office/drawing/2014/main" id="{DF4F3056-805A-08E3-8F2C-B0436CEF7799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2" name="Google Shape;3462;p35">
                  <a:extLst>
                    <a:ext uri="{FF2B5EF4-FFF2-40B4-BE49-F238E27FC236}">
                      <a16:creationId xmlns:a16="http://schemas.microsoft.com/office/drawing/2014/main" id="{187B1257-801D-280F-284B-396F89D359C9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3" name="Google Shape;3463;p35">
                  <a:extLst>
                    <a:ext uri="{FF2B5EF4-FFF2-40B4-BE49-F238E27FC236}">
                      <a16:creationId xmlns:a16="http://schemas.microsoft.com/office/drawing/2014/main" id="{2697FB9E-3876-069C-7EB4-410B1EE5DB4C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4" name="Google Shape;3464;p35">
                  <a:extLst>
                    <a:ext uri="{FF2B5EF4-FFF2-40B4-BE49-F238E27FC236}">
                      <a16:creationId xmlns:a16="http://schemas.microsoft.com/office/drawing/2014/main" id="{9ED6607D-8CA9-E259-E2C2-9D05786007F1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5" name="Google Shape;3465;p35">
                  <a:extLst>
                    <a:ext uri="{FF2B5EF4-FFF2-40B4-BE49-F238E27FC236}">
                      <a16:creationId xmlns:a16="http://schemas.microsoft.com/office/drawing/2014/main" id="{BC313A2B-6FF7-DA56-4059-B5929C3E6A38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6" name="Google Shape;3466;p35">
                  <a:extLst>
                    <a:ext uri="{FF2B5EF4-FFF2-40B4-BE49-F238E27FC236}">
                      <a16:creationId xmlns:a16="http://schemas.microsoft.com/office/drawing/2014/main" id="{77E7DEF3-125E-50C5-455A-AB63DC7464F5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7" name="Google Shape;3467;p35">
                  <a:extLst>
                    <a:ext uri="{FF2B5EF4-FFF2-40B4-BE49-F238E27FC236}">
                      <a16:creationId xmlns:a16="http://schemas.microsoft.com/office/drawing/2014/main" id="{A844FFEF-5599-B63C-2B1D-5686440156AF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8" name="Google Shape;3468;p35">
                  <a:extLst>
                    <a:ext uri="{FF2B5EF4-FFF2-40B4-BE49-F238E27FC236}">
                      <a16:creationId xmlns:a16="http://schemas.microsoft.com/office/drawing/2014/main" id="{A05043F2-372C-B2EE-83E2-DE6D2B867E62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9" name="Google Shape;3469;p35">
                  <a:extLst>
                    <a:ext uri="{FF2B5EF4-FFF2-40B4-BE49-F238E27FC236}">
                      <a16:creationId xmlns:a16="http://schemas.microsoft.com/office/drawing/2014/main" id="{05DA4A36-C697-FC19-2342-9ABAFFF8DAA7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0" name="Google Shape;3470;p35">
                  <a:extLst>
                    <a:ext uri="{FF2B5EF4-FFF2-40B4-BE49-F238E27FC236}">
                      <a16:creationId xmlns:a16="http://schemas.microsoft.com/office/drawing/2014/main" id="{9A8D690E-9C6C-CA91-AE12-2956A951EB86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1" name="Google Shape;3471;p35">
                  <a:extLst>
                    <a:ext uri="{FF2B5EF4-FFF2-40B4-BE49-F238E27FC236}">
                      <a16:creationId xmlns:a16="http://schemas.microsoft.com/office/drawing/2014/main" id="{01DA8C43-2B53-45C9-2CFC-9121C9FFF85B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2" name="Google Shape;3472;p35">
                  <a:extLst>
                    <a:ext uri="{FF2B5EF4-FFF2-40B4-BE49-F238E27FC236}">
                      <a16:creationId xmlns:a16="http://schemas.microsoft.com/office/drawing/2014/main" id="{6CD0A033-3E37-0CE3-9669-022050C84C09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3" name="Google Shape;3473;p35">
                  <a:extLst>
                    <a:ext uri="{FF2B5EF4-FFF2-40B4-BE49-F238E27FC236}">
                      <a16:creationId xmlns:a16="http://schemas.microsoft.com/office/drawing/2014/main" id="{8F7621D1-98FB-8B7B-ED49-67BBCF1A716D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4" name="Google Shape;3474;p35">
                  <a:extLst>
                    <a:ext uri="{FF2B5EF4-FFF2-40B4-BE49-F238E27FC236}">
                      <a16:creationId xmlns:a16="http://schemas.microsoft.com/office/drawing/2014/main" id="{BA0C170B-6893-81CE-D316-C2ADB8300D17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3476" name="Google Shape;3476;p35">
            <a:extLst>
              <a:ext uri="{FF2B5EF4-FFF2-40B4-BE49-F238E27FC236}">
                <a16:creationId xmlns:a16="http://schemas.microsoft.com/office/drawing/2014/main" id="{2CBD2B5A-AD9E-30A9-1CD8-EE4C4CCD262C}"/>
              </a:ext>
            </a:extLst>
          </p:cNvPr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477" name="Google Shape;3477;p35">
              <a:extLst>
                <a:ext uri="{FF2B5EF4-FFF2-40B4-BE49-F238E27FC236}">
                  <a16:creationId xmlns:a16="http://schemas.microsoft.com/office/drawing/2014/main" id="{548FEF95-3370-0A36-C1DC-D53257862B1E}"/>
                </a:ext>
              </a:extLst>
            </p:cNvPr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>
              <a:extLst>
                <a:ext uri="{FF2B5EF4-FFF2-40B4-BE49-F238E27FC236}">
                  <a16:creationId xmlns:a16="http://schemas.microsoft.com/office/drawing/2014/main" id="{E7C8351D-D21B-9D19-236A-2F86B6489411}"/>
                </a:ext>
              </a:extLst>
            </p:cNvPr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>
              <a:extLst>
                <a:ext uri="{FF2B5EF4-FFF2-40B4-BE49-F238E27FC236}">
                  <a16:creationId xmlns:a16="http://schemas.microsoft.com/office/drawing/2014/main" id="{23457ED3-6C74-4171-5A0D-D0009A72C1B8}"/>
                </a:ext>
              </a:extLst>
            </p:cNvPr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047154BE-FFE3-EDB6-49C7-C5D5E1BC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8" y="31306"/>
            <a:ext cx="7858511" cy="667661"/>
          </a:xfrm>
        </p:spPr>
        <p:txBody>
          <a:bodyPr/>
          <a:lstStyle/>
          <a:p>
            <a:r>
              <a:rPr lang="en-IN" sz="3600" b="1" dirty="0"/>
              <a:t>IMPACT AND FUTURE ENHANCEMENTS</a:t>
            </a:r>
            <a:endParaRPr lang="en-US" sz="36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40422D9-36E4-2FB6-28B6-56FCEE863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9" y="2127290"/>
            <a:ext cx="8181018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&amp; Authorization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login and role-based access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(JSON Web Tokens)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Restrict certain CRUD operations to authorized users only.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&amp; Filter Functionality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books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title, author, or price range.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filtering and sorting for better usability.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Enhancement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Upgrade the current UI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interactivity.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visual alerts or toast notifications for CRUD feedback.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9962-9317-3D96-57C9-3AD2FF508635}"/>
              </a:ext>
            </a:extLst>
          </p:cNvPr>
          <p:cNvSpPr txBox="1"/>
          <p:nvPr/>
        </p:nvSpPr>
        <p:spPr>
          <a:xfrm>
            <a:off x="626048" y="703151"/>
            <a:ext cx="835892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IMPACT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Developed a </a:t>
            </a:r>
            <a:r>
              <a:rPr lang="en-US" sz="1600" b="1" dirty="0"/>
              <a:t>scalable</a:t>
            </a:r>
            <a:r>
              <a:rPr lang="en-US" sz="1600" dirty="0"/>
              <a:t> REST API capable of handling CRUD operations efficiently.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Provided a </a:t>
            </a:r>
            <a:r>
              <a:rPr lang="en-US" sz="1600" b="1" dirty="0"/>
              <a:t>foundation for full-stack application development</a:t>
            </a:r>
            <a:r>
              <a:rPr lang="en-US" sz="1600" dirty="0"/>
              <a:t> with frontend and backend communication.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403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37"/>
    </mc:Choice>
    <mc:Fallback xmlns="">
      <p:transition spd="slow" advTm="5053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>
          <a:extLst>
            <a:ext uri="{FF2B5EF4-FFF2-40B4-BE49-F238E27FC236}">
              <a16:creationId xmlns:a16="http://schemas.microsoft.com/office/drawing/2014/main" id="{1CEB01FF-C8A2-AB22-522B-6BF604CE6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4" name="Google Shape;3404;p35">
            <a:extLst>
              <a:ext uri="{FF2B5EF4-FFF2-40B4-BE49-F238E27FC236}">
                <a16:creationId xmlns:a16="http://schemas.microsoft.com/office/drawing/2014/main" id="{5EB02353-BCA0-5458-2A96-C54DB336B1FE}"/>
              </a:ext>
            </a:extLst>
          </p:cNvPr>
          <p:cNvGrpSpPr/>
          <p:nvPr/>
        </p:nvGrpSpPr>
        <p:grpSpPr>
          <a:xfrm>
            <a:off x="4289650" y="4337100"/>
            <a:ext cx="4000604" cy="206700"/>
            <a:chOff x="2882550" y="-412125"/>
            <a:chExt cx="4000604" cy="206700"/>
          </a:xfrm>
        </p:grpSpPr>
        <p:grpSp>
          <p:nvGrpSpPr>
            <p:cNvPr id="3405" name="Google Shape;3405;p35">
              <a:extLst>
                <a:ext uri="{FF2B5EF4-FFF2-40B4-BE49-F238E27FC236}">
                  <a16:creationId xmlns:a16="http://schemas.microsoft.com/office/drawing/2014/main" id="{20679253-5A91-4175-26AF-85C38E432357}"/>
                </a:ext>
              </a:extLst>
            </p:cNvPr>
            <p:cNvGrpSpPr/>
            <p:nvPr/>
          </p:nvGrpSpPr>
          <p:grpSpPr>
            <a:xfrm>
              <a:off x="2882550" y="-412125"/>
              <a:ext cx="3848204" cy="54300"/>
              <a:chOff x="2882550" y="-412125"/>
              <a:chExt cx="3848204" cy="54300"/>
            </a:xfrm>
          </p:grpSpPr>
          <p:grpSp>
            <p:nvGrpSpPr>
              <p:cNvPr id="3406" name="Google Shape;3406;p35">
                <a:extLst>
                  <a:ext uri="{FF2B5EF4-FFF2-40B4-BE49-F238E27FC236}">
                    <a16:creationId xmlns:a16="http://schemas.microsoft.com/office/drawing/2014/main" id="{4E6CB0B0-FC0B-C322-E060-3E6CC0CF30D4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07" name="Google Shape;3407;p35">
                  <a:extLst>
                    <a:ext uri="{FF2B5EF4-FFF2-40B4-BE49-F238E27FC236}">
                      <a16:creationId xmlns:a16="http://schemas.microsoft.com/office/drawing/2014/main" id="{C429C09F-5810-ED61-77A5-F9BB18D77E68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8" name="Google Shape;3408;p35">
                  <a:extLst>
                    <a:ext uri="{FF2B5EF4-FFF2-40B4-BE49-F238E27FC236}">
                      <a16:creationId xmlns:a16="http://schemas.microsoft.com/office/drawing/2014/main" id="{6A39E610-47D6-F5D8-6F81-1EAB30B51903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9" name="Google Shape;3409;p35">
                  <a:extLst>
                    <a:ext uri="{FF2B5EF4-FFF2-40B4-BE49-F238E27FC236}">
                      <a16:creationId xmlns:a16="http://schemas.microsoft.com/office/drawing/2014/main" id="{99C5B8CB-9018-FF73-21C9-B8F304250556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0" name="Google Shape;3410;p35">
                  <a:extLst>
                    <a:ext uri="{FF2B5EF4-FFF2-40B4-BE49-F238E27FC236}">
                      <a16:creationId xmlns:a16="http://schemas.microsoft.com/office/drawing/2014/main" id="{42A58DAD-3228-4E91-0BB2-66BB1E3F8793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1" name="Google Shape;3411;p35">
                  <a:extLst>
                    <a:ext uri="{FF2B5EF4-FFF2-40B4-BE49-F238E27FC236}">
                      <a16:creationId xmlns:a16="http://schemas.microsoft.com/office/drawing/2014/main" id="{4BD5C4FF-415D-2914-1F6D-B1F61BB45595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2" name="Google Shape;3412;p35">
                  <a:extLst>
                    <a:ext uri="{FF2B5EF4-FFF2-40B4-BE49-F238E27FC236}">
                      <a16:creationId xmlns:a16="http://schemas.microsoft.com/office/drawing/2014/main" id="{B3153B4F-3F4C-5D19-3EFC-7F36AE3A8557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3" name="Google Shape;3413;p35">
                  <a:extLst>
                    <a:ext uri="{FF2B5EF4-FFF2-40B4-BE49-F238E27FC236}">
                      <a16:creationId xmlns:a16="http://schemas.microsoft.com/office/drawing/2014/main" id="{F199AB5A-BE51-B93B-F620-41C1CD9C7A1C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4" name="Google Shape;3414;p35">
                  <a:extLst>
                    <a:ext uri="{FF2B5EF4-FFF2-40B4-BE49-F238E27FC236}">
                      <a16:creationId xmlns:a16="http://schemas.microsoft.com/office/drawing/2014/main" id="{6D937B4F-1AAE-2678-F3BB-8E4ECE38D6D6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5" name="Google Shape;3415;p35">
                  <a:extLst>
                    <a:ext uri="{FF2B5EF4-FFF2-40B4-BE49-F238E27FC236}">
                      <a16:creationId xmlns:a16="http://schemas.microsoft.com/office/drawing/2014/main" id="{97D1AD0A-364D-E346-E99E-1C5B0C9CD23D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6" name="Google Shape;3416;p35">
                  <a:extLst>
                    <a:ext uri="{FF2B5EF4-FFF2-40B4-BE49-F238E27FC236}">
                      <a16:creationId xmlns:a16="http://schemas.microsoft.com/office/drawing/2014/main" id="{61134B6A-9792-D91D-C7EC-EC2E2A1FEDAE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7" name="Google Shape;3417;p35">
                  <a:extLst>
                    <a:ext uri="{FF2B5EF4-FFF2-40B4-BE49-F238E27FC236}">
                      <a16:creationId xmlns:a16="http://schemas.microsoft.com/office/drawing/2014/main" id="{04E1591A-F7F2-BBB7-778E-9A68F7609261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8" name="Google Shape;3418;p35">
                  <a:extLst>
                    <a:ext uri="{FF2B5EF4-FFF2-40B4-BE49-F238E27FC236}">
                      <a16:creationId xmlns:a16="http://schemas.microsoft.com/office/drawing/2014/main" id="{3AC88D67-F5D4-A821-C80D-4D3A0E989679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9" name="Google Shape;3419;p35">
                  <a:extLst>
                    <a:ext uri="{FF2B5EF4-FFF2-40B4-BE49-F238E27FC236}">
                      <a16:creationId xmlns:a16="http://schemas.microsoft.com/office/drawing/2014/main" id="{3BD95E9D-9F52-E7FE-2C74-F250830B2244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0" name="Google Shape;3420;p35">
                  <a:extLst>
                    <a:ext uri="{FF2B5EF4-FFF2-40B4-BE49-F238E27FC236}">
                      <a16:creationId xmlns:a16="http://schemas.microsoft.com/office/drawing/2014/main" id="{7BBD5684-6E1F-A09D-F214-8B8082C24279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1" name="Google Shape;3421;p35">
                  <a:extLst>
                    <a:ext uri="{FF2B5EF4-FFF2-40B4-BE49-F238E27FC236}">
                      <a16:creationId xmlns:a16="http://schemas.microsoft.com/office/drawing/2014/main" id="{24F9EAA3-FB0F-8023-0302-2E84FD6F9EAB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2" name="Google Shape;3422;p35">
                  <a:extLst>
                    <a:ext uri="{FF2B5EF4-FFF2-40B4-BE49-F238E27FC236}">
                      <a16:creationId xmlns:a16="http://schemas.microsoft.com/office/drawing/2014/main" id="{DB9F6BFF-B2B1-A1E3-8392-BD2AE46FFDE0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23" name="Google Shape;3423;p35">
                <a:extLst>
                  <a:ext uri="{FF2B5EF4-FFF2-40B4-BE49-F238E27FC236}">
                    <a16:creationId xmlns:a16="http://schemas.microsoft.com/office/drawing/2014/main" id="{086505CC-5517-E127-761A-819E4A15E522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24" name="Google Shape;3424;p35">
                  <a:extLst>
                    <a:ext uri="{FF2B5EF4-FFF2-40B4-BE49-F238E27FC236}">
                      <a16:creationId xmlns:a16="http://schemas.microsoft.com/office/drawing/2014/main" id="{5FE9DC93-B894-4DCF-03C6-CD12D165206F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5" name="Google Shape;3425;p35">
                  <a:extLst>
                    <a:ext uri="{FF2B5EF4-FFF2-40B4-BE49-F238E27FC236}">
                      <a16:creationId xmlns:a16="http://schemas.microsoft.com/office/drawing/2014/main" id="{1F07C564-16F5-7393-5E96-BAA6E0378C52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6" name="Google Shape;3426;p35">
                  <a:extLst>
                    <a:ext uri="{FF2B5EF4-FFF2-40B4-BE49-F238E27FC236}">
                      <a16:creationId xmlns:a16="http://schemas.microsoft.com/office/drawing/2014/main" id="{D635578D-AE4D-60E1-FF0C-03BA8FF67A13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7" name="Google Shape;3427;p35">
                  <a:extLst>
                    <a:ext uri="{FF2B5EF4-FFF2-40B4-BE49-F238E27FC236}">
                      <a16:creationId xmlns:a16="http://schemas.microsoft.com/office/drawing/2014/main" id="{FD4078FF-2F41-B158-A20E-AC14E8811E92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8" name="Google Shape;3428;p35">
                  <a:extLst>
                    <a:ext uri="{FF2B5EF4-FFF2-40B4-BE49-F238E27FC236}">
                      <a16:creationId xmlns:a16="http://schemas.microsoft.com/office/drawing/2014/main" id="{D730B80E-E405-B63F-461E-4929D54178FE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9" name="Google Shape;3429;p35">
                  <a:extLst>
                    <a:ext uri="{FF2B5EF4-FFF2-40B4-BE49-F238E27FC236}">
                      <a16:creationId xmlns:a16="http://schemas.microsoft.com/office/drawing/2014/main" id="{9BD3967B-2B3D-CD6B-C3BD-839B09071761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0" name="Google Shape;3430;p35">
                  <a:extLst>
                    <a:ext uri="{FF2B5EF4-FFF2-40B4-BE49-F238E27FC236}">
                      <a16:creationId xmlns:a16="http://schemas.microsoft.com/office/drawing/2014/main" id="{8DA8ECA2-F9B6-C540-E7AD-43E93AB8C4E1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1" name="Google Shape;3431;p35">
                  <a:extLst>
                    <a:ext uri="{FF2B5EF4-FFF2-40B4-BE49-F238E27FC236}">
                      <a16:creationId xmlns:a16="http://schemas.microsoft.com/office/drawing/2014/main" id="{E738D5E1-994A-1712-15F5-2E742096A416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2" name="Google Shape;3432;p35">
                  <a:extLst>
                    <a:ext uri="{FF2B5EF4-FFF2-40B4-BE49-F238E27FC236}">
                      <a16:creationId xmlns:a16="http://schemas.microsoft.com/office/drawing/2014/main" id="{E916DA5E-E8B2-5B0F-09B9-B03BF57A3FB3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3" name="Google Shape;3433;p35">
                  <a:extLst>
                    <a:ext uri="{FF2B5EF4-FFF2-40B4-BE49-F238E27FC236}">
                      <a16:creationId xmlns:a16="http://schemas.microsoft.com/office/drawing/2014/main" id="{633AC682-A839-B144-D91B-F2F3C4EBE564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4" name="Google Shape;3434;p35">
                  <a:extLst>
                    <a:ext uri="{FF2B5EF4-FFF2-40B4-BE49-F238E27FC236}">
                      <a16:creationId xmlns:a16="http://schemas.microsoft.com/office/drawing/2014/main" id="{AECEC335-1586-1A0D-E753-B65BC990D027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5" name="Google Shape;3435;p35">
                  <a:extLst>
                    <a:ext uri="{FF2B5EF4-FFF2-40B4-BE49-F238E27FC236}">
                      <a16:creationId xmlns:a16="http://schemas.microsoft.com/office/drawing/2014/main" id="{192CC4F4-0C4C-63EB-E92F-376BB9F7B123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6" name="Google Shape;3436;p35">
                  <a:extLst>
                    <a:ext uri="{FF2B5EF4-FFF2-40B4-BE49-F238E27FC236}">
                      <a16:creationId xmlns:a16="http://schemas.microsoft.com/office/drawing/2014/main" id="{0F0B5F1B-923A-050C-251E-33C38432076C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7" name="Google Shape;3437;p35">
                  <a:extLst>
                    <a:ext uri="{FF2B5EF4-FFF2-40B4-BE49-F238E27FC236}">
                      <a16:creationId xmlns:a16="http://schemas.microsoft.com/office/drawing/2014/main" id="{AE655773-5A35-2853-1B5C-15C8BD222A98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8" name="Google Shape;3438;p35">
                  <a:extLst>
                    <a:ext uri="{FF2B5EF4-FFF2-40B4-BE49-F238E27FC236}">
                      <a16:creationId xmlns:a16="http://schemas.microsoft.com/office/drawing/2014/main" id="{B1F0137B-54AD-2B17-AE96-CFFAA96A23E3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9" name="Google Shape;3439;p35">
                  <a:extLst>
                    <a:ext uri="{FF2B5EF4-FFF2-40B4-BE49-F238E27FC236}">
                      <a16:creationId xmlns:a16="http://schemas.microsoft.com/office/drawing/2014/main" id="{F0E7BC68-0383-69D6-C6A7-E92C4328A400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40" name="Google Shape;3440;p35">
              <a:extLst>
                <a:ext uri="{FF2B5EF4-FFF2-40B4-BE49-F238E27FC236}">
                  <a16:creationId xmlns:a16="http://schemas.microsoft.com/office/drawing/2014/main" id="{97389691-3041-C2E0-6A5C-AD9E6828AA5E}"/>
                </a:ext>
              </a:extLst>
            </p:cNvPr>
            <p:cNvGrpSpPr/>
            <p:nvPr/>
          </p:nvGrpSpPr>
          <p:grpSpPr>
            <a:xfrm>
              <a:off x="3034950" y="-259725"/>
              <a:ext cx="3848204" cy="54300"/>
              <a:chOff x="2882550" y="-412125"/>
              <a:chExt cx="3848204" cy="54300"/>
            </a:xfrm>
          </p:grpSpPr>
          <p:grpSp>
            <p:nvGrpSpPr>
              <p:cNvPr id="3441" name="Google Shape;3441;p35">
                <a:extLst>
                  <a:ext uri="{FF2B5EF4-FFF2-40B4-BE49-F238E27FC236}">
                    <a16:creationId xmlns:a16="http://schemas.microsoft.com/office/drawing/2014/main" id="{DFC1DA99-B3EB-7BF1-88C7-6D3A892769BA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42" name="Google Shape;3442;p35">
                  <a:extLst>
                    <a:ext uri="{FF2B5EF4-FFF2-40B4-BE49-F238E27FC236}">
                      <a16:creationId xmlns:a16="http://schemas.microsoft.com/office/drawing/2014/main" id="{6C306F1B-AECA-A973-11EC-B5D678FEDACB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3" name="Google Shape;3443;p35">
                  <a:extLst>
                    <a:ext uri="{FF2B5EF4-FFF2-40B4-BE49-F238E27FC236}">
                      <a16:creationId xmlns:a16="http://schemas.microsoft.com/office/drawing/2014/main" id="{1DE97ED6-FFDA-2F78-8C2D-2A0DD423892B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4" name="Google Shape;3444;p35">
                  <a:extLst>
                    <a:ext uri="{FF2B5EF4-FFF2-40B4-BE49-F238E27FC236}">
                      <a16:creationId xmlns:a16="http://schemas.microsoft.com/office/drawing/2014/main" id="{B5578C4E-4FDE-3ACE-22DC-3D29943139FF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5" name="Google Shape;3445;p35">
                  <a:extLst>
                    <a:ext uri="{FF2B5EF4-FFF2-40B4-BE49-F238E27FC236}">
                      <a16:creationId xmlns:a16="http://schemas.microsoft.com/office/drawing/2014/main" id="{71F8655A-8213-14A3-FBB6-BC1BA0FCF1DD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6" name="Google Shape;3446;p35">
                  <a:extLst>
                    <a:ext uri="{FF2B5EF4-FFF2-40B4-BE49-F238E27FC236}">
                      <a16:creationId xmlns:a16="http://schemas.microsoft.com/office/drawing/2014/main" id="{43C25724-7DE0-21E0-C31B-7D14168F1DA0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7" name="Google Shape;3447;p35">
                  <a:extLst>
                    <a:ext uri="{FF2B5EF4-FFF2-40B4-BE49-F238E27FC236}">
                      <a16:creationId xmlns:a16="http://schemas.microsoft.com/office/drawing/2014/main" id="{DD231A4D-0F8B-CFE3-FFE3-59D215628B7A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8" name="Google Shape;3448;p35">
                  <a:extLst>
                    <a:ext uri="{FF2B5EF4-FFF2-40B4-BE49-F238E27FC236}">
                      <a16:creationId xmlns:a16="http://schemas.microsoft.com/office/drawing/2014/main" id="{6B64A67E-F8CE-BDDD-2E47-0C4CFF679EA6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9" name="Google Shape;3449;p35">
                  <a:extLst>
                    <a:ext uri="{FF2B5EF4-FFF2-40B4-BE49-F238E27FC236}">
                      <a16:creationId xmlns:a16="http://schemas.microsoft.com/office/drawing/2014/main" id="{E2608FC8-C728-4785-9515-64E385098304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0" name="Google Shape;3450;p35">
                  <a:extLst>
                    <a:ext uri="{FF2B5EF4-FFF2-40B4-BE49-F238E27FC236}">
                      <a16:creationId xmlns:a16="http://schemas.microsoft.com/office/drawing/2014/main" id="{84E7C51C-3045-CB54-0E04-D4BBD3ADE4AE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1" name="Google Shape;3451;p35">
                  <a:extLst>
                    <a:ext uri="{FF2B5EF4-FFF2-40B4-BE49-F238E27FC236}">
                      <a16:creationId xmlns:a16="http://schemas.microsoft.com/office/drawing/2014/main" id="{6C27E98B-BBA0-F053-75C0-73DFF46FEDD5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2" name="Google Shape;3452;p35">
                  <a:extLst>
                    <a:ext uri="{FF2B5EF4-FFF2-40B4-BE49-F238E27FC236}">
                      <a16:creationId xmlns:a16="http://schemas.microsoft.com/office/drawing/2014/main" id="{A5B9984A-3EE2-270D-091B-3A1C6DDF8A81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3" name="Google Shape;3453;p35">
                  <a:extLst>
                    <a:ext uri="{FF2B5EF4-FFF2-40B4-BE49-F238E27FC236}">
                      <a16:creationId xmlns:a16="http://schemas.microsoft.com/office/drawing/2014/main" id="{35BF4FB5-6CA4-18B7-77FE-09A6C1E7B52C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4" name="Google Shape;3454;p35">
                  <a:extLst>
                    <a:ext uri="{FF2B5EF4-FFF2-40B4-BE49-F238E27FC236}">
                      <a16:creationId xmlns:a16="http://schemas.microsoft.com/office/drawing/2014/main" id="{A05C7A60-35A2-457C-4306-C0A1A32737D7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5" name="Google Shape;3455;p35">
                  <a:extLst>
                    <a:ext uri="{FF2B5EF4-FFF2-40B4-BE49-F238E27FC236}">
                      <a16:creationId xmlns:a16="http://schemas.microsoft.com/office/drawing/2014/main" id="{0BB7AD6E-2AD4-B9AE-CFE9-F21A4BB403DC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6" name="Google Shape;3456;p35">
                  <a:extLst>
                    <a:ext uri="{FF2B5EF4-FFF2-40B4-BE49-F238E27FC236}">
                      <a16:creationId xmlns:a16="http://schemas.microsoft.com/office/drawing/2014/main" id="{753DB2AA-2A31-E7E7-8645-54C8F3C631F8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7" name="Google Shape;3457;p35">
                  <a:extLst>
                    <a:ext uri="{FF2B5EF4-FFF2-40B4-BE49-F238E27FC236}">
                      <a16:creationId xmlns:a16="http://schemas.microsoft.com/office/drawing/2014/main" id="{29F3D6DD-9075-581C-CD02-DF2C84820F58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58" name="Google Shape;3458;p35">
                <a:extLst>
                  <a:ext uri="{FF2B5EF4-FFF2-40B4-BE49-F238E27FC236}">
                    <a16:creationId xmlns:a16="http://schemas.microsoft.com/office/drawing/2014/main" id="{DB5AF5FF-4D9B-B92B-5311-D6C5C6E1A830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59" name="Google Shape;3459;p35">
                  <a:extLst>
                    <a:ext uri="{FF2B5EF4-FFF2-40B4-BE49-F238E27FC236}">
                      <a16:creationId xmlns:a16="http://schemas.microsoft.com/office/drawing/2014/main" id="{6D2D8B49-BA71-DE60-FC51-1A7CCC4112B3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0" name="Google Shape;3460;p35">
                  <a:extLst>
                    <a:ext uri="{FF2B5EF4-FFF2-40B4-BE49-F238E27FC236}">
                      <a16:creationId xmlns:a16="http://schemas.microsoft.com/office/drawing/2014/main" id="{F020820C-B560-6BAB-AB0B-1D457258F674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1" name="Google Shape;3461;p35">
                  <a:extLst>
                    <a:ext uri="{FF2B5EF4-FFF2-40B4-BE49-F238E27FC236}">
                      <a16:creationId xmlns:a16="http://schemas.microsoft.com/office/drawing/2014/main" id="{CE257B08-0390-5187-D4B9-D5266C7C74BA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2" name="Google Shape;3462;p35">
                  <a:extLst>
                    <a:ext uri="{FF2B5EF4-FFF2-40B4-BE49-F238E27FC236}">
                      <a16:creationId xmlns:a16="http://schemas.microsoft.com/office/drawing/2014/main" id="{A6A3077E-5426-8754-FDDE-053FBF273130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3" name="Google Shape;3463;p35">
                  <a:extLst>
                    <a:ext uri="{FF2B5EF4-FFF2-40B4-BE49-F238E27FC236}">
                      <a16:creationId xmlns:a16="http://schemas.microsoft.com/office/drawing/2014/main" id="{E8CF4CDB-1743-F59A-F725-7FFB0BA4C9E3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4" name="Google Shape;3464;p35">
                  <a:extLst>
                    <a:ext uri="{FF2B5EF4-FFF2-40B4-BE49-F238E27FC236}">
                      <a16:creationId xmlns:a16="http://schemas.microsoft.com/office/drawing/2014/main" id="{14C20CD5-DEC5-174C-A4A7-C16EE6CC752D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5" name="Google Shape;3465;p35">
                  <a:extLst>
                    <a:ext uri="{FF2B5EF4-FFF2-40B4-BE49-F238E27FC236}">
                      <a16:creationId xmlns:a16="http://schemas.microsoft.com/office/drawing/2014/main" id="{33EB1B42-7B32-69C8-71AA-ACD0A25AF787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6" name="Google Shape;3466;p35">
                  <a:extLst>
                    <a:ext uri="{FF2B5EF4-FFF2-40B4-BE49-F238E27FC236}">
                      <a16:creationId xmlns:a16="http://schemas.microsoft.com/office/drawing/2014/main" id="{84D5C8D8-A0ED-AAF4-11D1-B11F5A075770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7" name="Google Shape;3467;p35">
                  <a:extLst>
                    <a:ext uri="{FF2B5EF4-FFF2-40B4-BE49-F238E27FC236}">
                      <a16:creationId xmlns:a16="http://schemas.microsoft.com/office/drawing/2014/main" id="{2E894A2B-4A2F-3F2F-3C67-407B6C1673C0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8" name="Google Shape;3468;p35">
                  <a:extLst>
                    <a:ext uri="{FF2B5EF4-FFF2-40B4-BE49-F238E27FC236}">
                      <a16:creationId xmlns:a16="http://schemas.microsoft.com/office/drawing/2014/main" id="{85BAA7F1-F271-7AE6-5139-FFB71CB6EEC7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9" name="Google Shape;3469;p35">
                  <a:extLst>
                    <a:ext uri="{FF2B5EF4-FFF2-40B4-BE49-F238E27FC236}">
                      <a16:creationId xmlns:a16="http://schemas.microsoft.com/office/drawing/2014/main" id="{5D41F17A-B045-7972-47EA-00DE1DE914FA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0" name="Google Shape;3470;p35">
                  <a:extLst>
                    <a:ext uri="{FF2B5EF4-FFF2-40B4-BE49-F238E27FC236}">
                      <a16:creationId xmlns:a16="http://schemas.microsoft.com/office/drawing/2014/main" id="{1BC92B0C-E9D9-8DED-D47E-CB55034273FB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1" name="Google Shape;3471;p35">
                  <a:extLst>
                    <a:ext uri="{FF2B5EF4-FFF2-40B4-BE49-F238E27FC236}">
                      <a16:creationId xmlns:a16="http://schemas.microsoft.com/office/drawing/2014/main" id="{48AE1055-197A-B3C7-FCD3-F2249103FB43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2" name="Google Shape;3472;p35">
                  <a:extLst>
                    <a:ext uri="{FF2B5EF4-FFF2-40B4-BE49-F238E27FC236}">
                      <a16:creationId xmlns:a16="http://schemas.microsoft.com/office/drawing/2014/main" id="{9F1083CB-C9D8-BA0A-FD34-42860F41D386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3" name="Google Shape;3473;p35">
                  <a:extLst>
                    <a:ext uri="{FF2B5EF4-FFF2-40B4-BE49-F238E27FC236}">
                      <a16:creationId xmlns:a16="http://schemas.microsoft.com/office/drawing/2014/main" id="{E503FC53-ABDD-8DD7-BC75-C10ACC273BFC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4" name="Google Shape;3474;p35">
                  <a:extLst>
                    <a:ext uri="{FF2B5EF4-FFF2-40B4-BE49-F238E27FC236}">
                      <a16:creationId xmlns:a16="http://schemas.microsoft.com/office/drawing/2014/main" id="{7359D1A1-DB4C-A9F4-8453-BBAA3F0EBAEB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3476" name="Google Shape;3476;p35">
            <a:extLst>
              <a:ext uri="{FF2B5EF4-FFF2-40B4-BE49-F238E27FC236}">
                <a16:creationId xmlns:a16="http://schemas.microsoft.com/office/drawing/2014/main" id="{D05047CD-4DED-8C23-D311-0D1FF1088372}"/>
              </a:ext>
            </a:extLst>
          </p:cNvPr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477" name="Google Shape;3477;p35">
              <a:extLst>
                <a:ext uri="{FF2B5EF4-FFF2-40B4-BE49-F238E27FC236}">
                  <a16:creationId xmlns:a16="http://schemas.microsoft.com/office/drawing/2014/main" id="{E5B23BF2-FA66-501B-124C-9CC05A381C20}"/>
                </a:ext>
              </a:extLst>
            </p:cNvPr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>
              <a:extLst>
                <a:ext uri="{FF2B5EF4-FFF2-40B4-BE49-F238E27FC236}">
                  <a16:creationId xmlns:a16="http://schemas.microsoft.com/office/drawing/2014/main" id="{0357CF09-A870-C099-2437-75953866E250}"/>
                </a:ext>
              </a:extLst>
            </p:cNvPr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>
              <a:extLst>
                <a:ext uri="{FF2B5EF4-FFF2-40B4-BE49-F238E27FC236}">
                  <a16:creationId xmlns:a16="http://schemas.microsoft.com/office/drawing/2014/main" id="{5B1F3B9A-A67C-0AB6-8B7D-C02CADAA9493}"/>
                </a:ext>
              </a:extLst>
            </p:cNvPr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9B90C187-4181-24D3-8592-66D5E511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8" y="0"/>
            <a:ext cx="7858511" cy="667661"/>
          </a:xfrm>
        </p:spPr>
        <p:txBody>
          <a:bodyPr/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BEBB9-8CD6-946B-F5C9-2BEF071BB7DF}"/>
              </a:ext>
            </a:extLst>
          </p:cNvPr>
          <p:cNvSpPr txBox="1"/>
          <p:nvPr/>
        </p:nvSpPr>
        <p:spPr>
          <a:xfrm>
            <a:off x="561813" y="1032084"/>
            <a:ext cx="8020373" cy="334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Built a </a:t>
            </a:r>
            <a:r>
              <a:rPr lang="en-US" b="1" dirty="0"/>
              <a:t>functional RESTful API </a:t>
            </a:r>
            <a:r>
              <a:rPr lang="en-US" dirty="0"/>
              <a:t>using Node.js, Express.js, and PostgreSQL.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Implemented </a:t>
            </a:r>
            <a:r>
              <a:rPr lang="en-US" b="1" dirty="0"/>
              <a:t>complete CRUD operations </a:t>
            </a:r>
            <a:r>
              <a:rPr lang="en-US" dirty="0"/>
              <a:t>for managing books.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Followed a modular structure for </a:t>
            </a:r>
            <a:r>
              <a:rPr lang="en-US" b="1" dirty="0"/>
              <a:t>better scalability and maintainability.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Integrated a simple frontend </a:t>
            </a:r>
            <a:r>
              <a:rPr lang="en-US" b="1" dirty="0"/>
              <a:t>interface for easy interaction </a:t>
            </a:r>
            <a:r>
              <a:rPr lang="en-US" dirty="0"/>
              <a:t>with the API.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Gained practical experience</a:t>
            </a:r>
            <a:r>
              <a:rPr lang="en-US" dirty="0"/>
              <a:t> in backend development and database connectivity.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project lays the foundation for building </a:t>
            </a:r>
            <a:r>
              <a:rPr lang="en-US" b="1" dirty="0"/>
              <a:t>secure, efficient, and scalable web applications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77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24"/>
    </mc:Choice>
    <mc:Fallback xmlns="">
      <p:transition spd="slow" advTm="277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>
            <a:extLst>
              <a:ext uri="{FF2B5EF4-FFF2-40B4-BE49-F238E27FC236}">
                <a16:creationId xmlns:a16="http://schemas.microsoft.com/office/drawing/2014/main" id="{7D28E079-988D-C9A2-C6E2-1BC84C8FA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035" y="921657"/>
            <a:ext cx="8163712" cy="39043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7313" indent="-87313"/>
            <a:r>
              <a:rPr lang="en-US" dirty="0"/>
              <a:t> </a:t>
            </a:r>
            <a:endParaRPr lang="en-GB" dirty="0"/>
          </a:p>
        </p:txBody>
      </p:sp>
      <p:sp>
        <p:nvSpPr>
          <p:cNvPr id="3395" name="Google Shape;3395;p34"/>
          <p:cNvSpPr txBox="1">
            <a:spLocks noGrp="1"/>
          </p:cNvSpPr>
          <p:nvPr>
            <p:ph type="title"/>
          </p:nvPr>
        </p:nvSpPr>
        <p:spPr>
          <a:xfrm>
            <a:off x="846891" y="31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INTRODUCTION</a:t>
            </a:r>
            <a:endParaRPr sz="3600" b="1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3DB740A-BF7D-80D4-9441-8F5CD491E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16" y="890200"/>
            <a:ext cx="7796168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Book Management </a:t>
            </a: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System.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create a RESTful API for managing book</a:t>
            </a:r>
            <a:r>
              <a:rPr lang="en-US" alt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Technologies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49263" lvl="1" indent="-177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Backend: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Node.js, Express.js</a:t>
            </a:r>
          </a:p>
          <a:p>
            <a:pPr marL="449263" lvl="1" indent="-177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Database: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PostgreSQL</a:t>
            </a:r>
          </a:p>
          <a:p>
            <a:pPr marL="449263" lvl="1" indent="-177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 Testing: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Postman</a:t>
            </a:r>
          </a:p>
          <a:p>
            <a:pPr marL="449263" lvl="1" indent="-177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49263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Create, Read, Update, Delete (CRUD) operations for books</a:t>
            </a:r>
          </a:p>
          <a:p>
            <a:pPr marL="449263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Store book details: Title, Author, Quantity, Price</a:t>
            </a:r>
          </a:p>
          <a:p>
            <a:pPr marL="449263" marR="0" lvl="0" indent="-177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Easy to integrate with frontend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34"/>
    </mc:Choice>
    <mc:Fallback xmlns="">
      <p:transition spd="slow" advTm="4033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5" y="2136039"/>
            <a:ext cx="77040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110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"/>
    </mc:Choice>
    <mc:Fallback xmlns="">
      <p:transition spd="slow" advTm="37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4" name="Google Shape;3404;p35"/>
          <p:cNvGrpSpPr/>
          <p:nvPr/>
        </p:nvGrpSpPr>
        <p:grpSpPr>
          <a:xfrm>
            <a:off x="4289650" y="4337100"/>
            <a:ext cx="4000604" cy="206700"/>
            <a:chOff x="2882550" y="-412125"/>
            <a:chExt cx="4000604" cy="206700"/>
          </a:xfrm>
        </p:grpSpPr>
        <p:grpSp>
          <p:nvGrpSpPr>
            <p:cNvPr id="3405" name="Google Shape;3405;p35"/>
            <p:cNvGrpSpPr/>
            <p:nvPr/>
          </p:nvGrpSpPr>
          <p:grpSpPr>
            <a:xfrm>
              <a:off x="2882550" y="-412125"/>
              <a:ext cx="3848204" cy="54300"/>
              <a:chOff x="2882550" y="-412125"/>
              <a:chExt cx="3848204" cy="54300"/>
            </a:xfrm>
          </p:grpSpPr>
          <p:grpSp>
            <p:nvGrpSpPr>
              <p:cNvPr id="3406" name="Google Shape;3406;p35"/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07" name="Google Shape;3407;p35"/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8" name="Google Shape;3408;p35"/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9" name="Google Shape;3409;p35"/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0" name="Google Shape;3410;p35"/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1" name="Google Shape;3411;p35"/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2" name="Google Shape;3412;p35"/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3" name="Google Shape;3413;p35"/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4" name="Google Shape;3414;p35"/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5" name="Google Shape;3415;p35"/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6" name="Google Shape;3416;p35"/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7" name="Google Shape;3417;p35"/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8" name="Google Shape;3418;p35"/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9" name="Google Shape;3419;p35"/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0" name="Google Shape;3420;p35"/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1" name="Google Shape;3421;p35"/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2" name="Google Shape;3422;p35"/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23" name="Google Shape;3423;p35"/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24" name="Google Shape;3424;p35"/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5" name="Google Shape;3425;p35"/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6" name="Google Shape;3426;p35"/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7" name="Google Shape;3427;p35"/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8" name="Google Shape;3428;p35"/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9" name="Google Shape;3429;p35"/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0" name="Google Shape;3430;p35"/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1" name="Google Shape;3431;p35"/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2" name="Google Shape;3432;p35"/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3" name="Google Shape;3433;p35"/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4" name="Google Shape;3434;p35"/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5" name="Google Shape;3435;p35"/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6" name="Google Shape;3436;p35"/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7" name="Google Shape;3437;p35"/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8" name="Google Shape;3438;p35"/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9" name="Google Shape;3439;p35"/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40" name="Google Shape;3440;p35"/>
            <p:cNvGrpSpPr/>
            <p:nvPr/>
          </p:nvGrpSpPr>
          <p:grpSpPr>
            <a:xfrm>
              <a:off x="3034950" y="-259725"/>
              <a:ext cx="3848204" cy="54300"/>
              <a:chOff x="2882550" y="-412125"/>
              <a:chExt cx="3848204" cy="54300"/>
            </a:xfrm>
          </p:grpSpPr>
          <p:grpSp>
            <p:nvGrpSpPr>
              <p:cNvPr id="3441" name="Google Shape;3441;p35"/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42" name="Google Shape;3442;p35"/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3" name="Google Shape;3443;p35"/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4" name="Google Shape;3444;p35"/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5" name="Google Shape;3445;p35"/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6" name="Google Shape;3446;p35"/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7" name="Google Shape;3447;p35"/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8" name="Google Shape;3448;p35"/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9" name="Google Shape;3449;p35"/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0" name="Google Shape;3450;p35"/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1" name="Google Shape;3451;p35"/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2" name="Google Shape;3452;p35"/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3" name="Google Shape;3453;p35"/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4" name="Google Shape;3454;p35"/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5" name="Google Shape;3455;p35"/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6" name="Google Shape;3456;p35"/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7" name="Google Shape;3457;p35"/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58" name="Google Shape;3458;p35"/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59" name="Google Shape;3459;p35"/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0" name="Google Shape;3460;p35"/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1" name="Google Shape;3461;p35"/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2" name="Google Shape;3462;p35"/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3" name="Google Shape;3463;p35"/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4" name="Google Shape;3464;p35"/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5" name="Google Shape;3465;p35"/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6" name="Google Shape;3466;p35"/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7" name="Google Shape;3467;p35"/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8" name="Google Shape;3468;p35"/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9" name="Google Shape;3469;p35"/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0" name="Google Shape;3470;p35"/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1" name="Google Shape;3471;p35"/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2" name="Google Shape;3472;p35"/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3" name="Google Shape;3473;p35"/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4" name="Google Shape;3474;p35"/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3476" name="Google Shape;3476;p35"/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477" name="Google Shape;3477;p35"/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/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/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423B3974-056A-0529-7B41-BB02B10C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8" y="41085"/>
            <a:ext cx="7858511" cy="667661"/>
          </a:xfrm>
        </p:spPr>
        <p:txBody>
          <a:bodyPr/>
          <a:lstStyle/>
          <a:p>
            <a:r>
              <a:rPr lang="en-US" sz="3600" b="1" dirty="0"/>
              <a:t>OBJECTIVE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C650E3-2CE7-083C-0AFC-DEC197EEE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12" y="872882"/>
            <a:ext cx="8475623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 a RESTful API to manage book records efficiently.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CRUD operations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books:</a:t>
            </a:r>
          </a:p>
          <a:p>
            <a:pPr marL="820737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Add new books</a:t>
            </a:r>
          </a:p>
          <a:p>
            <a:pPr marL="820737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View book details</a:t>
            </a:r>
          </a:p>
          <a:p>
            <a:pPr marL="820737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Update: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Modify existing book records</a:t>
            </a:r>
          </a:p>
          <a:p>
            <a:pPr marL="820737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Delete: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Remove books from the database</a:t>
            </a:r>
          </a:p>
          <a:p>
            <a:pPr marL="820737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Store and manage book information including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Title, Author, Quantity, and Price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a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scalable and maintainable backend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using Node.js and Express.js.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Enable easy integration with frontend applications and API clients like Postman.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consistency and security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while interacting with the database.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38"/>
    </mc:Choice>
    <mc:Fallback xmlns="">
      <p:transition spd="slow" advTm="5543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36"/>
          <p:cNvSpPr txBox="1">
            <a:spLocks noGrp="1"/>
          </p:cNvSpPr>
          <p:nvPr>
            <p:ph type="title"/>
          </p:nvPr>
        </p:nvSpPr>
        <p:spPr>
          <a:xfrm>
            <a:off x="0" y="28795"/>
            <a:ext cx="9144000" cy="578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/>
              <a:t>PROJECT STRUCTURE</a:t>
            </a:r>
            <a:endParaRPr sz="3600" b="1" dirty="0"/>
          </a:p>
        </p:txBody>
      </p:sp>
      <p:grpSp>
        <p:nvGrpSpPr>
          <p:cNvPr id="3496" name="Google Shape;3496;p36"/>
          <p:cNvGrpSpPr/>
          <p:nvPr/>
        </p:nvGrpSpPr>
        <p:grpSpPr>
          <a:xfrm>
            <a:off x="7897062" y="648731"/>
            <a:ext cx="399234" cy="247717"/>
            <a:chOff x="7897062" y="648731"/>
            <a:chExt cx="399234" cy="247717"/>
          </a:xfrm>
        </p:grpSpPr>
        <p:sp>
          <p:nvSpPr>
            <p:cNvPr id="3497" name="Google Shape;3497;p36"/>
            <p:cNvSpPr/>
            <p:nvPr/>
          </p:nvSpPr>
          <p:spPr>
            <a:xfrm rot="-5400000">
              <a:off x="7855097" y="690695"/>
              <a:ext cx="247717" cy="16378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8" name="Google Shape;3498;p36"/>
            <p:cNvSpPr/>
            <p:nvPr/>
          </p:nvSpPr>
          <p:spPr>
            <a:xfrm rot="-5400000">
              <a:off x="7972821" y="691719"/>
              <a:ext cx="247717" cy="1617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9" name="Google Shape;3499;p36"/>
            <p:cNvSpPr/>
            <p:nvPr/>
          </p:nvSpPr>
          <p:spPr>
            <a:xfrm rot="-5400000">
              <a:off x="8090543" y="690695"/>
              <a:ext cx="247717" cy="16378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id="{98F94717-C607-42B9-5DF8-6FE33E44A54F}"/>
              </a:ext>
            </a:extLst>
          </p:cNvPr>
          <p:cNvSpPr/>
          <p:nvPr/>
        </p:nvSpPr>
        <p:spPr>
          <a:xfrm>
            <a:off x="1177872" y="772589"/>
            <a:ext cx="6677586" cy="4251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book-crud-</a:t>
            </a:r>
            <a:r>
              <a:rPr lang="en-GB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postgres</a:t>
            </a:r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/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├── backend/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   ├── server.js                           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# Entry point of the backend server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   ├── db.js                                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# Database connection configuration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   ├── routes/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   │   └── bookRoutes.js           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# Defines API endpoints for books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   └── controllers/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       └── bookController.js       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# Handles logic for CRUD operations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├── frontend/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   ├── index.html                      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# User interface for interacting with API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   ├── style.css                          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# Frontend styling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   └── script.js                           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# Frontend JavaScript for API calls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│</a:t>
            </a:r>
          </a:p>
          <a:p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└── </a:t>
            </a:r>
            <a:r>
              <a:rPr lang="en-GB" sz="1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package.json</a:t>
            </a:r>
            <a:r>
              <a:rPr lang="en-GB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                     </a:t>
            </a:r>
            <a:r>
              <a:rPr lang="en-GB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# Project metadata and dependencies</a:t>
            </a:r>
          </a:p>
          <a:p>
            <a:endParaRPr lang="en-GB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09"/>
    </mc:Choice>
    <mc:Fallback xmlns="">
      <p:transition spd="slow" advTm="5120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>
          <a:extLst>
            <a:ext uri="{FF2B5EF4-FFF2-40B4-BE49-F238E27FC236}">
              <a16:creationId xmlns:a16="http://schemas.microsoft.com/office/drawing/2014/main" id="{C27A3058-DDFF-0BF0-5093-06AABC3F9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4" name="Google Shape;3404;p35">
            <a:extLst>
              <a:ext uri="{FF2B5EF4-FFF2-40B4-BE49-F238E27FC236}">
                <a16:creationId xmlns:a16="http://schemas.microsoft.com/office/drawing/2014/main" id="{FAAFC078-A925-7968-0B92-5D6472C40F4B}"/>
              </a:ext>
            </a:extLst>
          </p:cNvPr>
          <p:cNvGrpSpPr/>
          <p:nvPr/>
        </p:nvGrpSpPr>
        <p:grpSpPr>
          <a:xfrm>
            <a:off x="4289650" y="4337100"/>
            <a:ext cx="4000604" cy="206700"/>
            <a:chOff x="2882550" y="-412125"/>
            <a:chExt cx="4000604" cy="206700"/>
          </a:xfrm>
        </p:grpSpPr>
        <p:grpSp>
          <p:nvGrpSpPr>
            <p:cNvPr id="3405" name="Google Shape;3405;p35">
              <a:extLst>
                <a:ext uri="{FF2B5EF4-FFF2-40B4-BE49-F238E27FC236}">
                  <a16:creationId xmlns:a16="http://schemas.microsoft.com/office/drawing/2014/main" id="{D4E36749-E770-6560-1543-5163902EC1D9}"/>
                </a:ext>
              </a:extLst>
            </p:cNvPr>
            <p:cNvGrpSpPr/>
            <p:nvPr/>
          </p:nvGrpSpPr>
          <p:grpSpPr>
            <a:xfrm>
              <a:off x="2882550" y="-412125"/>
              <a:ext cx="3848204" cy="54300"/>
              <a:chOff x="2882550" y="-412125"/>
              <a:chExt cx="3848204" cy="54300"/>
            </a:xfrm>
          </p:grpSpPr>
          <p:grpSp>
            <p:nvGrpSpPr>
              <p:cNvPr id="3406" name="Google Shape;3406;p35">
                <a:extLst>
                  <a:ext uri="{FF2B5EF4-FFF2-40B4-BE49-F238E27FC236}">
                    <a16:creationId xmlns:a16="http://schemas.microsoft.com/office/drawing/2014/main" id="{1E7A1C61-2522-4191-5CCA-AB9E339818E5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07" name="Google Shape;3407;p35">
                  <a:extLst>
                    <a:ext uri="{FF2B5EF4-FFF2-40B4-BE49-F238E27FC236}">
                      <a16:creationId xmlns:a16="http://schemas.microsoft.com/office/drawing/2014/main" id="{10A799B4-E992-71BE-03FC-7427910BCD62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8" name="Google Shape;3408;p35">
                  <a:extLst>
                    <a:ext uri="{FF2B5EF4-FFF2-40B4-BE49-F238E27FC236}">
                      <a16:creationId xmlns:a16="http://schemas.microsoft.com/office/drawing/2014/main" id="{C380E271-C52F-8330-284E-343D91CFD20E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9" name="Google Shape;3409;p35">
                  <a:extLst>
                    <a:ext uri="{FF2B5EF4-FFF2-40B4-BE49-F238E27FC236}">
                      <a16:creationId xmlns:a16="http://schemas.microsoft.com/office/drawing/2014/main" id="{75E60A7F-B5DD-FF98-0AEC-84625AE48D8D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0" name="Google Shape;3410;p35">
                  <a:extLst>
                    <a:ext uri="{FF2B5EF4-FFF2-40B4-BE49-F238E27FC236}">
                      <a16:creationId xmlns:a16="http://schemas.microsoft.com/office/drawing/2014/main" id="{3167374B-3FB3-917F-D8E8-5E5E20F4CE1C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1" name="Google Shape;3411;p35">
                  <a:extLst>
                    <a:ext uri="{FF2B5EF4-FFF2-40B4-BE49-F238E27FC236}">
                      <a16:creationId xmlns:a16="http://schemas.microsoft.com/office/drawing/2014/main" id="{513CA3FB-3B6D-55F3-18B4-09F1EFED0208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2" name="Google Shape;3412;p35">
                  <a:extLst>
                    <a:ext uri="{FF2B5EF4-FFF2-40B4-BE49-F238E27FC236}">
                      <a16:creationId xmlns:a16="http://schemas.microsoft.com/office/drawing/2014/main" id="{CEFA7768-FF59-AAC4-725D-CF9A277BD91F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3" name="Google Shape;3413;p35">
                  <a:extLst>
                    <a:ext uri="{FF2B5EF4-FFF2-40B4-BE49-F238E27FC236}">
                      <a16:creationId xmlns:a16="http://schemas.microsoft.com/office/drawing/2014/main" id="{3F069A83-F95C-76E1-4C48-0354F558CFB2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4" name="Google Shape;3414;p35">
                  <a:extLst>
                    <a:ext uri="{FF2B5EF4-FFF2-40B4-BE49-F238E27FC236}">
                      <a16:creationId xmlns:a16="http://schemas.microsoft.com/office/drawing/2014/main" id="{ECC16A1D-6545-E96F-0324-C5F920BC0294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5" name="Google Shape;3415;p35">
                  <a:extLst>
                    <a:ext uri="{FF2B5EF4-FFF2-40B4-BE49-F238E27FC236}">
                      <a16:creationId xmlns:a16="http://schemas.microsoft.com/office/drawing/2014/main" id="{283BFCC0-D08F-1CBB-E189-0FAD518A3E73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6" name="Google Shape;3416;p35">
                  <a:extLst>
                    <a:ext uri="{FF2B5EF4-FFF2-40B4-BE49-F238E27FC236}">
                      <a16:creationId xmlns:a16="http://schemas.microsoft.com/office/drawing/2014/main" id="{C9D8F5DE-F317-7575-4C0E-366460963C2B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7" name="Google Shape;3417;p35">
                  <a:extLst>
                    <a:ext uri="{FF2B5EF4-FFF2-40B4-BE49-F238E27FC236}">
                      <a16:creationId xmlns:a16="http://schemas.microsoft.com/office/drawing/2014/main" id="{CDFCE2A5-F893-C2B1-9778-118725352D22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8" name="Google Shape;3418;p35">
                  <a:extLst>
                    <a:ext uri="{FF2B5EF4-FFF2-40B4-BE49-F238E27FC236}">
                      <a16:creationId xmlns:a16="http://schemas.microsoft.com/office/drawing/2014/main" id="{E7FE5FA4-9451-DE78-6E9B-5C24340491AE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9" name="Google Shape;3419;p35">
                  <a:extLst>
                    <a:ext uri="{FF2B5EF4-FFF2-40B4-BE49-F238E27FC236}">
                      <a16:creationId xmlns:a16="http://schemas.microsoft.com/office/drawing/2014/main" id="{026F868C-9DF2-5A38-078B-6E151EEA961F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0" name="Google Shape;3420;p35">
                  <a:extLst>
                    <a:ext uri="{FF2B5EF4-FFF2-40B4-BE49-F238E27FC236}">
                      <a16:creationId xmlns:a16="http://schemas.microsoft.com/office/drawing/2014/main" id="{93FAD7EC-6C3E-9671-F975-D456CF1A1FA3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1" name="Google Shape;3421;p35">
                  <a:extLst>
                    <a:ext uri="{FF2B5EF4-FFF2-40B4-BE49-F238E27FC236}">
                      <a16:creationId xmlns:a16="http://schemas.microsoft.com/office/drawing/2014/main" id="{7F42C553-4267-7243-BF1D-39A27AA66A16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2" name="Google Shape;3422;p35">
                  <a:extLst>
                    <a:ext uri="{FF2B5EF4-FFF2-40B4-BE49-F238E27FC236}">
                      <a16:creationId xmlns:a16="http://schemas.microsoft.com/office/drawing/2014/main" id="{C5DEA04F-39B6-6E7F-ED5E-A68C34CCF352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23" name="Google Shape;3423;p35">
                <a:extLst>
                  <a:ext uri="{FF2B5EF4-FFF2-40B4-BE49-F238E27FC236}">
                    <a16:creationId xmlns:a16="http://schemas.microsoft.com/office/drawing/2014/main" id="{1484ABAE-5615-1264-155C-C57DB6686010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24" name="Google Shape;3424;p35">
                  <a:extLst>
                    <a:ext uri="{FF2B5EF4-FFF2-40B4-BE49-F238E27FC236}">
                      <a16:creationId xmlns:a16="http://schemas.microsoft.com/office/drawing/2014/main" id="{50033CDD-9E8B-8084-8B3E-7D1B7FA8BECB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5" name="Google Shape;3425;p35">
                  <a:extLst>
                    <a:ext uri="{FF2B5EF4-FFF2-40B4-BE49-F238E27FC236}">
                      <a16:creationId xmlns:a16="http://schemas.microsoft.com/office/drawing/2014/main" id="{014AA70E-4490-27D3-B88F-26FDD93C223F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6" name="Google Shape;3426;p35">
                  <a:extLst>
                    <a:ext uri="{FF2B5EF4-FFF2-40B4-BE49-F238E27FC236}">
                      <a16:creationId xmlns:a16="http://schemas.microsoft.com/office/drawing/2014/main" id="{9E68F90F-C81E-1DFB-CD56-1C53B834942F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7" name="Google Shape;3427;p35">
                  <a:extLst>
                    <a:ext uri="{FF2B5EF4-FFF2-40B4-BE49-F238E27FC236}">
                      <a16:creationId xmlns:a16="http://schemas.microsoft.com/office/drawing/2014/main" id="{A0E42F87-F7BF-E8B1-97C4-45F6C7C38635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8" name="Google Shape;3428;p35">
                  <a:extLst>
                    <a:ext uri="{FF2B5EF4-FFF2-40B4-BE49-F238E27FC236}">
                      <a16:creationId xmlns:a16="http://schemas.microsoft.com/office/drawing/2014/main" id="{2A5F5797-111E-EB25-9F83-689FEDC990AD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9" name="Google Shape;3429;p35">
                  <a:extLst>
                    <a:ext uri="{FF2B5EF4-FFF2-40B4-BE49-F238E27FC236}">
                      <a16:creationId xmlns:a16="http://schemas.microsoft.com/office/drawing/2014/main" id="{115796A0-65D3-3D8D-2BBA-78ED555CFDBB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0" name="Google Shape;3430;p35">
                  <a:extLst>
                    <a:ext uri="{FF2B5EF4-FFF2-40B4-BE49-F238E27FC236}">
                      <a16:creationId xmlns:a16="http://schemas.microsoft.com/office/drawing/2014/main" id="{F5FBCC41-50F3-3B80-9246-E33C118F745A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1" name="Google Shape;3431;p35">
                  <a:extLst>
                    <a:ext uri="{FF2B5EF4-FFF2-40B4-BE49-F238E27FC236}">
                      <a16:creationId xmlns:a16="http://schemas.microsoft.com/office/drawing/2014/main" id="{4C0B1A42-E465-555B-E452-B65E9FC8DF71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2" name="Google Shape;3432;p35">
                  <a:extLst>
                    <a:ext uri="{FF2B5EF4-FFF2-40B4-BE49-F238E27FC236}">
                      <a16:creationId xmlns:a16="http://schemas.microsoft.com/office/drawing/2014/main" id="{F87756C7-2848-81EB-614A-CD50DB001E15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3" name="Google Shape;3433;p35">
                  <a:extLst>
                    <a:ext uri="{FF2B5EF4-FFF2-40B4-BE49-F238E27FC236}">
                      <a16:creationId xmlns:a16="http://schemas.microsoft.com/office/drawing/2014/main" id="{AE552D38-C5FA-73A2-9B48-876A76B5E817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4" name="Google Shape;3434;p35">
                  <a:extLst>
                    <a:ext uri="{FF2B5EF4-FFF2-40B4-BE49-F238E27FC236}">
                      <a16:creationId xmlns:a16="http://schemas.microsoft.com/office/drawing/2014/main" id="{E6D807DE-73A9-1803-BF29-18F6AD8890B1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5" name="Google Shape;3435;p35">
                  <a:extLst>
                    <a:ext uri="{FF2B5EF4-FFF2-40B4-BE49-F238E27FC236}">
                      <a16:creationId xmlns:a16="http://schemas.microsoft.com/office/drawing/2014/main" id="{A9344B5F-C861-3C7B-6B4F-357A1C885A3A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6" name="Google Shape;3436;p35">
                  <a:extLst>
                    <a:ext uri="{FF2B5EF4-FFF2-40B4-BE49-F238E27FC236}">
                      <a16:creationId xmlns:a16="http://schemas.microsoft.com/office/drawing/2014/main" id="{D6CBEA62-41E3-3AC6-CF2F-0D15A8C508B7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7" name="Google Shape;3437;p35">
                  <a:extLst>
                    <a:ext uri="{FF2B5EF4-FFF2-40B4-BE49-F238E27FC236}">
                      <a16:creationId xmlns:a16="http://schemas.microsoft.com/office/drawing/2014/main" id="{55275B4F-442C-EE35-BFF1-17287BB016F2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8" name="Google Shape;3438;p35">
                  <a:extLst>
                    <a:ext uri="{FF2B5EF4-FFF2-40B4-BE49-F238E27FC236}">
                      <a16:creationId xmlns:a16="http://schemas.microsoft.com/office/drawing/2014/main" id="{078C1EBD-8D7C-C020-A177-9C78D5985DC5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9" name="Google Shape;3439;p35">
                  <a:extLst>
                    <a:ext uri="{FF2B5EF4-FFF2-40B4-BE49-F238E27FC236}">
                      <a16:creationId xmlns:a16="http://schemas.microsoft.com/office/drawing/2014/main" id="{D9067BB1-3580-2D2B-763A-E888B5AB27A2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40" name="Google Shape;3440;p35">
              <a:extLst>
                <a:ext uri="{FF2B5EF4-FFF2-40B4-BE49-F238E27FC236}">
                  <a16:creationId xmlns:a16="http://schemas.microsoft.com/office/drawing/2014/main" id="{20F4B5BB-D227-84CE-A904-99432249A32E}"/>
                </a:ext>
              </a:extLst>
            </p:cNvPr>
            <p:cNvGrpSpPr/>
            <p:nvPr/>
          </p:nvGrpSpPr>
          <p:grpSpPr>
            <a:xfrm>
              <a:off x="3034950" y="-259725"/>
              <a:ext cx="3848204" cy="54300"/>
              <a:chOff x="2882550" y="-412125"/>
              <a:chExt cx="3848204" cy="54300"/>
            </a:xfrm>
          </p:grpSpPr>
          <p:grpSp>
            <p:nvGrpSpPr>
              <p:cNvPr id="3441" name="Google Shape;3441;p35">
                <a:extLst>
                  <a:ext uri="{FF2B5EF4-FFF2-40B4-BE49-F238E27FC236}">
                    <a16:creationId xmlns:a16="http://schemas.microsoft.com/office/drawing/2014/main" id="{5A236012-F30F-66E5-E0F8-04F6348FFA27}"/>
                  </a:ext>
                </a:extLst>
              </p:cNvPr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42" name="Google Shape;3442;p35">
                  <a:extLst>
                    <a:ext uri="{FF2B5EF4-FFF2-40B4-BE49-F238E27FC236}">
                      <a16:creationId xmlns:a16="http://schemas.microsoft.com/office/drawing/2014/main" id="{A1D3B999-5874-264F-4849-BD9AC943F562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3" name="Google Shape;3443;p35">
                  <a:extLst>
                    <a:ext uri="{FF2B5EF4-FFF2-40B4-BE49-F238E27FC236}">
                      <a16:creationId xmlns:a16="http://schemas.microsoft.com/office/drawing/2014/main" id="{8447EBCA-4968-F2D5-AE19-BB708C54094E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4" name="Google Shape;3444;p35">
                  <a:extLst>
                    <a:ext uri="{FF2B5EF4-FFF2-40B4-BE49-F238E27FC236}">
                      <a16:creationId xmlns:a16="http://schemas.microsoft.com/office/drawing/2014/main" id="{AD81DDF6-C794-023B-B479-34AE1328E9D4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5" name="Google Shape;3445;p35">
                  <a:extLst>
                    <a:ext uri="{FF2B5EF4-FFF2-40B4-BE49-F238E27FC236}">
                      <a16:creationId xmlns:a16="http://schemas.microsoft.com/office/drawing/2014/main" id="{FE9A9C1C-ACFA-00BB-B0D5-2940DC49F507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6" name="Google Shape;3446;p35">
                  <a:extLst>
                    <a:ext uri="{FF2B5EF4-FFF2-40B4-BE49-F238E27FC236}">
                      <a16:creationId xmlns:a16="http://schemas.microsoft.com/office/drawing/2014/main" id="{E0EACD60-1117-8517-E6B4-71177C458B33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7" name="Google Shape;3447;p35">
                  <a:extLst>
                    <a:ext uri="{FF2B5EF4-FFF2-40B4-BE49-F238E27FC236}">
                      <a16:creationId xmlns:a16="http://schemas.microsoft.com/office/drawing/2014/main" id="{E319DE99-3AF3-BEDD-BD5A-0688075CA406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8" name="Google Shape;3448;p35">
                  <a:extLst>
                    <a:ext uri="{FF2B5EF4-FFF2-40B4-BE49-F238E27FC236}">
                      <a16:creationId xmlns:a16="http://schemas.microsoft.com/office/drawing/2014/main" id="{71CF2B7F-AEFC-64B8-90C3-21C6E05438AD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9" name="Google Shape;3449;p35">
                  <a:extLst>
                    <a:ext uri="{FF2B5EF4-FFF2-40B4-BE49-F238E27FC236}">
                      <a16:creationId xmlns:a16="http://schemas.microsoft.com/office/drawing/2014/main" id="{EDE1ECF0-8EFB-3AE1-4376-F4F4A5FCF745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0" name="Google Shape;3450;p35">
                  <a:extLst>
                    <a:ext uri="{FF2B5EF4-FFF2-40B4-BE49-F238E27FC236}">
                      <a16:creationId xmlns:a16="http://schemas.microsoft.com/office/drawing/2014/main" id="{00F95ADE-953B-557F-3D3F-8E152AC16198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1" name="Google Shape;3451;p35">
                  <a:extLst>
                    <a:ext uri="{FF2B5EF4-FFF2-40B4-BE49-F238E27FC236}">
                      <a16:creationId xmlns:a16="http://schemas.microsoft.com/office/drawing/2014/main" id="{6E188711-226E-9BFB-665C-48C0E7324EDF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2" name="Google Shape;3452;p35">
                  <a:extLst>
                    <a:ext uri="{FF2B5EF4-FFF2-40B4-BE49-F238E27FC236}">
                      <a16:creationId xmlns:a16="http://schemas.microsoft.com/office/drawing/2014/main" id="{07C5C27E-7C58-C1BD-987B-F6B2A146C6B9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3" name="Google Shape;3453;p35">
                  <a:extLst>
                    <a:ext uri="{FF2B5EF4-FFF2-40B4-BE49-F238E27FC236}">
                      <a16:creationId xmlns:a16="http://schemas.microsoft.com/office/drawing/2014/main" id="{4FF2DF24-FF0F-47D4-E637-ACB374E84E28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4" name="Google Shape;3454;p35">
                  <a:extLst>
                    <a:ext uri="{FF2B5EF4-FFF2-40B4-BE49-F238E27FC236}">
                      <a16:creationId xmlns:a16="http://schemas.microsoft.com/office/drawing/2014/main" id="{607C30D7-B5FF-6F56-3296-E3F6F53D6A50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5" name="Google Shape;3455;p35">
                  <a:extLst>
                    <a:ext uri="{FF2B5EF4-FFF2-40B4-BE49-F238E27FC236}">
                      <a16:creationId xmlns:a16="http://schemas.microsoft.com/office/drawing/2014/main" id="{8C17E6D6-0D22-7C8A-74AD-C8932B98CECC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6" name="Google Shape;3456;p35">
                  <a:extLst>
                    <a:ext uri="{FF2B5EF4-FFF2-40B4-BE49-F238E27FC236}">
                      <a16:creationId xmlns:a16="http://schemas.microsoft.com/office/drawing/2014/main" id="{3A7FA54D-797A-BEDB-6764-C6D683BA191E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7" name="Google Shape;3457;p35">
                  <a:extLst>
                    <a:ext uri="{FF2B5EF4-FFF2-40B4-BE49-F238E27FC236}">
                      <a16:creationId xmlns:a16="http://schemas.microsoft.com/office/drawing/2014/main" id="{B235D9DA-6FE2-B509-C107-D88FEA327EE8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58" name="Google Shape;3458;p35">
                <a:extLst>
                  <a:ext uri="{FF2B5EF4-FFF2-40B4-BE49-F238E27FC236}">
                    <a16:creationId xmlns:a16="http://schemas.microsoft.com/office/drawing/2014/main" id="{858B5F27-1F2F-9558-9B11-6F8E92625E91}"/>
                  </a:ext>
                </a:extLst>
              </p:cNvPr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59" name="Google Shape;3459;p35">
                  <a:extLst>
                    <a:ext uri="{FF2B5EF4-FFF2-40B4-BE49-F238E27FC236}">
                      <a16:creationId xmlns:a16="http://schemas.microsoft.com/office/drawing/2014/main" id="{288B4ECD-3A25-95B2-6F6A-C22378695F5C}"/>
                    </a:ext>
                  </a:extLst>
                </p:cNvPr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0" name="Google Shape;3460;p35">
                  <a:extLst>
                    <a:ext uri="{FF2B5EF4-FFF2-40B4-BE49-F238E27FC236}">
                      <a16:creationId xmlns:a16="http://schemas.microsoft.com/office/drawing/2014/main" id="{CB6912DE-B418-69F7-198D-CCBE7B8282FA}"/>
                    </a:ext>
                  </a:extLst>
                </p:cNvPr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1" name="Google Shape;3461;p35">
                  <a:extLst>
                    <a:ext uri="{FF2B5EF4-FFF2-40B4-BE49-F238E27FC236}">
                      <a16:creationId xmlns:a16="http://schemas.microsoft.com/office/drawing/2014/main" id="{6665A4F0-B31E-0B72-27F5-CB1CFB1692C0}"/>
                    </a:ext>
                  </a:extLst>
                </p:cNvPr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2" name="Google Shape;3462;p35">
                  <a:extLst>
                    <a:ext uri="{FF2B5EF4-FFF2-40B4-BE49-F238E27FC236}">
                      <a16:creationId xmlns:a16="http://schemas.microsoft.com/office/drawing/2014/main" id="{A0BC9D82-BF1B-B4E8-7C09-CC8CD8BCD1A7}"/>
                    </a:ext>
                  </a:extLst>
                </p:cNvPr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3" name="Google Shape;3463;p35">
                  <a:extLst>
                    <a:ext uri="{FF2B5EF4-FFF2-40B4-BE49-F238E27FC236}">
                      <a16:creationId xmlns:a16="http://schemas.microsoft.com/office/drawing/2014/main" id="{9A9A6913-0F06-3D40-C322-45D012B6011B}"/>
                    </a:ext>
                  </a:extLst>
                </p:cNvPr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4" name="Google Shape;3464;p35">
                  <a:extLst>
                    <a:ext uri="{FF2B5EF4-FFF2-40B4-BE49-F238E27FC236}">
                      <a16:creationId xmlns:a16="http://schemas.microsoft.com/office/drawing/2014/main" id="{B9CEF74A-0DF5-0E7D-91E9-D2E52BDF1A76}"/>
                    </a:ext>
                  </a:extLst>
                </p:cNvPr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5" name="Google Shape;3465;p35">
                  <a:extLst>
                    <a:ext uri="{FF2B5EF4-FFF2-40B4-BE49-F238E27FC236}">
                      <a16:creationId xmlns:a16="http://schemas.microsoft.com/office/drawing/2014/main" id="{F3112AF3-DAD5-9B5D-7DD1-A6EFBD589999}"/>
                    </a:ext>
                  </a:extLst>
                </p:cNvPr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6" name="Google Shape;3466;p35">
                  <a:extLst>
                    <a:ext uri="{FF2B5EF4-FFF2-40B4-BE49-F238E27FC236}">
                      <a16:creationId xmlns:a16="http://schemas.microsoft.com/office/drawing/2014/main" id="{204D6FD2-F121-554A-5E98-1C8C1CE03AB0}"/>
                    </a:ext>
                  </a:extLst>
                </p:cNvPr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7" name="Google Shape;3467;p35">
                  <a:extLst>
                    <a:ext uri="{FF2B5EF4-FFF2-40B4-BE49-F238E27FC236}">
                      <a16:creationId xmlns:a16="http://schemas.microsoft.com/office/drawing/2014/main" id="{85343115-5952-E996-194C-4E76D34F5DCD}"/>
                    </a:ext>
                  </a:extLst>
                </p:cNvPr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8" name="Google Shape;3468;p35">
                  <a:extLst>
                    <a:ext uri="{FF2B5EF4-FFF2-40B4-BE49-F238E27FC236}">
                      <a16:creationId xmlns:a16="http://schemas.microsoft.com/office/drawing/2014/main" id="{F583C5F5-5A41-DD28-8644-5D5DB3FF8E1E}"/>
                    </a:ext>
                  </a:extLst>
                </p:cNvPr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9" name="Google Shape;3469;p35">
                  <a:extLst>
                    <a:ext uri="{FF2B5EF4-FFF2-40B4-BE49-F238E27FC236}">
                      <a16:creationId xmlns:a16="http://schemas.microsoft.com/office/drawing/2014/main" id="{03F88294-7FE1-AFF0-F4BA-08D3611C5056}"/>
                    </a:ext>
                  </a:extLst>
                </p:cNvPr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0" name="Google Shape;3470;p35">
                  <a:extLst>
                    <a:ext uri="{FF2B5EF4-FFF2-40B4-BE49-F238E27FC236}">
                      <a16:creationId xmlns:a16="http://schemas.microsoft.com/office/drawing/2014/main" id="{448A3F22-5CA7-05B5-F541-D5119720FEE0}"/>
                    </a:ext>
                  </a:extLst>
                </p:cNvPr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1" name="Google Shape;3471;p35">
                  <a:extLst>
                    <a:ext uri="{FF2B5EF4-FFF2-40B4-BE49-F238E27FC236}">
                      <a16:creationId xmlns:a16="http://schemas.microsoft.com/office/drawing/2014/main" id="{620AE71E-ADB6-8342-7B35-91755D886C15}"/>
                    </a:ext>
                  </a:extLst>
                </p:cNvPr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2" name="Google Shape;3472;p35">
                  <a:extLst>
                    <a:ext uri="{FF2B5EF4-FFF2-40B4-BE49-F238E27FC236}">
                      <a16:creationId xmlns:a16="http://schemas.microsoft.com/office/drawing/2014/main" id="{EA4BE381-DCB9-6853-C414-0E1E34E66213}"/>
                    </a:ext>
                  </a:extLst>
                </p:cNvPr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3" name="Google Shape;3473;p35">
                  <a:extLst>
                    <a:ext uri="{FF2B5EF4-FFF2-40B4-BE49-F238E27FC236}">
                      <a16:creationId xmlns:a16="http://schemas.microsoft.com/office/drawing/2014/main" id="{0F9DBF0A-F98D-27CA-C324-257AF1BA33E3}"/>
                    </a:ext>
                  </a:extLst>
                </p:cNvPr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4" name="Google Shape;3474;p35">
                  <a:extLst>
                    <a:ext uri="{FF2B5EF4-FFF2-40B4-BE49-F238E27FC236}">
                      <a16:creationId xmlns:a16="http://schemas.microsoft.com/office/drawing/2014/main" id="{631B5FEF-EA5A-B09A-B6DC-40C8F3134D67}"/>
                    </a:ext>
                  </a:extLst>
                </p:cNvPr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grpSp>
        <p:nvGrpSpPr>
          <p:cNvPr id="3476" name="Google Shape;3476;p35">
            <a:extLst>
              <a:ext uri="{FF2B5EF4-FFF2-40B4-BE49-F238E27FC236}">
                <a16:creationId xmlns:a16="http://schemas.microsoft.com/office/drawing/2014/main" id="{C799E362-5EFB-6BCC-8369-F4C202D1E904}"/>
              </a:ext>
            </a:extLst>
          </p:cNvPr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477" name="Google Shape;3477;p35">
              <a:extLst>
                <a:ext uri="{FF2B5EF4-FFF2-40B4-BE49-F238E27FC236}">
                  <a16:creationId xmlns:a16="http://schemas.microsoft.com/office/drawing/2014/main" id="{B3B7247F-9FE3-4B18-E6EB-A25FA23F9B00}"/>
                </a:ext>
              </a:extLst>
            </p:cNvPr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>
              <a:extLst>
                <a:ext uri="{FF2B5EF4-FFF2-40B4-BE49-F238E27FC236}">
                  <a16:creationId xmlns:a16="http://schemas.microsoft.com/office/drawing/2014/main" id="{BB938AD8-F326-3793-F054-9EEA7FA5312C}"/>
                </a:ext>
              </a:extLst>
            </p:cNvPr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>
              <a:extLst>
                <a:ext uri="{FF2B5EF4-FFF2-40B4-BE49-F238E27FC236}">
                  <a16:creationId xmlns:a16="http://schemas.microsoft.com/office/drawing/2014/main" id="{6B49912A-69AC-8E6C-3302-3721B31DA30E}"/>
                </a:ext>
              </a:extLst>
            </p:cNvPr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F9EC5143-0F02-31B9-BE9B-299E0A68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8" y="22591"/>
            <a:ext cx="7858511" cy="510798"/>
          </a:xfrm>
        </p:spPr>
        <p:txBody>
          <a:bodyPr/>
          <a:lstStyle/>
          <a:p>
            <a:r>
              <a:rPr lang="en-US" sz="3600" b="1" dirty="0"/>
              <a:t>SYSTEM WORKFLOW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B789B1D-ECEE-FC68-A79A-EBE6242C3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20" y="631489"/>
            <a:ext cx="8486216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700" b="1" dirty="0"/>
              <a:t>1.   Client Request:</a:t>
            </a:r>
            <a:endParaRPr lang="en-IN" sz="1700" dirty="0"/>
          </a:p>
          <a:p>
            <a:pPr marL="627063" lvl="1"/>
            <a:r>
              <a:rPr lang="en-IN" sz="1700" dirty="0"/>
              <a:t>User interacts with the </a:t>
            </a:r>
            <a:r>
              <a:rPr lang="en-IN" sz="1700" b="1" dirty="0"/>
              <a:t>frontend</a:t>
            </a:r>
            <a:r>
              <a:rPr lang="en-IN" sz="1700" dirty="0"/>
              <a:t> (index.html).</a:t>
            </a:r>
          </a:p>
          <a:p>
            <a:pPr marL="627063" lvl="1"/>
            <a:r>
              <a:rPr lang="en-IN" sz="1700" dirty="0"/>
              <a:t>Requests can be </a:t>
            </a:r>
            <a:r>
              <a:rPr lang="en-IN" sz="1700" b="1" dirty="0"/>
              <a:t>Create, Read, Update, or Delete</a:t>
            </a:r>
            <a:r>
              <a:rPr lang="en-IN" sz="1700" dirty="0"/>
              <a:t> a book.</a:t>
            </a:r>
          </a:p>
          <a:p>
            <a:pPr>
              <a:spcBef>
                <a:spcPts val="600"/>
              </a:spcBef>
            </a:pPr>
            <a:r>
              <a:rPr lang="en-IN" sz="1700" b="1" dirty="0"/>
              <a:t>2.   API Endpoint:</a:t>
            </a:r>
            <a:endParaRPr lang="en-IN" sz="1700" dirty="0"/>
          </a:p>
          <a:p>
            <a:pPr marL="627063" lvl="1"/>
            <a:r>
              <a:rPr lang="en-IN" sz="1700" dirty="0"/>
              <a:t>Request is sent to the </a:t>
            </a:r>
            <a:r>
              <a:rPr lang="en-IN" sz="1700" b="1" dirty="0"/>
              <a:t>Express.js server</a:t>
            </a:r>
            <a:r>
              <a:rPr lang="en-IN" sz="1700" dirty="0"/>
              <a:t> (server.js).</a:t>
            </a:r>
          </a:p>
          <a:p>
            <a:pPr marL="627063" lvl="1"/>
            <a:r>
              <a:rPr lang="en-IN" sz="1700" dirty="0"/>
              <a:t>Routes defined in bookRoutes.js determine which controller handles the request.</a:t>
            </a:r>
          </a:p>
          <a:p>
            <a:pPr>
              <a:spcBef>
                <a:spcPts val="600"/>
              </a:spcBef>
            </a:pPr>
            <a:r>
              <a:rPr lang="en-IN" sz="1700" b="1" dirty="0"/>
              <a:t>3.   Controller Logic:</a:t>
            </a:r>
            <a:endParaRPr lang="en-IN" sz="1700" dirty="0"/>
          </a:p>
          <a:p>
            <a:pPr marL="627063" lvl="1"/>
            <a:r>
              <a:rPr lang="en-IN" sz="1700" dirty="0"/>
              <a:t>bookController.js processes the request.</a:t>
            </a:r>
          </a:p>
          <a:p>
            <a:pPr marL="627063" lvl="1"/>
            <a:r>
              <a:rPr lang="en-IN" sz="1700" dirty="0"/>
              <a:t>Validates input data and performs necessary operations.</a:t>
            </a:r>
          </a:p>
          <a:p>
            <a:pPr>
              <a:spcBef>
                <a:spcPts val="600"/>
              </a:spcBef>
            </a:pPr>
            <a:r>
              <a:rPr lang="en-IN" sz="1700" b="1" dirty="0"/>
              <a:t>4.   Database Interaction:</a:t>
            </a:r>
            <a:endParaRPr lang="en-IN" sz="1700" dirty="0"/>
          </a:p>
          <a:p>
            <a:pPr marL="627063" lvl="1"/>
            <a:r>
              <a:rPr lang="en-IN" sz="1700" dirty="0"/>
              <a:t>Controller interacts with </a:t>
            </a:r>
            <a:r>
              <a:rPr lang="en-IN" sz="1700" b="1" dirty="0"/>
              <a:t>PostgreSQL</a:t>
            </a:r>
            <a:r>
              <a:rPr lang="en-IN" sz="1700" dirty="0"/>
              <a:t> via db.js.</a:t>
            </a:r>
          </a:p>
          <a:p>
            <a:pPr marL="627063" lvl="1"/>
            <a:r>
              <a:rPr lang="en-IN" sz="1700" dirty="0"/>
              <a:t>CRUD operations are performed on the </a:t>
            </a:r>
            <a:r>
              <a:rPr lang="en-IN" sz="1700" b="1" dirty="0"/>
              <a:t>books</a:t>
            </a:r>
            <a:r>
              <a:rPr lang="en-IN" sz="1700" dirty="0"/>
              <a:t> table (Title, Author, Quantity, Price).</a:t>
            </a:r>
          </a:p>
          <a:p>
            <a:pPr>
              <a:spcBef>
                <a:spcPts val="600"/>
              </a:spcBef>
            </a:pPr>
            <a:r>
              <a:rPr lang="en-IN" sz="1700" b="1" dirty="0"/>
              <a:t>5.   Response to Client:</a:t>
            </a:r>
            <a:endParaRPr lang="en-IN" sz="1700" dirty="0"/>
          </a:p>
          <a:p>
            <a:pPr marL="627063" lvl="1"/>
            <a:r>
              <a:rPr lang="en-IN" sz="1700" dirty="0"/>
              <a:t>Server sends back the response:</a:t>
            </a:r>
          </a:p>
          <a:p>
            <a:pPr marL="627063" lvl="2"/>
            <a:r>
              <a:rPr lang="en-IN" sz="1700" b="1" dirty="0"/>
              <a:t>Success:</a:t>
            </a:r>
            <a:r>
              <a:rPr lang="en-IN" sz="1700" dirty="0"/>
              <a:t> Confirmation, book details</a:t>
            </a:r>
          </a:p>
          <a:p>
            <a:pPr marL="627063" lvl="2"/>
            <a:r>
              <a:rPr lang="en-IN" sz="1700" b="1" dirty="0"/>
              <a:t>Error:</a:t>
            </a:r>
            <a:r>
              <a:rPr lang="en-IN" sz="1700" dirty="0"/>
              <a:t> Validation or database error messages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45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413"/>
    </mc:Choice>
    <mc:Fallback xmlns="">
      <p:transition spd="slow" advTm="684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F068-D723-372D-9386-AFEED329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43" y="0"/>
            <a:ext cx="7858511" cy="667661"/>
          </a:xfrm>
        </p:spPr>
        <p:txBody>
          <a:bodyPr/>
          <a:lstStyle/>
          <a:p>
            <a:r>
              <a:rPr lang="en-US" sz="3600" b="1" dirty="0"/>
              <a:t>TECHNOLOGIES USED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20FA3F-E98D-C228-11B6-AD5538B5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20" y="2878258"/>
            <a:ext cx="8486216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8CC8A8-79BB-07B6-240A-EF135117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32887"/>
              </p:ext>
            </p:extLst>
          </p:nvPr>
        </p:nvGraphicFramePr>
        <p:xfrm>
          <a:off x="286720" y="1102658"/>
          <a:ext cx="8570559" cy="35892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3524">
                  <a:extLst>
                    <a:ext uri="{9D8B030D-6E8A-4147-A177-3AD203B41FA5}">
                      <a16:colId xmlns:a16="http://schemas.microsoft.com/office/drawing/2014/main" val="1264040596"/>
                    </a:ext>
                  </a:extLst>
                </a:gridCol>
                <a:gridCol w="2502976">
                  <a:extLst>
                    <a:ext uri="{9D8B030D-6E8A-4147-A177-3AD203B41FA5}">
                      <a16:colId xmlns:a16="http://schemas.microsoft.com/office/drawing/2014/main" val="2121440070"/>
                    </a:ext>
                  </a:extLst>
                </a:gridCol>
                <a:gridCol w="4014059">
                  <a:extLst>
                    <a:ext uri="{9D8B030D-6E8A-4147-A177-3AD203B41FA5}">
                      <a16:colId xmlns:a16="http://schemas.microsoft.com/office/drawing/2014/main" val="2371967288"/>
                    </a:ext>
                  </a:extLst>
                </a:gridCol>
              </a:tblGrid>
              <a:tr h="2592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Technology Used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tx1"/>
                          </a:solidFill>
                        </a:rPr>
                        <a:t>Purpose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13085"/>
                  </a:ext>
                </a:extLst>
              </a:tr>
              <a:tr h="440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Backend Framework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</a:rPr>
                        <a:t>Node.js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N" sz="1200" b="1" dirty="0">
                          <a:solidFill>
                            <a:schemeClr val="tx1"/>
                          </a:solidFill>
                        </a:rPr>
                        <a:t>Express.js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 build the RESTful API and handle HTTP requests/responses</a:t>
                      </a: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472267"/>
                  </a:ext>
                </a:extLst>
              </a:tr>
              <a:tr h="622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 store and manage book records (Title, Author, Quantity, Price)</a:t>
                      </a: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231314"/>
                  </a:ext>
                </a:extLst>
              </a:tr>
              <a:tr h="440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Frontend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</a:rPr>
                        <a:t>HTML</a:t>
                      </a: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N" sz="1200" b="1">
                          <a:solidFill>
                            <a:schemeClr val="tx1"/>
                          </a:solidFill>
                        </a:rPr>
                        <a:t>CSS</a:t>
                      </a:r>
                      <a:r>
                        <a:rPr lang="en-IN" sz="12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IN" sz="1200" b="1">
                          <a:solidFill>
                            <a:schemeClr val="tx1"/>
                          </a:solidFill>
                        </a:rPr>
                        <a:t>JavaScript</a:t>
                      </a:r>
                      <a:endParaRPr lang="en-IN" sz="120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To create a simple user interface to interact with the API</a:t>
                      </a: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20233"/>
                  </a:ext>
                </a:extLst>
              </a:tr>
              <a:tr h="440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API Testing Tool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</a:rPr>
                        <a:t>Postman</a:t>
                      </a:r>
                      <a:endParaRPr lang="en-IN" sz="120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To test and verify CRUD API endpoints</a:t>
                      </a: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765021"/>
                  </a:ext>
                </a:extLst>
              </a:tr>
              <a:tr h="440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Package Manager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</a:rPr>
                        <a:t>npm (Node Package Manager)</a:t>
                      </a:r>
                      <a:endParaRPr lang="en-IN" sz="120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To install and manage project dependencies</a:t>
                      </a: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747967"/>
                  </a:ext>
                </a:extLst>
              </a:tr>
              <a:tr h="440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Version Control</a:t>
                      </a:r>
                      <a:endParaRPr lang="en-IN" sz="140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chemeClr val="tx1"/>
                          </a:solidFill>
                        </a:rPr>
                        <a:t>Git / GitHub</a:t>
                      </a:r>
                      <a:endParaRPr lang="en-IN" sz="120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To manage source code and version control</a:t>
                      </a: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732241"/>
                  </a:ext>
                </a:extLst>
              </a:tr>
              <a:tr h="440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Server Runtime</a:t>
                      </a:r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</a:rPr>
                        <a:t>Node.js Environment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 execute JavaScript code on the server side</a:t>
                      </a: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20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64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14"/>
    </mc:Choice>
    <mc:Fallback xmlns="">
      <p:transition spd="slow" advTm="352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65D5-066A-941C-B7E5-B551C835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777"/>
            <a:ext cx="7886700" cy="67889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SETTING UP NODE.JS AND EXPRESS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6731BC-8B39-DC06-29B8-71225506059F}"/>
              </a:ext>
            </a:extLst>
          </p:cNvPr>
          <p:cNvSpPr/>
          <p:nvPr/>
        </p:nvSpPr>
        <p:spPr>
          <a:xfrm>
            <a:off x="736169" y="2210676"/>
            <a:ext cx="1932966" cy="778840"/>
          </a:xfrm>
          <a:prstGeom prst="roundRect">
            <a:avLst/>
          </a:prstGeom>
          <a:solidFill>
            <a:srgbClr val="BDD7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myapi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myapi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E7D76A-24DB-08FB-39BC-CAD90CEB755F}"/>
              </a:ext>
            </a:extLst>
          </p:cNvPr>
          <p:cNvSpPr/>
          <p:nvPr/>
        </p:nvSpPr>
        <p:spPr>
          <a:xfrm>
            <a:off x="628650" y="3969856"/>
            <a:ext cx="4432514" cy="337390"/>
          </a:xfrm>
          <a:prstGeom prst="roundRect">
            <a:avLst/>
          </a:prstGeom>
          <a:solidFill>
            <a:srgbClr val="BDD7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express body-parser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3C9A0-5F77-D660-575B-3921E5B51CE7}"/>
              </a:ext>
            </a:extLst>
          </p:cNvPr>
          <p:cNvSpPr txBox="1"/>
          <p:nvPr/>
        </p:nvSpPr>
        <p:spPr>
          <a:xfrm>
            <a:off x="207292" y="1019134"/>
            <a:ext cx="8981268" cy="47486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1800" kern="1200" dirty="0">
                <a:latin typeface="Century Gothic" panose="020B0502020202020204"/>
                <a:ea typeface="+mn-ea"/>
                <a:cs typeface="+mn-cs"/>
              </a:rPr>
              <a:t>Install Node.js: </a:t>
            </a:r>
            <a:r>
              <a:rPr lang="en-GB" sz="1800" kern="1200" dirty="0">
                <a:latin typeface="Century Gothic" panose="020B0502020202020204"/>
                <a:ea typeface="+mn-ea"/>
                <a:cs typeface="+mn-cs"/>
                <a:hlinkClick r:id="rId2"/>
              </a:rPr>
              <a:t>https://nodejs.org</a:t>
            </a:r>
            <a:r>
              <a:rPr lang="en-GB" sz="1800" kern="1200" dirty="0">
                <a:latin typeface="Century Gothic" panose="020B0502020202020204"/>
                <a:ea typeface="+mn-ea"/>
                <a:cs typeface="+mn-cs"/>
              </a:rPr>
              <a:t>                    </a:t>
            </a: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Set up a basic Express server:</a:t>
            </a: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1800" kern="1200" dirty="0">
                <a:latin typeface="Century Gothic" panose="020B0502020202020204"/>
                <a:ea typeface="+mn-ea"/>
                <a:cs typeface="+mn-cs"/>
              </a:rPr>
              <a:t>Initialize project:</a:t>
            </a:r>
          </a:p>
          <a:p>
            <a:pPr defTabSz="457200">
              <a:lnSpc>
                <a:spcPct val="150000"/>
              </a:lnSpc>
              <a:buClrTx/>
            </a:pPr>
            <a:r>
              <a:rPr lang="en-US" sz="1200" dirty="0">
                <a:latin typeface="Century Gothic" panose="020B0502020202020204"/>
              </a:rPr>
              <a:t>         Create a new folder for backend and initialize </a:t>
            </a:r>
            <a:r>
              <a:rPr lang="en-US" sz="1200" dirty="0" err="1">
                <a:latin typeface="Century Gothic" panose="020B0502020202020204"/>
              </a:rPr>
              <a:t>npm</a:t>
            </a:r>
            <a:r>
              <a:rPr lang="en-US" sz="1200" dirty="0">
                <a:latin typeface="Century Gothic" panose="020B0502020202020204"/>
              </a:rPr>
              <a:t>:</a:t>
            </a:r>
            <a:r>
              <a:rPr lang="en-GB" sz="1200" dirty="0">
                <a:latin typeface="Century Gothic" panose="020B0502020202020204"/>
              </a:rPr>
              <a:t>                        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GB" sz="1800" kern="1200" dirty="0">
                <a:latin typeface="Century Gothic" panose="020B0502020202020204"/>
                <a:ea typeface="+mn-ea"/>
                <a:cs typeface="+mn-cs"/>
              </a:rPr>
              <a:t>Install dependencies:</a:t>
            </a:r>
          </a:p>
          <a:p>
            <a:pPr defTabSz="457200">
              <a:lnSpc>
                <a:spcPct val="150000"/>
              </a:lnSpc>
              <a:buClrTx/>
            </a:pPr>
            <a:r>
              <a:rPr lang="en-US" sz="1200" kern="1200" dirty="0">
                <a:latin typeface="Century Gothic" panose="020B0502020202020204"/>
                <a:ea typeface="+mn-ea"/>
                <a:cs typeface="+mn-cs"/>
              </a:rPr>
              <a:t>          Install Express and PostgreSQL client (</a:t>
            </a:r>
            <a:r>
              <a:rPr lang="en-US" sz="1200" kern="1200" dirty="0" err="1">
                <a:latin typeface="Century Gothic" panose="020B0502020202020204"/>
                <a:ea typeface="+mn-ea"/>
                <a:cs typeface="+mn-cs"/>
              </a:rPr>
              <a:t>pg</a:t>
            </a:r>
            <a:r>
              <a:rPr lang="en-US" sz="1200" kern="1200" dirty="0">
                <a:latin typeface="Century Gothic" panose="020B0502020202020204"/>
                <a:ea typeface="+mn-ea"/>
                <a:cs typeface="+mn-cs"/>
              </a:rPr>
              <a:t>):</a:t>
            </a:r>
            <a:endParaRPr lang="en-GB" sz="12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: Rounded Corners 10">
            <a:extLst>
              <a:ext uri="{FF2B5EF4-FFF2-40B4-BE49-F238E27FC236}">
                <a16:creationId xmlns:a16="http://schemas.microsoft.com/office/drawing/2014/main" id="{CC0CC6AC-B084-601D-2400-E83A6A1F9FF7}"/>
              </a:ext>
            </a:extLst>
          </p:cNvPr>
          <p:cNvSpPr/>
          <p:nvPr/>
        </p:nvSpPr>
        <p:spPr>
          <a:xfrm>
            <a:off x="5596824" y="1511589"/>
            <a:ext cx="3339884" cy="268895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require('</a:t>
            </a:r>
            <a:r>
              <a:rPr lang="en-GB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express'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express();</a:t>
            </a:r>
          </a:p>
          <a:p>
            <a:r>
              <a:rPr lang="en-GB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 = 3000;</a:t>
            </a:r>
          </a:p>
          <a:p>
            <a:endParaRPr lang="en-GB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app.use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express.json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en-GB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('/', (</a:t>
            </a:r>
            <a:r>
              <a:rPr lang="en-GB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res) =&gt; {</a:t>
            </a:r>
          </a:p>
          <a:p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res.send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('Book Management API is running');</a:t>
            </a:r>
          </a:p>
          <a:p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GB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app.listen</a:t>
            </a:r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(PORT, () =&gt; {</a:t>
            </a:r>
          </a:p>
          <a:p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console.log(`Server running on http://localhost:${PORT}`);</a:t>
            </a:r>
          </a:p>
          <a:p>
            <a:r>
              <a:rPr lang="en-GB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GB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CE5019-4274-2AF1-4D19-881161319A5B}"/>
              </a:ext>
            </a:extLst>
          </p:cNvPr>
          <p:cNvCxnSpPr/>
          <p:nvPr/>
        </p:nvCxnSpPr>
        <p:spPr>
          <a:xfrm>
            <a:off x="5207431" y="937647"/>
            <a:ext cx="0" cy="42058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6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739"/>
    </mc:Choice>
    <mc:Fallback xmlns="">
      <p:transition spd="slow" advTm="3573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1">
          <a:extLst>
            <a:ext uri="{FF2B5EF4-FFF2-40B4-BE49-F238E27FC236}">
              <a16:creationId xmlns:a16="http://schemas.microsoft.com/office/drawing/2014/main" id="{4B4D5B96-0291-1AF2-AD3A-FD0F7085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45F6866-C3F3-BA9E-65DF-F47C19B4E1D3}"/>
              </a:ext>
            </a:extLst>
          </p:cNvPr>
          <p:cNvSpPr txBox="1">
            <a:spLocks/>
          </p:cNvSpPr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BDD7EE"/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lvl="0" indent="-285750" algn="l">
              <a:buClrTx/>
              <a:buFont typeface="Arial" panose="020B0604020202020204" pitchFamily="34" charset="0"/>
              <a:buChar char="•"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79062-38EF-036F-E681-DAE3A10FFA2D}"/>
              </a:ext>
            </a:extLst>
          </p:cNvPr>
          <p:cNvSpPr txBox="1"/>
          <p:nvPr/>
        </p:nvSpPr>
        <p:spPr>
          <a:xfrm>
            <a:off x="139486" y="1174511"/>
            <a:ext cx="4432514" cy="37791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Establish a </a:t>
            </a:r>
            <a:r>
              <a:rPr lang="en-US" sz="1800" b="1" kern="1200" dirty="0">
                <a:latin typeface="Century Gothic" panose="020B0502020202020204"/>
                <a:ea typeface="+mn-ea"/>
                <a:cs typeface="+mn-cs"/>
              </a:rPr>
              <a:t>connection between Node.js backend and PostgreSQL </a:t>
            </a: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database.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8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Enable </a:t>
            </a:r>
            <a:r>
              <a:rPr lang="en-US" sz="1800" b="1" kern="1200" dirty="0">
                <a:latin typeface="Century Gothic" panose="020B0502020202020204"/>
                <a:ea typeface="+mn-ea"/>
                <a:cs typeface="+mn-cs"/>
              </a:rPr>
              <a:t>CRUD</a:t>
            </a: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 operations on the books table.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800" kern="1200" dirty="0">
              <a:latin typeface="Century Gothic" panose="020B0502020202020204"/>
              <a:ea typeface="+mn-ea"/>
              <a:cs typeface="+mn-cs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/>
              </a:rPr>
              <a:t>Enable to </a:t>
            </a:r>
            <a:r>
              <a:rPr lang="en-US" b="1" dirty="0">
                <a:latin typeface="Century Gothic" panose="020B0502020202020204"/>
              </a:rPr>
              <a:t>store the information </a:t>
            </a:r>
            <a:r>
              <a:rPr lang="en-US" dirty="0">
                <a:latin typeface="Century Gothic" panose="020B0502020202020204"/>
              </a:rPr>
              <a:t>about the resources in the DB.</a:t>
            </a: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E9CB8-6AE7-8513-2DA6-B486C46FF7FD}"/>
              </a:ext>
            </a:extLst>
          </p:cNvPr>
          <p:cNvSpPr txBox="1"/>
          <p:nvPr/>
        </p:nvSpPr>
        <p:spPr>
          <a:xfrm>
            <a:off x="-53133" y="283994"/>
            <a:ext cx="4719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CONNECTING TO POSTGRESQL</a:t>
            </a:r>
          </a:p>
        </p:txBody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87E370AC-8E52-EFB8-F9C3-630CFF3A9CA0}"/>
              </a:ext>
            </a:extLst>
          </p:cNvPr>
          <p:cNvSpPr/>
          <p:nvPr/>
        </p:nvSpPr>
        <p:spPr>
          <a:xfrm>
            <a:off x="5017273" y="767637"/>
            <a:ext cx="4066754" cy="23660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Pool } = require('</a:t>
            </a:r>
            <a:r>
              <a:rPr lang="en-GB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PostgreSQL connection configuration</a:t>
            </a:r>
          </a:p>
          <a:p>
            <a:r>
              <a:rPr lang="en-GB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pool = new Pool({</a:t>
            </a:r>
          </a:p>
          <a:p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user: '</a:t>
            </a:r>
            <a:r>
              <a:rPr lang="en-GB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your_username</a:t>
            </a: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// PostgreSQL username</a:t>
            </a:r>
          </a:p>
          <a:p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host: 'localhost',     // Database host</a:t>
            </a:r>
          </a:p>
          <a:p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database: '</a:t>
            </a:r>
            <a:r>
              <a:rPr lang="en-GB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bookdb</a:t>
            </a: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  // Database name</a:t>
            </a:r>
          </a:p>
          <a:p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password: 'password',  // password</a:t>
            </a:r>
          </a:p>
          <a:p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port: 5432             // Default port</a:t>
            </a:r>
          </a:p>
          <a:p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GB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pool;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208A1-DD9B-C977-3EE2-96168308FC61}"/>
              </a:ext>
            </a:extLst>
          </p:cNvPr>
          <p:cNvSpPr txBox="1"/>
          <p:nvPr/>
        </p:nvSpPr>
        <p:spPr>
          <a:xfrm>
            <a:off x="4666102" y="283994"/>
            <a:ext cx="3994687" cy="4551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Create db.js file</a:t>
            </a:r>
            <a:endParaRPr lang="en-GB" sz="1800" kern="1200" dirty="0"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FB9D2-9AC2-7A05-A967-69EF7F94AE54}"/>
              </a:ext>
            </a:extLst>
          </p:cNvPr>
          <p:cNvSpPr txBox="1"/>
          <p:nvPr/>
        </p:nvSpPr>
        <p:spPr>
          <a:xfrm>
            <a:off x="4666101" y="3267058"/>
            <a:ext cx="3994687" cy="7295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Usage in Controllers:</a:t>
            </a:r>
            <a:br>
              <a:rPr lang="en-GB" dirty="0">
                <a:latin typeface="Century Gothic" panose="020B0502020202020204" pitchFamily="34" charset="0"/>
              </a:rPr>
            </a:br>
            <a:r>
              <a:rPr lang="en-US" sz="1100" dirty="0">
                <a:latin typeface="Century Gothic" panose="020B0502020202020204" pitchFamily="34" charset="0"/>
              </a:rPr>
              <a:t>Import db.js in your controller </a:t>
            </a:r>
            <a:r>
              <a:rPr lang="en-US" sz="1100" b="1" dirty="0">
                <a:latin typeface="Century Gothic" panose="020B0502020202020204" pitchFamily="34" charset="0"/>
              </a:rPr>
              <a:t>to execute queries</a:t>
            </a:r>
            <a:r>
              <a:rPr lang="en-US" sz="1100" dirty="0">
                <a:latin typeface="Century Gothic" panose="020B0502020202020204" pitchFamily="34" charset="0"/>
              </a:rPr>
              <a:t>:</a:t>
            </a:r>
            <a:endParaRPr lang="en-GB" sz="1800" kern="1200" dirty="0">
              <a:latin typeface="Century Gothic" panose="020B0502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57807A-EFB6-5EEF-5DDD-0A93589486B8}"/>
              </a:ext>
            </a:extLst>
          </p:cNvPr>
          <p:cNvSpPr/>
          <p:nvPr/>
        </p:nvSpPr>
        <p:spPr>
          <a:xfrm>
            <a:off x="5017273" y="4115827"/>
            <a:ext cx="4066753" cy="72955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pool = require('./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sz="1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pool.query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('SELECT * FROM books');</a:t>
            </a:r>
          </a:p>
        </p:txBody>
      </p:sp>
    </p:spTree>
    <p:extLst>
      <p:ext uri="{BB962C8B-B14F-4D97-AF65-F5344CB8AC3E}">
        <p14:creationId xmlns:p14="http://schemas.microsoft.com/office/powerpoint/2010/main" val="33662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44"/>
    </mc:Choice>
    <mc:Fallback xmlns="">
      <p:transition spd="slow" advTm="4414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B1FE5-FAC9-7AA1-6D0A-4054728D6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206E-39CF-B413-9D34-8AA8F1C5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3766"/>
            <a:ext cx="7886700" cy="67889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CREATING ROUTES – BOOKROUTES.JS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B134F-5D36-E4D7-C824-150A12C5C27A}"/>
              </a:ext>
            </a:extLst>
          </p:cNvPr>
          <p:cNvSpPr txBox="1"/>
          <p:nvPr/>
        </p:nvSpPr>
        <p:spPr>
          <a:xfrm>
            <a:off x="154984" y="1086097"/>
            <a:ext cx="5052447" cy="37791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Routes map </a:t>
            </a:r>
            <a:r>
              <a:rPr lang="en-US" sz="1800" b="1" kern="1200" dirty="0">
                <a:latin typeface="Century Gothic" panose="020B0502020202020204"/>
                <a:ea typeface="+mn-ea"/>
                <a:cs typeface="+mn-cs"/>
              </a:rPr>
              <a:t>HTTP methods and URL paths to their respective controller functions.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/>
              </a:rPr>
              <a:t>Routes are responsible for </a:t>
            </a:r>
            <a:r>
              <a:rPr lang="en-US" b="1" dirty="0">
                <a:latin typeface="Century Gothic" panose="020B0502020202020204"/>
              </a:rPr>
              <a:t>handling incoming HTTP requests and sending responses</a:t>
            </a:r>
            <a:r>
              <a:rPr lang="en-US" dirty="0">
                <a:latin typeface="Century Gothic" panose="020B0502020202020204"/>
              </a:rPr>
              <a:t>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/>
            </a:endParaRP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latin typeface="Century Gothic" panose="020B0502020202020204"/>
                <a:ea typeface="+mn-ea"/>
                <a:cs typeface="+mn-cs"/>
              </a:rPr>
              <a:t>Keeps backend organized and modular, making it easier to maintain and extend.</a:t>
            </a:r>
            <a:endParaRPr lang="en-GB" sz="1800" kern="1200" dirty="0"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: Rounded Corners 10">
            <a:extLst>
              <a:ext uri="{FF2B5EF4-FFF2-40B4-BE49-F238E27FC236}">
                <a16:creationId xmlns:a16="http://schemas.microsoft.com/office/drawing/2014/main" id="{1442F9BD-AA7E-79E8-25F8-5C41E52E0248}"/>
              </a:ext>
            </a:extLst>
          </p:cNvPr>
          <p:cNvSpPr/>
          <p:nvPr/>
        </p:nvSpPr>
        <p:spPr>
          <a:xfrm>
            <a:off x="5207430" y="1022972"/>
            <a:ext cx="3936569" cy="410503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 = require('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express'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router =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express.Router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bookController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require('../controllers/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bookController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all books</a:t>
            </a:r>
          </a:p>
          <a:p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router.get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('/books',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getBooks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book by ID</a:t>
            </a:r>
          </a:p>
          <a:p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router.get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('/books/:id',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getBookById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a new book</a:t>
            </a:r>
          </a:p>
          <a:p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router.post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('/books',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createBook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Update a book by ID</a:t>
            </a:r>
          </a:p>
          <a:p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router.put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('/books/:id',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updateBook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Delete a book by ID</a:t>
            </a:r>
          </a:p>
          <a:p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router.delete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('/books/:id', </a:t>
            </a:r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deleteBook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module.exports</a:t>
            </a:r>
            <a:r>
              <a:rPr lang="en-GB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router;</a:t>
            </a:r>
          </a:p>
          <a:p>
            <a:endParaRPr lang="en-GB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6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31"/>
    </mc:Choice>
    <mc:Fallback xmlns="">
      <p:transition spd="slow" advTm="3893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1150</TotalTime>
  <Words>1981</Words>
  <Application>Microsoft Office PowerPoint</Application>
  <PresentationFormat>On-screen Show (16:9)</PresentationFormat>
  <Paragraphs>305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Roboto</vt:lpstr>
      <vt:lpstr>Lato</vt:lpstr>
      <vt:lpstr>Calibri Light</vt:lpstr>
      <vt:lpstr>Courier New</vt:lpstr>
      <vt:lpstr>Century Gothic</vt:lpstr>
      <vt:lpstr>Arial</vt:lpstr>
      <vt:lpstr>G</vt:lpstr>
      <vt:lpstr>Office Theme</vt:lpstr>
      <vt:lpstr>NODE.JS + EXPRESS REST API WITH CRUD OPERATIONS FOR MANAGING RESOURCES.</vt:lpstr>
      <vt:lpstr>INTRODUCTION</vt:lpstr>
      <vt:lpstr>OBJECTIVE</vt:lpstr>
      <vt:lpstr>PROJECT STRUCTURE</vt:lpstr>
      <vt:lpstr>SYSTEM WORKFLOW</vt:lpstr>
      <vt:lpstr>TECHNOLOGIES USED</vt:lpstr>
      <vt:lpstr>SETTING UP NODE.JS AND EXPRESS</vt:lpstr>
      <vt:lpstr>PowerPoint Presentation</vt:lpstr>
      <vt:lpstr>CREATING ROUTES – BOOKROUTES.JS</vt:lpstr>
      <vt:lpstr>CRUD OPERATIONS – bookController.js</vt:lpstr>
      <vt:lpstr>PowerPoint Presentation</vt:lpstr>
      <vt:lpstr>CRUD OPERATIONS – bookController.js</vt:lpstr>
      <vt:lpstr>INTEGRATING ROUTES IN SERVER – server.js</vt:lpstr>
      <vt:lpstr>INDEX.HTML  (ENTRY POINT)</vt:lpstr>
      <vt:lpstr>STYLES.CSS</vt:lpstr>
      <vt:lpstr>USER INTERFACE </vt:lpstr>
      <vt:lpstr>OUTPUT</vt:lpstr>
      <vt:lpstr>IMPACT AND FUTURE ENHANCEMENTS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DEVELOPER</dc:title>
  <dc:creator>Madhan</dc:creator>
  <cp:lastModifiedBy>Madhan Kumar</cp:lastModifiedBy>
  <cp:revision>45</cp:revision>
  <dcterms:modified xsi:type="dcterms:W3CDTF">2025-10-15T11:47:06Z</dcterms:modified>
</cp:coreProperties>
</file>