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27"/>
  </p:notesMasterIdLst>
  <p:sldIdLst>
    <p:sldId id="256" r:id="rId2"/>
    <p:sldId id="257" r:id="rId3"/>
    <p:sldId id="258" r:id="rId4"/>
    <p:sldId id="288" r:id="rId5"/>
    <p:sldId id="260" r:id="rId6"/>
    <p:sldId id="261" r:id="rId7"/>
    <p:sldId id="286" r:id="rId8"/>
    <p:sldId id="270" r:id="rId9"/>
    <p:sldId id="284" r:id="rId10"/>
    <p:sldId id="262" r:id="rId11"/>
    <p:sldId id="263" r:id="rId12"/>
    <p:sldId id="264" r:id="rId13"/>
    <p:sldId id="285" r:id="rId14"/>
    <p:sldId id="265" r:id="rId15"/>
    <p:sldId id="289" r:id="rId16"/>
    <p:sldId id="283" r:id="rId17"/>
    <p:sldId id="272" r:id="rId18"/>
    <p:sldId id="274" r:id="rId19"/>
    <p:sldId id="278" r:id="rId20"/>
    <p:sldId id="279" r:id="rId21"/>
    <p:sldId id="281" r:id="rId22"/>
    <p:sldId id="267" r:id="rId23"/>
    <p:sldId id="290" r:id="rId24"/>
    <p:sldId id="28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3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90925-1DC4-4145-B4BC-81099CA671A7}" v="158" dt="2024-11-25T13:39:21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7" autoAdjust="0"/>
  </p:normalViewPr>
  <p:slideViewPr>
    <p:cSldViewPr snapToGrid="0">
      <p:cViewPr varScale="1">
        <p:scale>
          <a:sx n="84" d="100"/>
          <a:sy n="84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a Neelakandan" userId="4ed6e6dea7745e3a" providerId="LiveId" clId="{8D790925-1DC4-4145-B4BC-81099CA671A7}"/>
    <pc:docChg chg="undo custSel addSld delSld modSld sldOrd">
      <pc:chgData name="Akshaya Neelakandan" userId="4ed6e6dea7745e3a" providerId="LiveId" clId="{8D790925-1DC4-4145-B4BC-81099CA671A7}" dt="2024-11-25T13:39:21.379" v="641" actId="20577"/>
      <pc:docMkLst>
        <pc:docMk/>
      </pc:docMkLst>
      <pc:sldChg chg="modSp mod">
        <pc:chgData name="Akshaya Neelakandan" userId="4ed6e6dea7745e3a" providerId="LiveId" clId="{8D790925-1DC4-4145-B4BC-81099CA671A7}" dt="2024-11-25T13:27:23.231" v="497" actId="2711"/>
        <pc:sldMkLst>
          <pc:docMk/>
          <pc:sldMk cId="3595604711" sldId="256"/>
        </pc:sldMkLst>
        <pc:spChg chg="mod">
          <ac:chgData name="Akshaya Neelakandan" userId="4ed6e6dea7745e3a" providerId="LiveId" clId="{8D790925-1DC4-4145-B4BC-81099CA671A7}" dt="2024-11-25T13:26:14.084" v="490" actId="12788"/>
          <ac:spMkLst>
            <pc:docMk/>
            <pc:sldMk cId="3595604711" sldId="256"/>
            <ac:spMk id="6" creationId="{91D38DF9-69C3-07B7-F0C4-FAB80449F744}"/>
          </ac:spMkLst>
        </pc:spChg>
        <pc:spChg chg="mod">
          <ac:chgData name="Akshaya Neelakandan" userId="4ed6e6dea7745e3a" providerId="LiveId" clId="{8D790925-1DC4-4145-B4BC-81099CA671A7}" dt="2024-11-25T13:26:21.614" v="491" actId="12788"/>
          <ac:spMkLst>
            <pc:docMk/>
            <pc:sldMk cId="3595604711" sldId="256"/>
            <ac:spMk id="7" creationId="{6EFC3AF6-55D9-436A-7A9C-7E1368C27634}"/>
          </ac:spMkLst>
        </pc:spChg>
        <pc:spChg chg="mod">
          <ac:chgData name="Akshaya Neelakandan" userId="4ed6e6dea7745e3a" providerId="LiveId" clId="{8D790925-1DC4-4145-B4BC-81099CA671A7}" dt="2024-11-25T13:26:29.173" v="492" actId="12788"/>
          <ac:spMkLst>
            <pc:docMk/>
            <pc:sldMk cId="3595604711" sldId="256"/>
            <ac:spMk id="8" creationId="{476AC9F5-D60B-6D06-347C-67D3BF614202}"/>
          </ac:spMkLst>
        </pc:spChg>
        <pc:spChg chg="mod">
          <ac:chgData name="Akshaya Neelakandan" userId="4ed6e6dea7745e3a" providerId="LiveId" clId="{8D790925-1DC4-4145-B4BC-81099CA671A7}" dt="2024-11-25T13:27:23.231" v="497" actId="2711"/>
          <ac:spMkLst>
            <pc:docMk/>
            <pc:sldMk cId="3595604711" sldId="256"/>
            <ac:spMk id="9" creationId="{1034E90F-24EF-BFBA-933C-50DAA1954A7C}"/>
          </ac:spMkLst>
        </pc:spChg>
      </pc:sldChg>
      <pc:sldChg chg="modSp mod">
        <pc:chgData name="Akshaya Neelakandan" userId="4ed6e6dea7745e3a" providerId="LiveId" clId="{8D790925-1DC4-4145-B4BC-81099CA671A7}" dt="2024-11-25T12:50:21.129" v="181" actId="20577"/>
        <pc:sldMkLst>
          <pc:docMk/>
          <pc:sldMk cId="2240529514" sldId="257"/>
        </pc:sldMkLst>
        <pc:spChg chg="mod">
          <ac:chgData name="Akshaya Neelakandan" userId="4ed6e6dea7745e3a" providerId="LiveId" clId="{8D790925-1DC4-4145-B4BC-81099CA671A7}" dt="2024-11-25T09:13:48.667" v="32" actId="113"/>
          <ac:spMkLst>
            <pc:docMk/>
            <pc:sldMk cId="2240529514" sldId="257"/>
            <ac:spMk id="4" creationId="{7F97BD9A-DA68-3786-926A-F593F246D0DE}"/>
          </ac:spMkLst>
        </pc:spChg>
        <pc:spChg chg="mod">
          <ac:chgData name="Akshaya Neelakandan" userId="4ed6e6dea7745e3a" providerId="LiveId" clId="{8D790925-1DC4-4145-B4BC-81099CA671A7}" dt="2024-11-25T12:50:21.129" v="181" actId="20577"/>
          <ac:spMkLst>
            <pc:docMk/>
            <pc:sldMk cId="2240529514" sldId="257"/>
            <ac:spMk id="5" creationId="{5638B437-527E-7D93-22D0-CABEE8766B32}"/>
          </ac:spMkLst>
        </pc:spChg>
      </pc:sldChg>
      <pc:sldChg chg="modSp mod">
        <pc:chgData name="Akshaya Neelakandan" userId="4ed6e6dea7745e3a" providerId="LiveId" clId="{8D790925-1DC4-4145-B4BC-81099CA671A7}" dt="2024-11-25T12:49:31.522" v="143" actId="2711"/>
        <pc:sldMkLst>
          <pc:docMk/>
          <pc:sldMk cId="2046076079" sldId="258"/>
        </pc:sldMkLst>
        <pc:spChg chg="mod">
          <ac:chgData name="Akshaya Neelakandan" userId="4ed6e6dea7745e3a" providerId="LiveId" clId="{8D790925-1DC4-4145-B4BC-81099CA671A7}" dt="2024-11-25T12:49:11.950" v="142" actId="2711"/>
          <ac:spMkLst>
            <pc:docMk/>
            <pc:sldMk cId="2046076079" sldId="258"/>
            <ac:spMk id="5" creationId="{C7680236-97AA-297D-5D6A-CBC082832C44}"/>
          </ac:spMkLst>
        </pc:spChg>
        <pc:spChg chg="mod">
          <ac:chgData name="Akshaya Neelakandan" userId="4ed6e6dea7745e3a" providerId="LiveId" clId="{8D790925-1DC4-4145-B4BC-81099CA671A7}" dt="2024-11-25T12:49:31.522" v="143" actId="2711"/>
          <ac:spMkLst>
            <pc:docMk/>
            <pc:sldMk cId="2046076079" sldId="258"/>
            <ac:spMk id="10" creationId="{0F35FDFA-C72E-9F78-5E8F-B9ACFD8403A5}"/>
          </ac:spMkLst>
        </pc:spChg>
        <pc:spChg chg="mod">
          <ac:chgData name="Akshaya Neelakandan" userId="4ed6e6dea7745e3a" providerId="LiveId" clId="{8D790925-1DC4-4145-B4BC-81099CA671A7}" dt="2024-11-25T09:14:53.160" v="40" actId="1076"/>
          <ac:spMkLst>
            <pc:docMk/>
            <pc:sldMk cId="2046076079" sldId="258"/>
            <ac:spMk id="12" creationId="{16E5C45B-6DCD-24AD-0694-799A3716AB09}"/>
          </ac:spMkLst>
        </pc:spChg>
      </pc:sldChg>
      <pc:sldChg chg="modSp mod">
        <pc:chgData name="Akshaya Neelakandan" userId="4ed6e6dea7745e3a" providerId="LiveId" clId="{8D790925-1DC4-4145-B4BC-81099CA671A7}" dt="2024-11-25T13:32:06.592" v="503" actId="1076"/>
        <pc:sldMkLst>
          <pc:docMk/>
          <pc:sldMk cId="2569867637" sldId="259"/>
        </pc:sldMkLst>
        <pc:spChg chg="mod">
          <ac:chgData name="Akshaya Neelakandan" userId="4ed6e6dea7745e3a" providerId="LiveId" clId="{8D790925-1DC4-4145-B4BC-81099CA671A7}" dt="2024-11-25T13:27:57.108" v="499" actId="115"/>
          <ac:spMkLst>
            <pc:docMk/>
            <pc:sldMk cId="2569867637" sldId="259"/>
            <ac:spMk id="5" creationId="{40DA6082-F7A4-9FE9-AD33-32ECF7A7AE2C}"/>
          </ac:spMkLst>
        </pc:spChg>
        <pc:spChg chg="mod">
          <ac:chgData name="Akshaya Neelakandan" userId="4ed6e6dea7745e3a" providerId="LiveId" clId="{8D790925-1DC4-4145-B4BC-81099CA671A7}" dt="2024-11-25T12:53:46.874" v="199" actId="1076"/>
          <ac:spMkLst>
            <pc:docMk/>
            <pc:sldMk cId="2569867637" sldId="259"/>
            <ac:spMk id="6" creationId="{1C8EEF74-37FB-1B15-3211-B9E919560B22}"/>
          </ac:spMkLst>
        </pc:spChg>
        <pc:spChg chg="mod">
          <ac:chgData name="Akshaya Neelakandan" userId="4ed6e6dea7745e3a" providerId="LiveId" clId="{8D790925-1DC4-4145-B4BC-81099CA671A7}" dt="2024-11-25T13:31:54.950" v="502" actId="1076"/>
          <ac:spMkLst>
            <pc:docMk/>
            <pc:sldMk cId="2569867637" sldId="259"/>
            <ac:spMk id="7" creationId="{201D1FCD-D9B0-BF5F-8EAD-03A00E738CF1}"/>
          </ac:spMkLst>
        </pc:spChg>
        <pc:spChg chg="mod">
          <ac:chgData name="Akshaya Neelakandan" userId="4ed6e6dea7745e3a" providerId="LiveId" clId="{8D790925-1DC4-4145-B4BC-81099CA671A7}" dt="2024-11-25T13:32:06.592" v="503" actId="1076"/>
          <ac:spMkLst>
            <pc:docMk/>
            <pc:sldMk cId="2569867637" sldId="259"/>
            <ac:spMk id="8" creationId="{93378B99-86DA-BEE1-A104-D87AF7A97411}"/>
          </ac:spMkLst>
        </pc:spChg>
        <pc:picChg chg="mod">
          <ac:chgData name="Akshaya Neelakandan" userId="4ed6e6dea7745e3a" providerId="LiveId" clId="{8D790925-1DC4-4145-B4BC-81099CA671A7}" dt="2024-11-25T13:27:50.160" v="498" actId="1076"/>
          <ac:picMkLst>
            <pc:docMk/>
            <pc:sldMk cId="2569867637" sldId="259"/>
            <ac:picMk id="3" creationId="{FF667B23-E649-0C5C-AA4A-A90DF0FEEDC3}"/>
          </ac:picMkLst>
        </pc:picChg>
      </pc:sldChg>
      <pc:sldChg chg="modSp mod">
        <pc:chgData name="Akshaya Neelakandan" userId="4ed6e6dea7745e3a" providerId="LiveId" clId="{8D790925-1DC4-4145-B4BC-81099CA671A7}" dt="2024-11-25T13:28:09.978" v="501" actId="1076"/>
        <pc:sldMkLst>
          <pc:docMk/>
          <pc:sldMk cId="135114467" sldId="260"/>
        </pc:sldMkLst>
        <pc:spChg chg="mod">
          <ac:chgData name="Akshaya Neelakandan" userId="4ed6e6dea7745e3a" providerId="LiveId" clId="{8D790925-1DC4-4145-B4BC-81099CA671A7}" dt="2024-11-25T13:28:06.659" v="500" actId="115"/>
          <ac:spMkLst>
            <pc:docMk/>
            <pc:sldMk cId="135114467" sldId="260"/>
            <ac:spMk id="2" creationId="{8BD23173-6308-2C37-67EF-B472393814ED}"/>
          </ac:spMkLst>
        </pc:spChg>
        <pc:spChg chg="mod">
          <ac:chgData name="Akshaya Neelakandan" userId="4ed6e6dea7745e3a" providerId="LiveId" clId="{8D790925-1DC4-4145-B4BC-81099CA671A7}" dt="2024-11-25T13:28:09.978" v="501" actId="1076"/>
          <ac:spMkLst>
            <pc:docMk/>
            <pc:sldMk cId="135114467" sldId="260"/>
            <ac:spMk id="3" creationId="{81B6938A-0C8A-A614-1BA7-AAED760F5EFE}"/>
          </ac:spMkLst>
        </pc:spChg>
        <pc:picChg chg="mod">
          <ac:chgData name="Akshaya Neelakandan" userId="4ed6e6dea7745e3a" providerId="LiveId" clId="{8D790925-1DC4-4145-B4BC-81099CA671A7}" dt="2024-11-25T12:54:52.095" v="208" actId="1076"/>
          <ac:picMkLst>
            <pc:docMk/>
            <pc:sldMk cId="135114467" sldId="260"/>
            <ac:picMk id="5" creationId="{2BAB80B7-2A8D-ACE3-CCE7-FDC488C7B574}"/>
          </ac:picMkLst>
        </pc:picChg>
      </pc:sldChg>
      <pc:sldChg chg="delSp modSp mod">
        <pc:chgData name="Akshaya Neelakandan" userId="4ed6e6dea7745e3a" providerId="LiveId" clId="{8D790925-1DC4-4145-B4BC-81099CA671A7}" dt="2024-11-25T13:33:32.072" v="508" actId="1076"/>
        <pc:sldMkLst>
          <pc:docMk/>
          <pc:sldMk cId="1236286052" sldId="261"/>
        </pc:sldMkLst>
        <pc:spChg chg="mod">
          <ac:chgData name="Akshaya Neelakandan" userId="4ed6e6dea7745e3a" providerId="LiveId" clId="{8D790925-1DC4-4145-B4BC-81099CA671A7}" dt="2024-11-25T13:33:32.072" v="508" actId="1076"/>
          <ac:spMkLst>
            <pc:docMk/>
            <pc:sldMk cId="1236286052" sldId="261"/>
            <ac:spMk id="4" creationId="{19836032-F900-667E-4145-8674632A2BB4}"/>
          </ac:spMkLst>
        </pc:spChg>
        <pc:spChg chg="mod">
          <ac:chgData name="Akshaya Neelakandan" userId="4ed6e6dea7745e3a" providerId="LiveId" clId="{8D790925-1DC4-4145-B4BC-81099CA671A7}" dt="2024-11-25T13:33:01.387" v="505" actId="12788"/>
          <ac:spMkLst>
            <pc:docMk/>
            <pc:sldMk cId="1236286052" sldId="261"/>
            <ac:spMk id="5" creationId="{4BEC658E-8A18-BC7C-C954-678FD61115B5}"/>
          </ac:spMkLst>
        </pc:spChg>
        <pc:picChg chg="del mod">
          <ac:chgData name="Akshaya Neelakandan" userId="4ed6e6dea7745e3a" providerId="LiveId" clId="{8D790925-1DC4-4145-B4BC-81099CA671A7}" dt="2024-11-25T12:58:41.897" v="231" actId="478"/>
          <ac:picMkLst>
            <pc:docMk/>
            <pc:sldMk cId="1236286052" sldId="261"/>
            <ac:picMk id="7" creationId="{B49FB249-BB2C-3EC2-D277-6C73FC097BC3}"/>
          </ac:picMkLst>
        </pc:picChg>
        <pc:picChg chg="del">
          <ac:chgData name="Akshaya Neelakandan" userId="4ed6e6dea7745e3a" providerId="LiveId" clId="{8D790925-1DC4-4145-B4BC-81099CA671A7}" dt="2024-11-25T12:58:44.870" v="232" actId="478"/>
          <ac:picMkLst>
            <pc:docMk/>
            <pc:sldMk cId="1236286052" sldId="261"/>
            <ac:picMk id="9" creationId="{11169EB6-DBAE-0151-6505-25B19FFF9D86}"/>
          </ac:picMkLst>
        </pc:picChg>
      </pc:sldChg>
      <pc:sldChg chg="modSp mod">
        <pc:chgData name="Akshaya Neelakandan" userId="4ed6e6dea7745e3a" providerId="LiveId" clId="{8D790925-1DC4-4145-B4BC-81099CA671A7}" dt="2024-11-25T13:34:59.321" v="512" actId="20577"/>
        <pc:sldMkLst>
          <pc:docMk/>
          <pc:sldMk cId="2036413628" sldId="262"/>
        </pc:sldMkLst>
        <pc:spChg chg="mod">
          <ac:chgData name="Akshaya Neelakandan" userId="4ed6e6dea7745e3a" providerId="LiveId" clId="{8D790925-1DC4-4145-B4BC-81099CA671A7}" dt="2024-11-25T13:06:45.185" v="276" actId="2711"/>
          <ac:spMkLst>
            <pc:docMk/>
            <pc:sldMk cId="2036413628" sldId="262"/>
            <ac:spMk id="2" creationId="{CCB48DE8-64F9-D383-D00F-5C8261338400}"/>
          </ac:spMkLst>
        </pc:spChg>
        <pc:spChg chg="mod">
          <ac:chgData name="Akshaya Neelakandan" userId="4ed6e6dea7745e3a" providerId="LiveId" clId="{8D790925-1DC4-4145-B4BC-81099CA671A7}" dt="2024-11-25T13:08:05.989" v="285" actId="115"/>
          <ac:spMkLst>
            <pc:docMk/>
            <pc:sldMk cId="2036413628" sldId="262"/>
            <ac:spMk id="3" creationId="{26B8A9D8-26F1-6830-A465-89599D5BD6DA}"/>
          </ac:spMkLst>
        </pc:spChg>
        <pc:spChg chg="mod">
          <ac:chgData name="Akshaya Neelakandan" userId="4ed6e6dea7745e3a" providerId="LiveId" clId="{8D790925-1DC4-4145-B4BC-81099CA671A7}" dt="2024-11-25T13:34:59.321" v="512" actId="20577"/>
          <ac:spMkLst>
            <pc:docMk/>
            <pc:sldMk cId="2036413628" sldId="262"/>
            <ac:spMk id="4" creationId="{6B483E9F-5DF4-DF4C-F025-49C4379FDBF4}"/>
          </ac:spMkLst>
        </pc:spChg>
        <pc:spChg chg="mod">
          <ac:chgData name="Akshaya Neelakandan" userId="4ed6e6dea7745e3a" providerId="LiveId" clId="{8D790925-1DC4-4145-B4BC-81099CA671A7}" dt="2024-11-25T13:08:11.343" v="286" actId="115"/>
          <ac:spMkLst>
            <pc:docMk/>
            <pc:sldMk cId="2036413628" sldId="262"/>
            <ac:spMk id="5" creationId="{5F2DB38B-CBE0-94B6-6EF9-976FC191C294}"/>
          </ac:spMkLst>
        </pc:spChg>
        <pc:spChg chg="mod">
          <ac:chgData name="Akshaya Neelakandan" userId="4ed6e6dea7745e3a" providerId="LiveId" clId="{8D790925-1DC4-4145-B4BC-81099CA671A7}" dt="2024-11-25T13:07:55.540" v="284" actId="1076"/>
          <ac:spMkLst>
            <pc:docMk/>
            <pc:sldMk cId="2036413628" sldId="262"/>
            <ac:spMk id="6" creationId="{07406654-753F-97EA-9292-044644B4A90A}"/>
          </ac:spMkLst>
        </pc:spChg>
      </pc:sldChg>
      <pc:sldChg chg="modSp mod">
        <pc:chgData name="Akshaya Neelakandan" userId="4ed6e6dea7745e3a" providerId="LiveId" clId="{8D790925-1DC4-4145-B4BC-81099CA671A7}" dt="2024-11-25T13:08:52.216" v="291" actId="1076"/>
        <pc:sldMkLst>
          <pc:docMk/>
          <pc:sldMk cId="244149449" sldId="263"/>
        </pc:sldMkLst>
        <pc:spChg chg="mod">
          <ac:chgData name="Akshaya Neelakandan" userId="4ed6e6dea7745e3a" providerId="LiveId" clId="{8D790925-1DC4-4145-B4BC-81099CA671A7}" dt="2024-11-25T09:16:41.374" v="44" actId="1076"/>
          <ac:spMkLst>
            <pc:docMk/>
            <pc:sldMk cId="244149449" sldId="263"/>
            <ac:spMk id="2" creationId="{9970FDA3-11C4-C69D-C279-18A4E27F1565}"/>
          </ac:spMkLst>
        </pc:spChg>
        <pc:spChg chg="mod">
          <ac:chgData name="Akshaya Neelakandan" userId="4ed6e6dea7745e3a" providerId="LiveId" clId="{8D790925-1DC4-4145-B4BC-81099CA671A7}" dt="2024-11-25T13:08:33.912" v="288" actId="2711"/>
          <ac:spMkLst>
            <pc:docMk/>
            <pc:sldMk cId="244149449" sldId="263"/>
            <ac:spMk id="3" creationId="{98C37993-DACB-BBBB-7D25-61BF73114AB7}"/>
          </ac:spMkLst>
        </pc:spChg>
        <pc:picChg chg="mod">
          <ac:chgData name="Akshaya Neelakandan" userId="4ed6e6dea7745e3a" providerId="LiveId" clId="{8D790925-1DC4-4145-B4BC-81099CA671A7}" dt="2024-11-25T13:08:42.761" v="289" actId="14100"/>
          <ac:picMkLst>
            <pc:docMk/>
            <pc:sldMk cId="244149449" sldId="263"/>
            <ac:picMk id="5" creationId="{9B476027-0CB0-ECB7-8D80-30AA152DDE7C}"/>
          </ac:picMkLst>
        </pc:picChg>
        <pc:picChg chg="mod">
          <ac:chgData name="Akshaya Neelakandan" userId="4ed6e6dea7745e3a" providerId="LiveId" clId="{8D790925-1DC4-4145-B4BC-81099CA671A7}" dt="2024-11-25T13:08:52.216" v="291" actId="1076"/>
          <ac:picMkLst>
            <pc:docMk/>
            <pc:sldMk cId="244149449" sldId="263"/>
            <ac:picMk id="7" creationId="{F0C5F1FF-6C2E-5E30-DBE8-BD7DB66D16CA}"/>
          </ac:picMkLst>
        </pc:picChg>
      </pc:sldChg>
      <pc:sldChg chg="modSp mod">
        <pc:chgData name="Akshaya Neelakandan" userId="4ed6e6dea7745e3a" providerId="LiveId" clId="{8D790925-1DC4-4145-B4BC-81099CA671A7}" dt="2024-11-25T13:38:09.954" v="623" actId="20577"/>
        <pc:sldMkLst>
          <pc:docMk/>
          <pc:sldMk cId="647539461" sldId="264"/>
        </pc:sldMkLst>
        <pc:spChg chg="mod">
          <ac:chgData name="Akshaya Neelakandan" userId="4ed6e6dea7745e3a" providerId="LiveId" clId="{8D790925-1DC4-4145-B4BC-81099CA671A7}" dt="2024-11-25T13:09:06.582" v="292" actId="1076"/>
          <ac:spMkLst>
            <pc:docMk/>
            <pc:sldMk cId="647539461" sldId="264"/>
            <ac:spMk id="2" creationId="{D3095865-9ED8-6ED3-A414-9B1C3A2DCB14}"/>
          </ac:spMkLst>
        </pc:spChg>
        <pc:spChg chg="mod">
          <ac:chgData name="Akshaya Neelakandan" userId="4ed6e6dea7745e3a" providerId="LiveId" clId="{8D790925-1DC4-4145-B4BC-81099CA671A7}" dt="2024-11-25T13:38:09.954" v="623" actId="20577"/>
          <ac:spMkLst>
            <pc:docMk/>
            <pc:sldMk cId="647539461" sldId="264"/>
            <ac:spMk id="4" creationId="{EAB94F19-1444-89A8-C678-8B97E997EA02}"/>
          </ac:spMkLst>
        </pc:spChg>
      </pc:sldChg>
      <pc:sldChg chg="modSp mod">
        <pc:chgData name="Akshaya Neelakandan" userId="4ed6e6dea7745e3a" providerId="LiveId" clId="{8D790925-1DC4-4145-B4BC-81099CA671A7}" dt="2024-11-25T13:39:21.379" v="641" actId="20577"/>
        <pc:sldMkLst>
          <pc:docMk/>
          <pc:sldMk cId="2508785212" sldId="265"/>
        </pc:sldMkLst>
        <pc:spChg chg="mod">
          <ac:chgData name="Akshaya Neelakandan" userId="4ed6e6dea7745e3a" providerId="LiveId" clId="{8D790925-1DC4-4145-B4BC-81099CA671A7}" dt="2024-11-25T13:39:21.379" v="641" actId="20577"/>
          <ac:spMkLst>
            <pc:docMk/>
            <pc:sldMk cId="2508785212" sldId="265"/>
            <ac:spMk id="2" creationId="{31EB9184-FCC0-134A-020B-E44C5FAF229B}"/>
          </ac:spMkLst>
        </pc:spChg>
        <pc:spChg chg="mod">
          <ac:chgData name="Akshaya Neelakandan" userId="4ed6e6dea7745e3a" providerId="LiveId" clId="{8D790925-1DC4-4145-B4BC-81099CA671A7}" dt="2024-11-25T09:20:33.999" v="117" actId="1076"/>
          <ac:spMkLst>
            <pc:docMk/>
            <pc:sldMk cId="2508785212" sldId="265"/>
            <ac:spMk id="3" creationId="{052E2262-8161-9B4D-8D60-7C55B09DB73A}"/>
          </ac:spMkLst>
        </pc:spChg>
        <pc:spChg chg="mod">
          <ac:chgData name="Akshaya Neelakandan" userId="4ed6e6dea7745e3a" providerId="LiveId" clId="{8D790925-1DC4-4145-B4BC-81099CA671A7}" dt="2024-11-25T09:20:55.984" v="118" actId="1076"/>
          <ac:spMkLst>
            <pc:docMk/>
            <pc:sldMk cId="2508785212" sldId="265"/>
            <ac:spMk id="4" creationId="{7364091B-8A51-C59D-3559-C350462D25FC}"/>
          </ac:spMkLst>
        </pc:spChg>
        <pc:spChg chg="mod">
          <ac:chgData name="Akshaya Neelakandan" userId="4ed6e6dea7745e3a" providerId="LiveId" clId="{8D790925-1DC4-4145-B4BC-81099CA671A7}" dt="2024-11-25T13:11:49.499" v="308" actId="115"/>
          <ac:spMkLst>
            <pc:docMk/>
            <pc:sldMk cId="2508785212" sldId="265"/>
            <ac:spMk id="5" creationId="{26DC1028-050E-5556-F300-61DD6220966C}"/>
          </ac:spMkLst>
        </pc:spChg>
      </pc:sldChg>
      <pc:sldChg chg="delSp modSp mod">
        <pc:chgData name="Akshaya Neelakandan" userId="4ed6e6dea7745e3a" providerId="LiveId" clId="{8D790925-1DC4-4145-B4BC-81099CA671A7}" dt="2024-11-25T13:20:05.115" v="451" actId="2711"/>
        <pc:sldMkLst>
          <pc:docMk/>
          <pc:sldMk cId="2694655415" sldId="267"/>
        </pc:sldMkLst>
        <pc:spChg chg="mod">
          <ac:chgData name="Akshaya Neelakandan" userId="4ed6e6dea7745e3a" providerId="LiveId" clId="{8D790925-1DC4-4145-B4BC-81099CA671A7}" dt="2024-11-25T09:21:25.008" v="120" actId="1076"/>
          <ac:spMkLst>
            <pc:docMk/>
            <pc:sldMk cId="2694655415" sldId="267"/>
            <ac:spMk id="2" creationId="{F4EF5919-8F2C-F1FC-A79C-32806A4A86AC}"/>
          </ac:spMkLst>
        </pc:spChg>
        <pc:spChg chg="mod">
          <ac:chgData name="Akshaya Neelakandan" userId="4ed6e6dea7745e3a" providerId="LiveId" clId="{8D790925-1DC4-4145-B4BC-81099CA671A7}" dt="2024-11-25T13:19:22.801" v="447" actId="20577"/>
          <ac:spMkLst>
            <pc:docMk/>
            <pc:sldMk cId="2694655415" sldId="267"/>
            <ac:spMk id="3" creationId="{D17B6A69-7F7E-A80E-31ED-3A5D8D272940}"/>
          </ac:spMkLst>
        </pc:spChg>
        <pc:spChg chg="mod">
          <ac:chgData name="Akshaya Neelakandan" userId="4ed6e6dea7745e3a" providerId="LiveId" clId="{8D790925-1DC4-4145-B4BC-81099CA671A7}" dt="2024-11-25T13:19:39.528" v="449" actId="1076"/>
          <ac:spMkLst>
            <pc:docMk/>
            <pc:sldMk cId="2694655415" sldId="267"/>
            <ac:spMk id="4" creationId="{70EB9596-F87B-4446-6265-37946852F4F1}"/>
          </ac:spMkLst>
        </pc:spChg>
        <pc:spChg chg="mod">
          <ac:chgData name="Akshaya Neelakandan" userId="4ed6e6dea7745e3a" providerId="LiveId" clId="{8D790925-1DC4-4145-B4BC-81099CA671A7}" dt="2024-11-25T13:20:05.115" v="451" actId="2711"/>
          <ac:spMkLst>
            <pc:docMk/>
            <pc:sldMk cId="2694655415" sldId="267"/>
            <ac:spMk id="5" creationId="{7B2CBD2B-D6BF-E1FE-7194-1AF4C6D1E552}"/>
          </ac:spMkLst>
        </pc:spChg>
        <pc:spChg chg="mod">
          <ac:chgData name="Akshaya Neelakandan" userId="4ed6e6dea7745e3a" providerId="LiveId" clId="{8D790925-1DC4-4145-B4BC-81099CA671A7}" dt="2024-11-25T13:16:50.066" v="331" actId="1076"/>
          <ac:spMkLst>
            <pc:docMk/>
            <pc:sldMk cId="2694655415" sldId="267"/>
            <ac:spMk id="7" creationId="{4CEBD3FD-905F-9DD7-8E6E-B3E1A37859E4}"/>
          </ac:spMkLst>
        </pc:spChg>
        <pc:spChg chg="del">
          <ac:chgData name="Akshaya Neelakandan" userId="4ed6e6dea7745e3a" providerId="LiveId" clId="{8D790925-1DC4-4145-B4BC-81099CA671A7}" dt="2024-11-25T13:16:43.062" v="329" actId="478"/>
          <ac:spMkLst>
            <pc:docMk/>
            <pc:sldMk cId="2694655415" sldId="267"/>
            <ac:spMk id="8" creationId="{7FC3E030-B424-DECA-BCBF-547249B140E8}"/>
          </ac:spMkLst>
        </pc:spChg>
        <pc:spChg chg="del mod">
          <ac:chgData name="Akshaya Neelakandan" userId="4ed6e6dea7745e3a" providerId="LiveId" clId="{8D790925-1DC4-4145-B4BC-81099CA671A7}" dt="2024-11-25T13:16:45.294" v="330" actId="478"/>
          <ac:spMkLst>
            <pc:docMk/>
            <pc:sldMk cId="2694655415" sldId="267"/>
            <ac:spMk id="9" creationId="{E480D1F9-844A-DF08-F49B-71DDF76DCDF0}"/>
          </ac:spMkLst>
        </pc:spChg>
      </pc:sldChg>
      <pc:sldChg chg="delSp modSp mod">
        <pc:chgData name="Akshaya Neelakandan" userId="4ed6e6dea7745e3a" providerId="LiveId" clId="{8D790925-1DC4-4145-B4BC-81099CA671A7}" dt="2024-11-25T13:25:21.465" v="487" actId="1076"/>
        <pc:sldMkLst>
          <pc:docMk/>
          <pc:sldMk cId="786224739" sldId="268"/>
        </pc:sldMkLst>
        <pc:spChg chg="mod">
          <ac:chgData name="Akshaya Neelakandan" userId="4ed6e6dea7745e3a" providerId="LiveId" clId="{8D790925-1DC4-4145-B4BC-81099CA671A7}" dt="2024-11-25T13:24:03.256" v="476" actId="1076"/>
          <ac:spMkLst>
            <pc:docMk/>
            <pc:sldMk cId="786224739" sldId="268"/>
            <ac:spMk id="2" creationId="{8B83F375-6AB6-A820-1539-3904CDC486BE}"/>
          </ac:spMkLst>
        </pc:spChg>
        <pc:spChg chg="del">
          <ac:chgData name="Akshaya Neelakandan" userId="4ed6e6dea7745e3a" providerId="LiveId" clId="{8D790925-1DC4-4145-B4BC-81099CA671A7}" dt="2024-11-25T13:16:38.140" v="328" actId="478"/>
          <ac:spMkLst>
            <pc:docMk/>
            <pc:sldMk cId="786224739" sldId="268"/>
            <ac:spMk id="3" creationId="{2114727B-6D48-6FA3-B504-107528E52FC5}"/>
          </ac:spMkLst>
        </pc:spChg>
        <pc:spChg chg="mod">
          <ac:chgData name="Akshaya Neelakandan" userId="4ed6e6dea7745e3a" providerId="LiveId" clId="{8D790925-1DC4-4145-B4BC-81099CA671A7}" dt="2024-11-25T13:25:06.947" v="486" actId="115"/>
          <ac:spMkLst>
            <pc:docMk/>
            <pc:sldMk cId="786224739" sldId="268"/>
            <ac:spMk id="4" creationId="{777BCC84-4A9F-AA22-44F9-6AA5AED78135}"/>
          </ac:spMkLst>
        </pc:spChg>
        <pc:spChg chg="del">
          <ac:chgData name="Akshaya Neelakandan" userId="4ed6e6dea7745e3a" providerId="LiveId" clId="{8D790925-1DC4-4145-B4BC-81099CA671A7}" dt="2024-11-25T13:16:35.957" v="327" actId="478"/>
          <ac:spMkLst>
            <pc:docMk/>
            <pc:sldMk cId="786224739" sldId="268"/>
            <ac:spMk id="5" creationId="{98F61526-E8BF-253D-E785-5854979FC1A4}"/>
          </ac:spMkLst>
        </pc:spChg>
        <pc:spChg chg="mod">
          <ac:chgData name="Akshaya Neelakandan" userId="4ed6e6dea7745e3a" providerId="LiveId" clId="{8D790925-1DC4-4145-B4BC-81099CA671A7}" dt="2024-11-25T13:24:29.210" v="480" actId="1076"/>
          <ac:spMkLst>
            <pc:docMk/>
            <pc:sldMk cId="786224739" sldId="268"/>
            <ac:spMk id="6" creationId="{39D61B27-5EB5-25A7-D26A-5A447BEBE33C}"/>
          </ac:spMkLst>
        </pc:spChg>
        <pc:spChg chg="mod">
          <ac:chgData name="Akshaya Neelakandan" userId="4ed6e6dea7745e3a" providerId="LiveId" clId="{8D790925-1DC4-4145-B4BC-81099CA671A7}" dt="2024-11-25T13:25:21.465" v="487" actId="1076"/>
          <ac:spMkLst>
            <pc:docMk/>
            <pc:sldMk cId="786224739" sldId="268"/>
            <ac:spMk id="7" creationId="{E44170D0-0028-6973-4130-22371190F3D3}"/>
          </ac:spMkLst>
        </pc:spChg>
      </pc:sldChg>
      <pc:sldChg chg="modSp mod">
        <pc:chgData name="Akshaya Neelakandan" userId="4ed6e6dea7745e3a" providerId="LiveId" clId="{8D790925-1DC4-4145-B4BC-81099CA671A7}" dt="2024-11-25T13:05:32.298" v="270" actId="115"/>
        <pc:sldMkLst>
          <pc:docMk/>
          <pc:sldMk cId="2223979263" sldId="270"/>
        </pc:sldMkLst>
        <pc:spChg chg="mod">
          <ac:chgData name="Akshaya Neelakandan" userId="4ed6e6dea7745e3a" providerId="LiveId" clId="{8D790925-1DC4-4145-B4BC-81099CA671A7}" dt="2024-11-25T13:05:16.576" v="269" actId="115"/>
          <ac:spMkLst>
            <pc:docMk/>
            <pc:sldMk cId="2223979263" sldId="270"/>
            <ac:spMk id="2" creationId="{BA42B1C7-A1F5-2AB7-1599-272732685C37}"/>
          </ac:spMkLst>
        </pc:spChg>
        <pc:spChg chg="mod">
          <ac:chgData name="Akshaya Neelakandan" userId="4ed6e6dea7745e3a" providerId="LiveId" clId="{8D790925-1DC4-4145-B4BC-81099CA671A7}" dt="2024-11-25T13:05:32.298" v="270" actId="115"/>
          <ac:spMkLst>
            <pc:docMk/>
            <pc:sldMk cId="2223979263" sldId="270"/>
            <ac:spMk id="4" creationId="{A9AFB102-0AE8-2867-5E04-5474FB7B98B9}"/>
          </ac:spMkLst>
        </pc:spChg>
      </pc:sldChg>
      <pc:sldChg chg="modSp del mod">
        <pc:chgData name="Akshaya Neelakandan" userId="4ed6e6dea7745e3a" providerId="LiveId" clId="{8D790925-1DC4-4145-B4BC-81099CA671A7}" dt="2024-11-25T09:31:54.413" v="133" actId="47"/>
        <pc:sldMkLst>
          <pc:docMk/>
          <pc:sldMk cId="829656585" sldId="282"/>
        </pc:sldMkLst>
        <pc:spChg chg="mod">
          <ac:chgData name="Akshaya Neelakandan" userId="4ed6e6dea7745e3a" providerId="LiveId" clId="{8D790925-1DC4-4145-B4BC-81099CA671A7}" dt="2024-11-25T09:29:02.043" v="132" actId="12788"/>
          <ac:spMkLst>
            <pc:docMk/>
            <pc:sldMk cId="829656585" sldId="282"/>
            <ac:spMk id="2" creationId="{A636B4A8-C9BE-73FD-C72A-9FAEDA599C11}"/>
          </ac:spMkLst>
        </pc:spChg>
      </pc:sldChg>
      <pc:sldChg chg="ord">
        <pc:chgData name="Akshaya Neelakandan" userId="4ed6e6dea7745e3a" providerId="LiveId" clId="{8D790925-1DC4-4145-B4BC-81099CA671A7}" dt="2024-11-25T09:34:55.821" v="135"/>
        <pc:sldMkLst>
          <pc:docMk/>
          <pc:sldMk cId="2601367162" sldId="283"/>
        </pc:sldMkLst>
      </pc:sldChg>
      <pc:sldChg chg="modSp mod">
        <pc:chgData name="Akshaya Neelakandan" userId="4ed6e6dea7745e3a" providerId="LiveId" clId="{8D790925-1DC4-4145-B4BC-81099CA671A7}" dt="2024-11-25T13:06:05.392" v="273" actId="2711"/>
        <pc:sldMkLst>
          <pc:docMk/>
          <pc:sldMk cId="553591852" sldId="284"/>
        </pc:sldMkLst>
        <pc:spChg chg="mod">
          <ac:chgData name="Akshaya Neelakandan" userId="4ed6e6dea7745e3a" providerId="LiveId" clId="{8D790925-1DC4-4145-B4BC-81099CA671A7}" dt="2024-11-25T13:06:05.392" v="273" actId="2711"/>
          <ac:spMkLst>
            <pc:docMk/>
            <pc:sldMk cId="553591852" sldId="284"/>
            <ac:spMk id="2" creationId="{04EBC095-7279-D397-ABBC-57E1ECF9887D}"/>
          </ac:spMkLst>
        </pc:spChg>
        <pc:spChg chg="mod">
          <ac:chgData name="Akshaya Neelakandan" userId="4ed6e6dea7745e3a" providerId="LiveId" clId="{8D790925-1DC4-4145-B4BC-81099CA671A7}" dt="2024-11-25T13:05:56.806" v="272" actId="2711"/>
          <ac:spMkLst>
            <pc:docMk/>
            <pc:sldMk cId="553591852" sldId="284"/>
            <ac:spMk id="6" creationId="{4348BBEC-881F-0CBD-AEB1-4FCF245F70D9}"/>
          </ac:spMkLst>
        </pc:spChg>
      </pc:sldChg>
      <pc:sldChg chg="modSp mod">
        <pc:chgData name="Akshaya Neelakandan" userId="4ed6e6dea7745e3a" providerId="LiveId" clId="{8D790925-1DC4-4145-B4BC-81099CA671A7}" dt="2024-11-25T13:10:25.803" v="301" actId="115"/>
        <pc:sldMkLst>
          <pc:docMk/>
          <pc:sldMk cId="2679602003" sldId="285"/>
        </pc:sldMkLst>
        <pc:spChg chg="mod">
          <ac:chgData name="Akshaya Neelakandan" userId="4ed6e6dea7745e3a" providerId="LiveId" clId="{8D790925-1DC4-4145-B4BC-81099CA671A7}" dt="2024-11-25T09:20:10.746" v="116" actId="1076"/>
          <ac:spMkLst>
            <pc:docMk/>
            <pc:sldMk cId="2679602003" sldId="285"/>
            <ac:spMk id="3" creationId="{B0718481-A8D4-BA83-AA9D-02A36B3961D8}"/>
          </ac:spMkLst>
        </pc:spChg>
        <pc:spChg chg="mod">
          <ac:chgData name="Akshaya Neelakandan" userId="4ed6e6dea7745e3a" providerId="LiveId" clId="{8D790925-1DC4-4145-B4BC-81099CA671A7}" dt="2024-11-25T13:10:25.803" v="301" actId="115"/>
          <ac:spMkLst>
            <pc:docMk/>
            <pc:sldMk cId="2679602003" sldId="285"/>
            <ac:spMk id="7" creationId="{9E323EB8-3119-6041-52BE-A8D6D730FE12}"/>
          </ac:spMkLst>
        </pc:spChg>
        <pc:picChg chg="mod">
          <ac:chgData name="Akshaya Neelakandan" userId="4ed6e6dea7745e3a" providerId="LiveId" clId="{8D790925-1DC4-4145-B4BC-81099CA671A7}" dt="2024-11-25T13:10:13.327" v="299" actId="1076"/>
          <ac:picMkLst>
            <pc:docMk/>
            <pc:sldMk cId="2679602003" sldId="285"/>
            <ac:picMk id="4" creationId="{F25B4D08-E81F-6DBB-07A1-8F19CE893868}"/>
          </ac:picMkLst>
        </pc:picChg>
        <pc:cxnChg chg="mod">
          <ac:chgData name="Akshaya Neelakandan" userId="4ed6e6dea7745e3a" providerId="LiveId" clId="{8D790925-1DC4-4145-B4BC-81099CA671A7}" dt="2024-11-25T13:10:17.376" v="300" actId="1076"/>
          <ac:cxnSpMkLst>
            <pc:docMk/>
            <pc:sldMk cId="2679602003" sldId="285"/>
            <ac:cxnSpMk id="5" creationId="{BAA2248F-E5FE-3701-8A31-258BDEE63034}"/>
          </ac:cxnSpMkLst>
        </pc:cxnChg>
      </pc:sldChg>
      <pc:sldChg chg="addSp modSp new mod">
        <pc:chgData name="Akshaya Neelakandan" userId="4ed6e6dea7745e3a" providerId="LiveId" clId="{8D790925-1DC4-4145-B4BC-81099CA671A7}" dt="2024-11-25T13:04:14.881" v="263" actId="1076"/>
        <pc:sldMkLst>
          <pc:docMk/>
          <pc:sldMk cId="1842120635" sldId="286"/>
        </pc:sldMkLst>
        <pc:spChg chg="add mod">
          <ac:chgData name="Akshaya Neelakandan" userId="4ed6e6dea7745e3a" providerId="LiveId" clId="{8D790925-1DC4-4145-B4BC-81099CA671A7}" dt="2024-11-25T13:03:41.440" v="242" actId="692"/>
          <ac:spMkLst>
            <pc:docMk/>
            <pc:sldMk cId="1842120635" sldId="286"/>
            <ac:spMk id="4" creationId="{C2D67BD8-7195-3F33-136C-0B003C04AAAA}"/>
          </ac:spMkLst>
        </pc:spChg>
        <pc:spChg chg="add mod">
          <ac:chgData name="Akshaya Neelakandan" userId="4ed6e6dea7745e3a" providerId="LiveId" clId="{8D790925-1DC4-4145-B4BC-81099CA671A7}" dt="2024-11-25T13:04:14.881" v="263" actId="1076"/>
          <ac:spMkLst>
            <pc:docMk/>
            <pc:sldMk cId="1842120635" sldId="286"/>
            <ac:spMk id="5" creationId="{D8644631-F172-9C4B-A4D4-06D4E3B023E6}"/>
          </ac:spMkLst>
        </pc:spChg>
        <pc:picChg chg="add mod">
          <ac:chgData name="Akshaya Neelakandan" userId="4ed6e6dea7745e3a" providerId="LiveId" clId="{8D790925-1DC4-4145-B4BC-81099CA671A7}" dt="2024-11-25T12:58:03.773" v="223" actId="14100"/>
          <ac:picMkLst>
            <pc:docMk/>
            <pc:sldMk cId="1842120635" sldId="286"/>
            <ac:picMk id="2" creationId="{321815B9-1C4F-9B8C-14B4-09C0EB17C3BD}"/>
          </ac:picMkLst>
        </pc:picChg>
        <pc:picChg chg="add mod">
          <ac:chgData name="Akshaya Neelakandan" userId="4ed6e6dea7745e3a" providerId="LiveId" clId="{8D790925-1DC4-4145-B4BC-81099CA671A7}" dt="2024-11-25T12:58:31.807" v="230" actId="14100"/>
          <ac:picMkLst>
            <pc:docMk/>
            <pc:sldMk cId="1842120635" sldId="286"/>
            <ac:picMk id="3" creationId="{3BDC0D43-35E3-8100-5A67-886A8ACE569F}"/>
          </ac:picMkLst>
        </pc:picChg>
      </pc:sldChg>
      <pc:sldChg chg="addSp modSp new mod">
        <pc:chgData name="Akshaya Neelakandan" userId="4ed6e6dea7745e3a" providerId="LiveId" clId="{8D790925-1DC4-4145-B4BC-81099CA671A7}" dt="2024-11-25T13:23:32.118" v="475" actId="115"/>
        <pc:sldMkLst>
          <pc:docMk/>
          <pc:sldMk cId="1406969795" sldId="287"/>
        </pc:sldMkLst>
        <pc:spChg chg="add mod">
          <ac:chgData name="Akshaya Neelakandan" userId="4ed6e6dea7745e3a" providerId="LiveId" clId="{8D790925-1DC4-4145-B4BC-81099CA671A7}" dt="2024-11-25T13:23:22.196" v="473" actId="1076"/>
          <ac:spMkLst>
            <pc:docMk/>
            <pc:sldMk cId="1406969795" sldId="287"/>
            <ac:spMk id="2" creationId="{CF4B3B01-0CE6-7D7B-6046-CAF34EF7F456}"/>
          </ac:spMkLst>
        </pc:spChg>
        <pc:spChg chg="add mod">
          <ac:chgData name="Akshaya Neelakandan" userId="4ed6e6dea7745e3a" providerId="LiveId" clId="{8D790925-1DC4-4145-B4BC-81099CA671A7}" dt="2024-11-25T13:23:27.187" v="474" actId="115"/>
          <ac:spMkLst>
            <pc:docMk/>
            <pc:sldMk cId="1406969795" sldId="287"/>
            <ac:spMk id="3" creationId="{BC2BDC99-DDE1-A88C-61DE-035817387D5A}"/>
          </ac:spMkLst>
        </pc:spChg>
        <pc:spChg chg="add mod">
          <ac:chgData name="Akshaya Neelakandan" userId="4ed6e6dea7745e3a" providerId="LiveId" clId="{8D790925-1DC4-4145-B4BC-81099CA671A7}" dt="2024-11-25T13:23:10.836" v="472" actId="2711"/>
          <ac:spMkLst>
            <pc:docMk/>
            <pc:sldMk cId="1406969795" sldId="287"/>
            <ac:spMk id="4" creationId="{B76722FB-A71C-7387-9A19-48B810127116}"/>
          </ac:spMkLst>
        </pc:spChg>
        <pc:spChg chg="add mod">
          <ac:chgData name="Akshaya Neelakandan" userId="4ed6e6dea7745e3a" providerId="LiveId" clId="{8D790925-1DC4-4145-B4BC-81099CA671A7}" dt="2024-11-25T13:23:32.118" v="475" actId="115"/>
          <ac:spMkLst>
            <pc:docMk/>
            <pc:sldMk cId="1406969795" sldId="287"/>
            <ac:spMk id="5" creationId="{2A702B82-7E4B-4C36-5E19-B297E3AC81EC}"/>
          </ac:spMkLst>
        </pc:spChg>
        <pc:spChg chg="add mod">
          <ac:chgData name="Akshaya Neelakandan" userId="4ed6e6dea7745e3a" providerId="LiveId" clId="{8D790925-1DC4-4145-B4BC-81099CA671A7}" dt="2024-11-25T13:21:56.028" v="463" actId="692"/>
          <ac:spMkLst>
            <pc:docMk/>
            <pc:sldMk cId="1406969795" sldId="287"/>
            <ac:spMk id="6" creationId="{0F567790-2B7C-F3DB-21AC-BFF0CED3E1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A2508-5D54-4C7F-8CCD-8DCA6350946C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D1599-B872-40B7-93EA-4F492FC6B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9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8D1599-B872-40B7-93EA-4F492FC6B8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1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13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9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9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4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9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93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7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45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8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1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6921D8-6E34-4EBC-BB87-0F2AA62D5347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DAD5-0273-44CA-A27C-9FE768849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56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5EBCF5A-BD5A-E759-7D09-441584847839}"/>
              </a:ext>
            </a:extLst>
          </p:cNvPr>
          <p:cNvSpPr/>
          <p:nvPr/>
        </p:nvSpPr>
        <p:spPr>
          <a:xfrm>
            <a:off x="150607" y="228294"/>
            <a:ext cx="11887200" cy="64014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20B432E-1C32-79C6-31EA-FF0508B4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184" y="291377"/>
            <a:ext cx="1589095" cy="1314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C5D5B4F-411E-6D27-1783-786DD90846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91377"/>
            <a:ext cx="1803671" cy="1353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D38DF9-69C3-07B7-F0C4-FAB80449F744}"/>
              </a:ext>
            </a:extLst>
          </p:cNvPr>
          <p:cNvSpPr txBox="1"/>
          <p:nvPr/>
        </p:nvSpPr>
        <p:spPr>
          <a:xfrm>
            <a:off x="-89352" y="1685468"/>
            <a:ext cx="11887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00" b="1" dirty="0"/>
              <a:t>JEPPIAAR ENGINEERING COLLEGE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EFC3AF6-55D9-436A-7A9C-7E1368C27634}"/>
              </a:ext>
            </a:extLst>
          </p:cNvPr>
          <p:cNvSpPr txBox="1"/>
          <p:nvPr/>
        </p:nvSpPr>
        <p:spPr>
          <a:xfrm>
            <a:off x="722375" y="2398098"/>
            <a:ext cx="10878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/>
              <a:t>DEPARTMENT OF COMPUTER SCIENCE AND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6AC9F5-D60B-6D06-347C-67D3BF614202}"/>
              </a:ext>
            </a:extLst>
          </p:cNvPr>
          <p:cNvSpPr txBox="1"/>
          <p:nvPr/>
        </p:nvSpPr>
        <p:spPr>
          <a:xfrm>
            <a:off x="1430601" y="3024426"/>
            <a:ext cx="884729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 dirty="0">
                <a:latin typeface="Bahnschrift SemiBold"/>
              </a:rPr>
              <a:t>E-COMMERCE APPLICATION USING MERN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34E90F-24EF-BFBA-933C-50DAA1954A7C}"/>
              </a:ext>
            </a:extLst>
          </p:cNvPr>
          <p:cNvSpPr txBox="1"/>
          <p:nvPr/>
        </p:nvSpPr>
        <p:spPr>
          <a:xfrm>
            <a:off x="1672353" y="4003279"/>
            <a:ext cx="9008224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MADHAN KUMAR        (310821104051)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: MONISH KRISHNAN S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310821104059)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MOHAMED RAAID 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310821104058)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ARUN JEGASH M 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(310821104303)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  : MITHUN K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(310821104056)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aan Mudhalvan Logo">
            <a:extLst>
              <a:ext uri="{FF2B5EF4-FFF2-40B4-BE49-F238E27FC236}">
                <a16:creationId xmlns="" xmlns:a16="http://schemas.microsoft.com/office/drawing/2014/main" id="{F62750BA-7E44-D7AF-7F90-47F983DD5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80" y="446880"/>
            <a:ext cx="1319254" cy="11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B48DE8-64F9-D383-D00F-5C8261338400}"/>
              </a:ext>
            </a:extLst>
          </p:cNvPr>
          <p:cNvSpPr txBox="1"/>
          <p:nvPr/>
        </p:nvSpPr>
        <p:spPr>
          <a:xfrm>
            <a:off x="353962" y="326018"/>
            <a:ext cx="4654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ptos Narrow" panose="020B0004020202020204" pitchFamily="34" charset="0"/>
              </a:rPr>
              <a:t>5.SETUP INSTRUCTION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B8A9D8-26F1-6830-A465-89599D5BD6DA}"/>
              </a:ext>
            </a:extLst>
          </p:cNvPr>
          <p:cNvSpPr txBox="1"/>
          <p:nvPr/>
        </p:nvSpPr>
        <p:spPr>
          <a:xfrm>
            <a:off x="521111" y="1120877"/>
            <a:ext cx="151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>
                <a:latin typeface="Aptos Narrow" panose="020B0004020202020204" pitchFamily="34" charset="0"/>
                <a:cs typeface="Arial" panose="020B0604020202020204" pitchFamily="34" charset="0"/>
              </a:rPr>
              <a:t>Prerequisites: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483E9F-5DF4-DF4C-F025-49C4379FDBF4}"/>
              </a:ext>
            </a:extLst>
          </p:cNvPr>
          <p:cNvSpPr txBox="1"/>
          <p:nvPr/>
        </p:nvSpPr>
        <p:spPr>
          <a:xfrm>
            <a:off x="929361" y="1587889"/>
            <a:ext cx="92897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ptos Narrow" panose="020B0004020202020204" pitchFamily="34" charset="0"/>
              </a:rPr>
              <a:t>    To develop a full-stack e-commerce app, there are  several prerequisites are required.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</a:t>
            </a:r>
            <a:r>
              <a:rPr lang="en-US" b="0" i="0" dirty="0">
                <a:effectLst/>
                <a:latin typeface="Aptos Narrow" panose="020B0004020202020204" pitchFamily="34" charset="0"/>
              </a:rPr>
              <a:t>The key prerequisites for developing such an application: </a:t>
            </a:r>
            <a:r>
              <a:rPr lang="en-US" b="1" i="0" dirty="0">
                <a:effectLst/>
                <a:latin typeface="Aptos Narrow" panose="020B0004020202020204" pitchFamily="34" charset="0"/>
              </a:rPr>
              <a:t>Node.js and npm</a:t>
            </a:r>
            <a:r>
              <a:rPr lang="en-US" b="1" dirty="0">
                <a:latin typeface="Aptos Narrow" panose="020B0004020202020204" pitchFamily="34" charset="0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  <a:latin typeface="Aptos Narrow" panose="020B0004020202020204" pitchFamily="34" charset="0"/>
              </a:rPr>
              <a:t>    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MongoDB , Express.js , React.js</a:t>
            </a:r>
            <a:r>
              <a:rPr lang="en-IN" dirty="0">
                <a:latin typeface="Aptos Narrow" panose="020B0004020202020204" pitchFamily="34" charset="0"/>
              </a:rPr>
              <a:t> ,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HTML, CSS, and JavaScript</a:t>
            </a:r>
            <a:r>
              <a:rPr lang="en-IN" dirty="0">
                <a:latin typeface="Aptos Narrow" panose="020B0004020202020204" pitchFamily="34" charset="0"/>
              </a:rPr>
              <a:t> ,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Version 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Aptos Narrow" panose="020B0004020202020204" pitchFamily="34" charset="0"/>
              </a:rPr>
              <a:t>  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 Control: GitHub , Development Environment:</a:t>
            </a:r>
            <a:r>
              <a:rPr lang="en-US" b="1" i="0" dirty="0">
                <a:effectLst/>
                <a:latin typeface="Aptos Narrow" panose="020B0004020202020204" pitchFamily="34" charset="0"/>
              </a:rPr>
              <a:t>Visual Studio Code, Sublime Text,</a:t>
            </a:r>
          </a:p>
          <a:p>
            <a:pPr marL="130912" marR="515950" indent="-3048" algn="l" rtl="0">
              <a:lnSpc>
                <a:spcPct val="150000"/>
              </a:lnSpc>
            </a:pPr>
            <a:r>
              <a:rPr lang="en-US" b="1" dirty="0">
                <a:latin typeface="Aptos Narrow" panose="020B0004020202020204" pitchFamily="34" charset="0"/>
              </a:rPr>
              <a:t> </a:t>
            </a:r>
            <a:r>
              <a:rPr lang="en-US" b="1" i="0" dirty="0">
                <a:effectLst/>
                <a:latin typeface="Aptos Narrow" panose="020B0004020202020204" pitchFamily="34" charset="0"/>
              </a:rPr>
              <a:t>or </a:t>
            </a:r>
            <a:r>
              <a:rPr lang="en-US" b="1" i="0" dirty="0" err="1">
                <a:effectLst/>
                <a:latin typeface="Aptos Narrow" panose="020B0004020202020204" pitchFamily="34" charset="0"/>
              </a:rPr>
              <a:t>WebStorm</a:t>
            </a:r>
            <a:r>
              <a:rPr lang="en-US" b="1" i="0" dirty="0">
                <a:effectLst/>
                <a:latin typeface="Aptos Narrow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F2DB38B-CBE0-94B6-6EF9-976FC191C294}"/>
              </a:ext>
            </a:extLst>
          </p:cNvPr>
          <p:cNvSpPr txBox="1"/>
          <p:nvPr/>
        </p:nvSpPr>
        <p:spPr>
          <a:xfrm>
            <a:off x="521111" y="3923573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Aptos Narrow" panose="020B0004020202020204" pitchFamily="34" charset="0"/>
                <a:cs typeface="Arial" panose="020B0604020202020204" pitchFamily="34" charset="0"/>
              </a:rPr>
              <a:t>Installation: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06654-753F-97EA-9292-044644B4A90A}"/>
              </a:ext>
            </a:extLst>
          </p:cNvPr>
          <p:cNvSpPr txBox="1"/>
          <p:nvPr/>
        </p:nvSpPr>
        <p:spPr>
          <a:xfrm>
            <a:off x="814816" y="4326668"/>
            <a:ext cx="9326271" cy="2657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0312" algn="l" rtl="0">
              <a:lnSpc>
                <a:spcPct val="150000"/>
              </a:lnSpc>
              <a:spcBef>
                <a:spcPts val="341"/>
              </a:spcBef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• Navigate into the cloned repository directory: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marL="589331" algn="l" rtl="0">
              <a:lnSpc>
                <a:spcPct val="150000"/>
              </a:lnSpc>
              <a:spcBef>
                <a:spcPts val="196"/>
              </a:spcBef>
            </a:pPr>
            <a:r>
              <a:rPr lang="en-US" sz="1800" i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cd </a:t>
            </a:r>
            <a:r>
              <a:rPr lang="en-US" sz="1800" i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ShopEZ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i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i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-commerce-App-MERN</a:t>
            </a:r>
            <a:r>
              <a:rPr lang="en-U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12" marR="1563700" indent="-164389" algn="l" rtl="0">
              <a:lnSpc>
                <a:spcPct val="150000"/>
              </a:lnSpc>
              <a:spcBef>
                <a:spcPts val="1828"/>
              </a:spcBef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  </a:t>
            </a:r>
            <a:r>
              <a:rPr lang="en-US" sz="1800" b="0" i="0" kern="800" dirty="0">
                <a:effectLst/>
                <a:latin typeface="Aptos Narrow" panose="020B0004020202020204" pitchFamily="34" charset="0"/>
              </a:rPr>
              <a:t>• Install the required dependencies by running the following </a:t>
            </a:r>
            <a:r>
              <a:rPr lang="en-US" sz="1800" b="0" i="0" kern="800" dirty="0" smtClean="0">
                <a:effectLst/>
                <a:latin typeface="Aptos Narrow" panose="020B0004020202020204" pitchFamily="34" charset="0"/>
              </a:rPr>
              <a:t>command: </a:t>
            </a:r>
          </a:p>
          <a:p>
            <a:pPr marL="360312" marR="1563700" indent="-164389" algn="l" rtl="0">
              <a:lnSpc>
                <a:spcPct val="150000"/>
              </a:lnSpc>
              <a:spcBef>
                <a:spcPts val="1828"/>
              </a:spcBef>
            </a:pPr>
            <a:r>
              <a:rPr lang="en-US" kern="800" dirty="0" smtClean="0">
                <a:latin typeface="Aptos Narrow" panose="020B0004020202020204" pitchFamily="34" charset="0"/>
              </a:rPr>
              <a:t>             </a:t>
            </a:r>
            <a:r>
              <a:rPr lang="en-US" sz="1800" i="0" kern="80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800" i="0" kern="80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install </a:t>
            </a:r>
            <a:endParaRPr lang="en-US" i="0" kern="800" dirty="0" smtClean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DBC035-D437-4B54-B3C1-67C1F39423AE}"/>
              </a:ext>
            </a:extLst>
          </p:cNvPr>
          <p:cNvSpPr/>
          <p:nvPr/>
        </p:nvSpPr>
        <p:spPr>
          <a:xfrm>
            <a:off x="216310" y="226141"/>
            <a:ext cx="11759380" cy="64498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970FDA3-11C4-C69D-C279-18A4E27F1565}"/>
              </a:ext>
            </a:extLst>
          </p:cNvPr>
          <p:cNvSpPr txBox="1"/>
          <p:nvPr/>
        </p:nvSpPr>
        <p:spPr>
          <a:xfrm>
            <a:off x="391858" y="137652"/>
            <a:ext cx="456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6.FOLDER STRUCTURE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C37993-DACB-BBBB-7D25-61BF73114AB7}"/>
              </a:ext>
            </a:extLst>
          </p:cNvPr>
          <p:cNvSpPr txBox="1"/>
          <p:nvPr/>
        </p:nvSpPr>
        <p:spPr>
          <a:xfrm>
            <a:off x="575241" y="751627"/>
            <a:ext cx="1178527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596" marR="783641" indent="-7315" algn="l" rtl="0">
              <a:lnSpc>
                <a:spcPct val="150000"/>
              </a:lnSpc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 This structure assumes a React app and follows a modular approach. </a:t>
            </a:r>
          </a:p>
          <a:p>
            <a:pPr marL="269596" marR="783641" indent="-7315" algn="l" rtl="0">
              <a:lnSpc>
                <a:spcPct val="150000"/>
              </a:lnSpc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 Here's a brief explanation of the main directories and files: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marL="269596" marR="783641" indent="-7315" algn="l" rtl="0">
              <a:lnSpc>
                <a:spcPct val="150000"/>
              </a:lnSpc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  • </a:t>
            </a:r>
            <a:r>
              <a:rPr lang="en-US" sz="1800" b="0" i="0" dirty="0" err="1">
                <a:effectLst/>
                <a:latin typeface="Aptos Narrow" panose="020B0004020202020204" pitchFamily="34" charset="0"/>
              </a:rPr>
              <a:t>src</a:t>
            </a:r>
            <a:r>
              <a:rPr lang="en-US" sz="1800" b="0" i="0" dirty="0">
                <a:effectLst/>
                <a:latin typeface="Aptos Narrow" panose="020B0004020202020204" pitchFamily="34" charset="0"/>
              </a:rPr>
              <a:t>/components: Contains components related to the application such as, register, login, home, etc.,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marL="269596" marR="783641" indent="-7315" algn="l" rtl="0">
              <a:lnSpc>
                <a:spcPct val="150000"/>
              </a:lnSpc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  • </a:t>
            </a:r>
            <a:r>
              <a:rPr lang="en-US" sz="1800" b="0" i="0" dirty="0" err="1">
                <a:effectLst/>
                <a:latin typeface="Aptos Narrow" panose="020B0004020202020204" pitchFamily="34" charset="0"/>
              </a:rPr>
              <a:t>src</a:t>
            </a:r>
            <a:r>
              <a:rPr lang="en-US" sz="1800" b="0" i="0" dirty="0">
                <a:effectLst/>
                <a:latin typeface="Aptos Narrow" panose="020B0004020202020204" pitchFamily="34" charset="0"/>
              </a:rPr>
              <a:t>/pages has the files for all the pages in the application.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D4D3AA0-172C-ED32-D887-A1B365AC0CD9}"/>
              </a:ext>
            </a:extLst>
          </p:cNvPr>
          <p:cNvSpPr/>
          <p:nvPr/>
        </p:nvSpPr>
        <p:spPr>
          <a:xfrm>
            <a:off x="196645" y="137652"/>
            <a:ext cx="11798710" cy="658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68347B1-9A01-7F8D-9796-333B17141D13}"/>
              </a:ext>
            </a:extLst>
          </p:cNvPr>
          <p:cNvSpPr/>
          <p:nvPr/>
        </p:nvSpPr>
        <p:spPr>
          <a:xfrm>
            <a:off x="196645" y="137652"/>
            <a:ext cx="11798710" cy="65826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353" y="2641274"/>
            <a:ext cx="2652030" cy="3926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673" y="2641274"/>
            <a:ext cx="2593248" cy="39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3095865-9ED8-6ED3-A414-9B1C3A2DCB14}"/>
              </a:ext>
            </a:extLst>
          </p:cNvPr>
          <p:cNvSpPr txBox="1"/>
          <p:nvPr/>
        </p:nvSpPr>
        <p:spPr>
          <a:xfrm>
            <a:off x="260609" y="230493"/>
            <a:ext cx="603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/>
              <a:t>7.RUNNING THE APPLICATION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94F19-1444-89A8-C678-8B97E997EA02}"/>
              </a:ext>
            </a:extLst>
          </p:cNvPr>
          <p:cNvSpPr txBox="1"/>
          <p:nvPr/>
        </p:nvSpPr>
        <p:spPr>
          <a:xfrm>
            <a:off x="2079522" y="425839"/>
            <a:ext cx="8032956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Aptos Narrow" panose="020B0004020202020204" pitchFamily="34" charset="0"/>
              </a:rPr>
              <a:t>1.Frontend: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Navigate to the client directory: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client/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ptos Narrow" panose="020B0004020202020204" pitchFamily="34" charset="0"/>
              </a:rPr>
              <a:t> Install dependencies and start the React server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npm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Access the frontend at http://localhost:3000.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Aptos Narrow" panose="020B0004020202020204" pitchFamily="34" charset="0"/>
              </a:rPr>
              <a:t>2. Backend: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Navigate to the server directory: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Install dependencies and start the backend server: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npm start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 Verify the backend at http://localhost:5000 (or your configured port).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2AD086C-C272-A0E3-1185-3F9C2353FFE2}"/>
              </a:ext>
            </a:extLst>
          </p:cNvPr>
          <p:cNvSpPr/>
          <p:nvPr/>
        </p:nvSpPr>
        <p:spPr>
          <a:xfrm>
            <a:off x="100209" y="150312"/>
            <a:ext cx="11949830" cy="65573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0718481-A8D4-BA83-AA9D-02A36B3961D8}"/>
              </a:ext>
            </a:extLst>
          </p:cNvPr>
          <p:cNvSpPr txBox="1"/>
          <p:nvPr/>
        </p:nvSpPr>
        <p:spPr>
          <a:xfrm>
            <a:off x="560439" y="3557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dirty="0"/>
              <a:t>8 . API DOCUMENTATION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323EB8-3119-6041-52BE-A8D6D730FE12}"/>
              </a:ext>
            </a:extLst>
          </p:cNvPr>
          <p:cNvSpPr txBox="1"/>
          <p:nvPr/>
        </p:nvSpPr>
        <p:spPr>
          <a:xfrm>
            <a:off x="1193607" y="1109943"/>
            <a:ext cx="7725803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 smtClean="0"/>
              <a:t>User Authentication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Register :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/register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Login :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/login</a:t>
            </a:r>
          </a:p>
          <a:p>
            <a:pPr>
              <a:lnSpc>
                <a:spcPct val="150000"/>
              </a:lnSpc>
            </a:pPr>
            <a:r>
              <a:rPr lang="en-IN" u="sng" dirty="0" smtClean="0"/>
              <a:t>Product Management 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Add Product (Admin) :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/products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Get Products :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/products</a:t>
            </a:r>
          </a:p>
          <a:p>
            <a:pPr>
              <a:lnSpc>
                <a:spcPct val="150000"/>
              </a:lnSpc>
            </a:pPr>
            <a:r>
              <a:rPr lang="en-IN" u="sng" dirty="0" smtClean="0"/>
              <a:t>Cart Management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Add to cart :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/cart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View Cart :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/cart</a:t>
            </a:r>
          </a:p>
          <a:p>
            <a:pPr>
              <a:lnSpc>
                <a:spcPct val="150000"/>
              </a:lnSpc>
            </a:pPr>
            <a:r>
              <a:rPr lang="en-IN" u="sng" dirty="0" smtClean="0"/>
              <a:t>Order Management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Place Order :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 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/orders</a:t>
            </a:r>
          </a:p>
          <a:p>
            <a:pPr lvl="2">
              <a:lnSpc>
                <a:spcPct val="150000"/>
              </a:lnSpc>
            </a:pPr>
            <a:r>
              <a:rPr lang="en-IN" dirty="0" smtClean="0"/>
              <a:t>Get Orders :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I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/orders</a:t>
            </a:r>
          </a:p>
          <a:p>
            <a:pPr>
              <a:lnSpc>
                <a:spcPct val="150000"/>
              </a:lnSpc>
            </a:pPr>
            <a:r>
              <a:rPr lang="en-IN" u="sng" dirty="0" smtClean="0"/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18866292-667F-6418-A6FB-CF0B53E61CAA}"/>
              </a:ext>
            </a:extLst>
          </p:cNvPr>
          <p:cNvSpPr/>
          <p:nvPr/>
        </p:nvSpPr>
        <p:spPr>
          <a:xfrm>
            <a:off x="167148" y="196644"/>
            <a:ext cx="11867536" cy="65187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1EB9184-FCC0-134A-020B-E44C5FAF229B}"/>
              </a:ext>
            </a:extLst>
          </p:cNvPr>
          <p:cNvSpPr txBox="1"/>
          <p:nvPr/>
        </p:nvSpPr>
        <p:spPr>
          <a:xfrm>
            <a:off x="533448" y="842457"/>
            <a:ext cx="11125103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Method: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 JSON Web Tokens (JWT) are used for secure authentication.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Tokens are issued upon login and stored in the client’s local storage.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Authorization: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Protected routes ensure only authenticated users can access specific functionalities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like placing orders or managing products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lnSpc>
                <a:spcPct val="150000"/>
              </a:lnSpc>
              <a:tabLst>
                <a:tab pos="447675" algn="l"/>
              </a:tabLst>
            </a:pPr>
            <a:r>
              <a:rPr lang="en-US" dirty="0" smtClean="0"/>
              <a:t>      </a:t>
            </a:r>
            <a:r>
              <a:rPr lang="en-US" b="1" dirty="0"/>
              <a:t>JWT-Based</a:t>
            </a:r>
            <a:r>
              <a:rPr lang="en-US" dirty="0"/>
              <a:t>: Users log in to receive a token, stored on the frontend and sent with requests for </a:t>
            </a:r>
            <a:r>
              <a:rPr lang="en-US" dirty="0" smtClean="0"/>
              <a:t> secure </a:t>
            </a:r>
            <a:r>
              <a:rPr lang="en-US" dirty="0"/>
              <a:t>access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tabLst>
                <a:tab pos="447675" algn="l"/>
              </a:tabLst>
            </a:pPr>
            <a:endParaRPr lang="en-IN" sz="1600" dirty="0">
              <a:latin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+mj-lt"/>
              </a:rPr>
              <a:t>    </a:t>
            </a:r>
            <a:r>
              <a:rPr lang="en-US" b="1" dirty="0" smtClean="0">
                <a:latin typeface="+mj-lt"/>
              </a:rPr>
              <a:t> Secure </a:t>
            </a:r>
            <a:r>
              <a:rPr lang="en-US" b="1" dirty="0">
                <a:latin typeface="+mj-lt"/>
              </a:rPr>
              <a:t>Passwords</a:t>
            </a:r>
            <a:r>
              <a:rPr lang="en-US" dirty="0">
                <a:latin typeface="+mj-lt"/>
              </a:rPr>
              <a:t>: Passwords are hashed with </a:t>
            </a:r>
            <a:r>
              <a:rPr lang="en-US" dirty="0" err="1">
                <a:latin typeface="+mj-lt"/>
              </a:rPr>
              <a:t>Bcrypt</a:t>
            </a:r>
            <a:r>
              <a:rPr lang="en-US" dirty="0">
                <a:latin typeface="+mj-lt"/>
              </a:rPr>
              <a:t>. 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   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Protected </a:t>
            </a:r>
            <a:r>
              <a:rPr lang="en-US" b="1" dirty="0">
                <a:latin typeface="+mj-lt"/>
              </a:rPr>
              <a:t>Routes: </a:t>
            </a:r>
            <a:r>
              <a:rPr lang="en-US" dirty="0">
                <a:latin typeface="+mj-lt"/>
              </a:rPr>
              <a:t>Tokens are verified using a secret key for authorization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u="sng" dirty="0" smtClean="0"/>
              <a:t>Session Management: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The frontend stores the JWT token in the browser’s local Storage or session </a:t>
            </a:r>
            <a:r>
              <a:rPr lang="en-US" dirty="0" smtClean="0"/>
              <a:t>Storage.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321DBEA-CAD5-6B9D-2A58-F91E71F5C47F}"/>
              </a:ext>
            </a:extLst>
          </p:cNvPr>
          <p:cNvSpPr/>
          <p:nvPr/>
        </p:nvSpPr>
        <p:spPr>
          <a:xfrm>
            <a:off x="137652" y="152401"/>
            <a:ext cx="11916696" cy="655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39454" y="423992"/>
            <a:ext cx="42110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500" dirty="0" smtClean="0"/>
              <a:t>9 </a:t>
            </a:r>
            <a:r>
              <a:rPr lang="en-IN" sz="3500" dirty="0"/>
              <a:t>. </a:t>
            </a:r>
            <a:r>
              <a:rPr lang="en-IN" sz="3500" dirty="0" smtClean="0"/>
              <a:t>AUTHENTICATION: 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5087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364091B-8A51-C59D-3559-C350462D25FC}"/>
              </a:ext>
            </a:extLst>
          </p:cNvPr>
          <p:cNvSpPr txBox="1"/>
          <p:nvPr/>
        </p:nvSpPr>
        <p:spPr>
          <a:xfrm>
            <a:off x="137652" y="396354"/>
            <a:ext cx="4228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10. USER INTERFACE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6DC1028-050E-5556-F300-61DD6220966C}"/>
              </a:ext>
            </a:extLst>
          </p:cNvPr>
          <p:cNvSpPr txBox="1"/>
          <p:nvPr/>
        </p:nvSpPr>
        <p:spPr>
          <a:xfrm>
            <a:off x="642440" y="2148449"/>
            <a:ext cx="8626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following screenshots illustrate the user interface: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/>
              <a:t>Homepage:</a:t>
            </a:r>
            <a:r>
              <a:rPr lang="en-US" dirty="0"/>
              <a:t> Displays categories and featured products.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/>
              <a:t>Product Page:</a:t>
            </a:r>
            <a:r>
              <a:rPr lang="en-US" dirty="0"/>
              <a:t> Lists products with details and an "Add to Cart" button.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/>
              <a:t> Cart Page: </a:t>
            </a:r>
            <a:r>
              <a:rPr lang="en-US" dirty="0"/>
              <a:t>Shows items added to the cart.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/>
              <a:t>Admin Dashboard</a:t>
            </a:r>
            <a:r>
              <a:rPr lang="en-US" dirty="0"/>
              <a:t>: Provides product and order management options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 smtClean="0"/>
              <a:t>Checkout page</a:t>
            </a:r>
            <a:r>
              <a:rPr lang="en-US" dirty="0" smtClean="0"/>
              <a:t>: Order summary along with payment gateway.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u="sng" dirty="0" smtClean="0"/>
              <a:t>User Dashboard</a:t>
            </a:r>
            <a:r>
              <a:rPr lang="en-US" dirty="0" smtClean="0"/>
              <a:t>: Contains info about the user like name, address, order list.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321DBEA-CAD5-6B9D-2A58-F91E71F5C47F}"/>
              </a:ext>
            </a:extLst>
          </p:cNvPr>
          <p:cNvSpPr/>
          <p:nvPr/>
        </p:nvSpPr>
        <p:spPr>
          <a:xfrm>
            <a:off x="137652" y="152401"/>
            <a:ext cx="11916696" cy="6553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42440" y="1123205"/>
            <a:ext cx="953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user interface is designed to be simple, modern, and easy to navigate. 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Below </a:t>
            </a:r>
            <a:r>
              <a:rPr lang="en-US" dirty="0">
                <a:latin typeface="+mj-lt"/>
              </a:rPr>
              <a:t>are some key UI features: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7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0F7F69-9BFB-E70A-EE8D-CC042F068E7E}"/>
              </a:ext>
            </a:extLst>
          </p:cNvPr>
          <p:cNvSpPr txBox="1"/>
          <p:nvPr/>
        </p:nvSpPr>
        <p:spPr>
          <a:xfrm>
            <a:off x="815515" y="91128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Register Page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31720C-B076-B1BA-BB0F-7A5FFDC75907}"/>
              </a:ext>
            </a:extLst>
          </p:cNvPr>
          <p:cNvSpPr/>
          <p:nvPr/>
        </p:nvSpPr>
        <p:spPr>
          <a:xfrm>
            <a:off x="117987" y="103240"/>
            <a:ext cx="11956026" cy="66515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65" y="1327996"/>
            <a:ext cx="9413966" cy="5194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364091B-8A51-C59D-3559-C350462D25FC}"/>
              </a:ext>
            </a:extLst>
          </p:cNvPr>
          <p:cNvSpPr txBox="1"/>
          <p:nvPr/>
        </p:nvSpPr>
        <p:spPr>
          <a:xfrm>
            <a:off x="236253" y="264957"/>
            <a:ext cx="36874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/>
              <a:t>11. SCREEN SHOTS: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601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247EEBD-C94C-36E9-6426-3284B61D38A8}"/>
              </a:ext>
            </a:extLst>
          </p:cNvPr>
          <p:cNvSpPr txBox="1"/>
          <p:nvPr/>
        </p:nvSpPr>
        <p:spPr>
          <a:xfrm>
            <a:off x="530942" y="3226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Login Page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1" y="896983"/>
            <a:ext cx="10415451" cy="55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95AFD90-61E9-3A9C-A426-AB7657C19E1C}"/>
              </a:ext>
            </a:extLst>
          </p:cNvPr>
          <p:cNvSpPr txBox="1"/>
          <p:nvPr/>
        </p:nvSpPr>
        <p:spPr>
          <a:xfrm>
            <a:off x="894734" y="34780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Homepage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7123EB-DFBC-0FDF-18B5-9C05129EE53E}"/>
              </a:ext>
            </a:extLst>
          </p:cNvPr>
          <p:cNvSpPr/>
          <p:nvPr/>
        </p:nvSpPr>
        <p:spPr>
          <a:xfrm>
            <a:off x="117988" y="93407"/>
            <a:ext cx="11956026" cy="66711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3" y="1019495"/>
            <a:ext cx="10461243" cy="544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D035F1-377C-55F7-95B2-033B977BF2EB}"/>
              </a:ext>
            </a:extLst>
          </p:cNvPr>
          <p:cNvSpPr txBox="1"/>
          <p:nvPr/>
        </p:nvSpPr>
        <p:spPr>
          <a:xfrm>
            <a:off x="609600" y="25563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to cart page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700119D-B77D-EB1C-8EFB-886FCDFDE551}"/>
              </a:ext>
            </a:extLst>
          </p:cNvPr>
          <p:cNvSpPr/>
          <p:nvPr/>
        </p:nvSpPr>
        <p:spPr>
          <a:xfrm>
            <a:off x="127820" y="122904"/>
            <a:ext cx="11936362" cy="66121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9" y="937184"/>
            <a:ext cx="10406743" cy="54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401A333-3832-6449-881D-098A7D7F3C40}"/>
              </a:ext>
            </a:extLst>
          </p:cNvPr>
          <p:cNvSpPr/>
          <p:nvPr/>
        </p:nvSpPr>
        <p:spPr>
          <a:xfrm>
            <a:off x="137786" y="162838"/>
            <a:ext cx="11887200" cy="649614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BB79CF-0B96-C0CF-24F4-52B4CAB29361}"/>
              </a:ext>
            </a:extLst>
          </p:cNvPr>
          <p:cNvSpPr txBox="1"/>
          <p:nvPr/>
        </p:nvSpPr>
        <p:spPr>
          <a:xfrm>
            <a:off x="910592" y="489825"/>
            <a:ext cx="9968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FULLSTACK DEVELOPMENT PROJECT </a:t>
            </a:r>
          </a:p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WITH MERN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F97BD9A-DA68-3786-926A-F593F246D0DE}"/>
              </a:ext>
            </a:extLst>
          </p:cNvPr>
          <p:cNvSpPr txBox="1"/>
          <p:nvPr/>
        </p:nvSpPr>
        <p:spPr>
          <a:xfrm>
            <a:off x="231323" y="1904716"/>
            <a:ext cx="36289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1.INTRODUCTION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38B437-527E-7D93-22D0-CABEE8766B32}"/>
              </a:ext>
            </a:extLst>
          </p:cNvPr>
          <p:cNvSpPr txBox="1"/>
          <p:nvPr/>
        </p:nvSpPr>
        <p:spPr>
          <a:xfrm>
            <a:off x="910592" y="2627111"/>
            <a:ext cx="104976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ptos Narrow" panose="020B0004020202020204" pitchFamily="34" charset="0"/>
              </a:rPr>
              <a:t>Project Title  </a:t>
            </a:r>
            <a:r>
              <a:rPr lang="en-IN" sz="3000" dirty="0" smtClean="0">
                <a:latin typeface="Aptos Narrow" panose="020B0004020202020204" pitchFamily="34" charset="0"/>
              </a:rPr>
              <a:t> </a:t>
            </a:r>
            <a:r>
              <a:rPr lang="en-IN" sz="2800" b="1" dirty="0" smtClean="0">
                <a:latin typeface="Aptos Narrow" panose="020B0004020202020204" pitchFamily="34" charset="0"/>
              </a:rPr>
              <a:t>:</a:t>
            </a:r>
            <a:r>
              <a:rPr lang="en-IN" sz="2800" dirty="0" smtClean="0">
                <a:latin typeface="Aptos Narrow" panose="020B0004020202020204" pitchFamily="34" charset="0"/>
              </a:rPr>
              <a:t> </a:t>
            </a:r>
            <a:r>
              <a:rPr lang="en-IN" sz="2800" dirty="0" err="1">
                <a:latin typeface="Aptos Narrow" panose="020B0004020202020204" pitchFamily="34" charset="0"/>
              </a:rPr>
              <a:t>ShopEZ</a:t>
            </a:r>
            <a:r>
              <a:rPr lang="en-IN" sz="2800" dirty="0">
                <a:latin typeface="Aptos Narrow" panose="020B0004020202020204" pitchFamily="34" charset="0"/>
              </a:rPr>
              <a:t> E-commerce Application</a:t>
            </a:r>
          </a:p>
          <a:p>
            <a:endParaRPr lang="en-IN" sz="2800" dirty="0">
              <a:latin typeface="Aptos Narrow" panose="020B0004020202020204" pitchFamily="34" charset="0"/>
            </a:endParaRPr>
          </a:p>
          <a:p>
            <a:r>
              <a:rPr lang="en-US" sz="2800" dirty="0" err="1">
                <a:latin typeface="Aptos Narrow" panose="020B0004020202020204" pitchFamily="34" charset="0"/>
              </a:rPr>
              <a:t>Shopez</a:t>
            </a:r>
            <a:r>
              <a:rPr lang="en-US" sz="2800" dirty="0">
                <a:latin typeface="Aptos Narrow" panose="020B0004020202020204" pitchFamily="34" charset="0"/>
              </a:rPr>
              <a:t> is a robust e-commerce platform enabling seamless </a:t>
            </a:r>
            <a:endParaRPr lang="en-US" sz="2800" dirty="0" smtClean="0">
              <a:latin typeface="Aptos Narrow" panose="020B0004020202020204" pitchFamily="34" charset="0"/>
            </a:endParaRPr>
          </a:p>
          <a:p>
            <a:r>
              <a:rPr lang="en-US" sz="2800" dirty="0" smtClean="0">
                <a:latin typeface="Aptos Narrow" panose="020B0004020202020204" pitchFamily="34" charset="0"/>
              </a:rPr>
              <a:t>interaction </a:t>
            </a:r>
            <a:r>
              <a:rPr lang="en-US" sz="2800" dirty="0">
                <a:latin typeface="Aptos Narrow" panose="020B0004020202020204" pitchFamily="34" charset="0"/>
              </a:rPr>
              <a:t>between buyers and sellers. </a:t>
            </a:r>
            <a:endParaRPr lang="en-US" sz="2800" dirty="0" smtClean="0">
              <a:latin typeface="Aptos Narrow" panose="020B0004020202020204" pitchFamily="34" charset="0"/>
            </a:endParaRPr>
          </a:p>
          <a:p>
            <a:endParaRPr lang="en-US" sz="2800" dirty="0" smtClean="0">
              <a:latin typeface="Aptos Narrow" panose="020B0004020202020204" pitchFamily="34" charset="0"/>
            </a:endParaRPr>
          </a:p>
          <a:p>
            <a:r>
              <a:rPr lang="en-US" sz="2800" dirty="0" smtClean="0">
                <a:latin typeface="Aptos Narrow" panose="020B0004020202020204" pitchFamily="34" charset="0"/>
              </a:rPr>
              <a:t>Buyers </a:t>
            </a:r>
            <a:r>
              <a:rPr lang="en-US" sz="2800" dirty="0">
                <a:latin typeface="Aptos Narrow" panose="020B0004020202020204" pitchFamily="34" charset="0"/>
              </a:rPr>
              <a:t>can browse products, manage carts, and make </a:t>
            </a:r>
            <a:r>
              <a:rPr lang="en-US" sz="2800" dirty="0" smtClean="0">
                <a:latin typeface="Aptos Narrow" panose="020B0004020202020204" pitchFamily="34" charset="0"/>
              </a:rPr>
              <a:t>secure</a:t>
            </a:r>
          </a:p>
          <a:p>
            <a:r>
              <a:rPr lang="en-US" sz="2800" dirty="0" smtClean="0">
                <a:latin typeface="Aptos Narrow" panose="020B0004020202020204" pitchFamily="34" charset="0"/>
              </a:rPr>
              <a:t>payments</a:t>
            </a:r>
            <a:r>
              <a:rPr lang="en-US" sz="2800" dirty="0">
                <a:latin typeface="Aptos Narrow" panose="020B0004020202020204" pitchFamily="34" charset="0"/>
              </a:rPr>
              <a:t>, while sellers can list products, manage inventory, </a:t>
            </a:r>
            <a:endParaRPr lang="en-US" sz="2800" dirty="0" smtClean="0">
              <a:latin typeface="Aptos Narrow" panose="020B0004020202020204" pitchFamily="34" charset="0"/>
            </a:endParaRPr>
          </a:p>
          <a:p>
            <a:r>
              <a:rPr lang="en-US" sz="2800" dirty="0" smtClean="0">
                <a:latin typeface="Aptos Narrow" panose="020B0004020202020204" pitchFamily="34" charset="0"/>
              </a:rPr>
              <a:t>and </a:t>
            </a:r>
            <a:r>
              <a:rPr lang="en-US" sz="2800" dirty="0">
                <a:latin typeface="Aptos Narrow" panose="020B0004020202020204" pitchFamily="34" charset="0"/>
              </a:rPr>
              <a:t>track orders.</a:t>
            </a:r>
            <a:endParaRPr lang="en-IN" sz="2800" dirty="0">
              <a:latin typeface="Aptos Narrow" panose="020B0004020202020204" pitchFamily="34" charset="0"/>
            </a:endParaRPr>
          </a:p>
          <a:p>
            <a:r>
              <a:rPr lang="en-IN" sz="2800" dirty="0">
                <a:latin typeface="Aptos Narrow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5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5B00520-3BDE-2E76-573C-5091244CAC5C}"/>
              </a:ext>
            </a:extLst>
          </p:cNvPr>
          <p:cNvSpPr txBox="1"/>
          <p:nvPr/>
        </p:nvSpPr>
        <p:spPr>
          <a:xfrm>
            <a:off x="1022554" y="34320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Checkout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: (cart)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BC312AE-7725-E252-2B68-5026F6B78744}"/>
              </a:ext>
            </a:extLst>
          </p:cNvPr>
          <p:cNvSpPr/>
          <p:nvPr/>
        </p:nvSpPr>
        <p:spPr>
          <a:xfrm>
            <a:off x="137652" y="98323"/>
            <a:ext cx="11916696" cy="66613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4" y="1119140"/>
            <a:ext cx="9866811" cy="52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8D0324-0CE1-271B-475C-863640557187}"/>
              </a:ext>
            </a:extLst>
          </p:cNvPr>
          <p:cNvSpPr txBox="1"/>
          <p:nvPr/>
        </p:nvSpPr>
        <p:spPr>
          <a:xfrm>
            <a:off x="639939" y="3051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page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E824D22-01BC-FD20-A1AF-100D40333AC7}"/>
              </a:ext>
            </a:extLst>
          </p:cNvPr>
          <p:cNvSpPr/>
          <p:nvPr/>
        </p:nvSpPr>
        <p:spPr>
          <a:xfrm>
            <a:off x="127820" y="103240"/>
            <a:ext cx="11936362" cy="66515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020"/>
          <a:stretch/>
        </p:blipFill>
        <p:spPr>
          <a:xfrm>
            <a:off x="875071" y="826316"/>
            <a:ext cx="10850880" cy="55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EF5919-8F2C-F1FC-A79C-32806A4A86AC}"/>
              </a:ext>
            </a:extLst>
          </p:cNvPr>
          <p:cNvSpPr txBox="1"/>
          <p:nvPr/>
        </p:nvSpPr>
        <p:spPr>
          <a:xfrm>
            <a:off x="383459" y="227813"/>
            <a:ext cx="26186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/>
              <a:t>12. </a:t>
            </a:r>
            <a:r>
              <a:rPr lang="en-IN" sz="3500" dirty="0"/>
              <a:t>TESTING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7B6A69-7F7E-A80E-31ED-3A5D8D272940}"/>
              </a:ext>
            </a:extLst>
          </p:cNvPr>
          <p:cNvSpPr txBox="1"/>
          <p:nvPr/>
        </p:nvSpPr>
        <p:spPr>
          <a:xfrm>
            <a:off x="1251283" y="812861"/>
            <a:ext cx="859857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Aptos Narrow" panose="020B0004020202020204" pitchFamily="34" charset="0"/>
              </a:rPr>
              <a:t>Tools Used </a:t>
            </a:r>
            <a:r>
              <a:rPr lang="en-US" u="sng" dirty="0">
                <a:latin typeface="Aptos Narrow" panose="020B00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 Postman for API testing, and Jest for frontend unit testing</a:t>
            </a:r>
            <a:r>
              <a:rPr lang="en-US" dirty="0" smtClean="0">
                <a:latin typeface="Aptos Narrow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smtClean="0">
                <a:latin typeface="Aptos Narrow" panose="020B0004020202020204" pitchFamily="34" charset="0"/>
              </a:rPr>
              <a:t>            </a:t>
            </a:r>
            <a:r>
              <a:rPr lang="en-US" dirty="0" err="1" smtClean="0">
                <a:latin typeface="Aptos Narrow" panose="020B0004020202020204" pitchFamily="34" charset="0"/>
              </a:rPr>
              <a:t>Jmeter</a:t>
            </a:r>
            <a:r>
              <a:rPr lang="en-US" dirty="0" smtClean="0">
                <a:latin typeface="Aptos Narrow" panose="020B0004020202020204" pitchFamily="34" charset="0"/>
              </a:rPr>
              <a:t> to test API performance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smtClean="0">
                <a:latin typeface="Aptos Narrow" panose="020B0004020202020204" pitchFamily="34" charset="0"/>
              </a:rPr>
              <a:t>             Selenium for automation </a:t>
            </a:r>
            <a:endParaRPr lang="en-US" dirty="0"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Aptos Narrow" panose="020B0004020202020204" pitchFamily="34" charset="0"/>
              </a:rPr>
              <a:t>Test Cases: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1. User login with valid and invalid credentials.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2. Adding products to the cart and verifying the total.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           3. Ensuring admins can add, update, and delete products</a:t>
            </a:r>
            <a:r>
              <a:rPr lang="en-US" dirty="0" smtClean="0">
                <a:latin typeface="Aptos Narrow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Types: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Performance testing – To validate the performance of the application.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Security testing – Evaluating the app to protect from SQL Injection, XSS, CSRF.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Regression testing – New changes doesn’t affect the existing functions.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D5E173D-A17E-89C3-2489-C52C1C912492}"/>
              </a:ext>
            </a:extLst>
          </p:cNvPr>
          <p:cNvSpPr/>
          <p:nvPr/>
        </p:nvSpPr>
        <p:spPr>
          <a:xfrm>
            <a:off x="127819" y="137652"/>
            <a:ext cx="11906865" cy="659744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6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0EB9596-F87B-4446-6265-37946852F4F1}"/>
              </a:ext>
            </a:extLst>
          </p:cNvPr>
          <p:cNvSpPr txBox="1"/>
          <p:nvPr/>
        </p:nvSpPr>
        <p:spPr>
          <a:xfrm>
            <a:off x="243738" y="276085"/>
            <a:ext cx="412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/>
              <a:t>13.TECHNICAL </a:t>
            </a:r>
            <a:r>
              <a:rPr lang="en-IN" sz="3500" dirty="0"/>
              <a:t>ISSUE: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2CBD2B-D6BF-E1FE-7194-1AF4C6D1E552}"/>
              </a:ext>
            </a:extLst>
          </p:cNvPr>
          <p:cNvSpPr txBox="1"/>
          <p:nvPr/>
        </p:nvSpPr>
        <p:spPr>
          <a:xfrm>
            <a:off x="783569" y="4605570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Aptos Narrow" panose="020B0004020202020204" pitchFamily="34" charset="0"/>
              </a:rPr>
              <a:t>3</a:t>
            </a:r>
            <a:r>
              <a:rPr lang="en-IN" b="1" u="sng" dirty="0" smtClean="0">
                <a:latin typeface="Aptos Narrow" panose="020B0004020202020204" pitchFamily="34" charset="0"/>
              </a:rPr>
              <a:t>.State </a:t>
            </a:r>
            <a:r>
              <a:rPr lang="en-IN" b="1" u="sng" dirty="0">
                <a:latin typeface="Aptos Narrow" panose="020B0004020202020204" pitchFamily="34" charset="0"/>
              </a:rPr>
              <a:t>management </a:t>
            </a:r>
            <a:r>
              <a:rPr lang="en-IN" dirty="0"/>
              <a:t>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4CEBD3FD-905F-9DD7-8E6E-B3E1A3785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131" y="5040114"/>
            <a:ext cx="7276223" cy="115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development of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ShopEZ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E-Commerce Application, managing state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 multiple components was a challenge. Prop drilling and maintaining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consistency made synchronization complex.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D5E173D-A17E-89C3-2489-C52C1C912492}"/>
              </a:ext>
            </a:extLst>
          </p:cNvPr>
          <p:cNvSpPr/>
          <p:nvPr/>
        </p:nvSpPr>
        <p:spPr>
          <a:xfrm>
            <a:off x="127819" y="137652"/>
            <a:ext cx="11906865" cy="65974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83570" y="1628503"/>
            <a:ext cx="298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latin typeface="Aptos Narrow" panose="020B0004020202020204"/>
              </a:rPr>
              <a:t>1.Payment Issues:</a:t>
            </a:r>
            <a:endParaRPr lang="en-IN" b="1" u="sng" dirty="0">
              <a:latin typeface="Aptos Narrow" panose="020B0004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8131" y="2229394"/>
            <a:ext cx="678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payment feature are not yet fully integrated due to issues with third party API’s.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83569" y="3107284"/>
            <a:ext cx="215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latin typeface="Aptos Narrow" panose="020B0004020202020204"/>
              </a:rPr>
              <a:t>2.API Rate Limits:</a:t>
            </a:r>
            <a:endParaRPr lang="en-IN" b="1" u="sng" dirty="0">
              <a:latin typeface="Aptos Narrow" panose="020B000402020202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8131" y="3662008"/>
            <a:ext cx="724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Node.js backend may struggle to handle many simultaneous requests without proper optimizations (e.g., clustering or caching).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4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F4B3B01-0CE6-7D7B-6046-CAF34EF7F456}"/>
              </a:ext>
            </a:extLst>
          </p:cNvPr>
          <p:cNvSpPr txBox="1"/>
          <p:nvPr/>
        </p:nvSpPr>
        <p:spPr>
          <a:xfrm>
            <a:off x="1175008" y="1500977"/>
            <a:ext cx="8468472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Designing complex relationships in MongoDB, such as one-to-many</a:t>
            </a:r>
          </a:p>
          <a:p>
            <a:pPr>
              <a:lnSpc>
                <a:spcPct val="150000"/>
              </a:lnSpc>
            </a:pPr>
            <a:r>
              <a:rPr lang="en-US" dirty="0"/>
              <a:t>(user to orders) and many-to-many (products to categories), was challenging. </a:t>
            </a:r>
          </a:p>
          <a:p>
            <a:pPr>
              <a:lnSpc>
                <a:spcPct val="150000"/>
              </a:lnSpc>
            </a:pPr>
            <a:r>
              <a:rPr lang="en-US" dirty="0"/>
              <a:t>Embedding documents led to large data sizes, while referencing slowed down data joins.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2BDC99-DDE1-A88C-61DE-035817387D5A}"/>
              </a:ext>
            </a:extLst>
          </p:cNvPr>
          <p:cNvSpPr txBox="1"/>
          <p:nvPr/>
        </p:nvSpPr>
        <p:spPr>
          <a:xfrm>
            <a:off x="841922" y="847801"/>
            <a:ext cx="3897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latin typeface="Aptos Narrow" panose="020B0004020202020204" pitchFamily="34" charset="0"/>
              </a:rPr>
              <a:t>4</a:t>
            </a:r>
            <a:r>
              <a:rPr lang="en-IN" sz="2000" b="1" u="sng" dirty="0" smtClean="0">
                <a:latin typeface="Aptos Narrow" panose="020B0004020202020204" pitchFamily="34" charset="0"/>
              </a:rPr>
              <a:t>.Database </a:t>
            </a:r>
            <a:r>
              <a:rPr lang="en-IN" sz="2000" b="1" u="sng" dirty="0">
                <a:latin typeface="Aptos Narrow" panose="020B0004020202020204" pitchFamily="34" charset="0"/>
              </a:rPr>
              <a:t>schema complexity </a:t>
            </a:r>
            <a:r>
              <a:rPr lang="en-IN" sz="2000" u="sng" dirty="0">
                <a:latin typeface="Aptos Narrow" panose="020B0004020202020204" pitchFamily="34" charset="0"/>
              </a:rPr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76722FB-A71C-7387-9A19-48B81012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666" y="4349515"/>
            <a:ext cx="8010398" cy="88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Edge cases like invalid user input, unexpected API responses,</a:t>
            </a:r>
            <a:endParaRPr lang="en-US" altLang="en-US"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race conditions, server outages, and invalid data inputs impacted application stability.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702B82-7E4B-4C36-5E19-B297E3AC81EC}"/>
              </a:ext>
            </a:extLst>
          </p:cNvPr>
          <p:cNvSpPr txBox="1"/>
          <p:nvPr/>
        </p:nvSpPr>
        <p:spPr>
          <a:xfrm>
            <a:off x="841922" y="3676963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latin typeface="Aptos Narrow" panose="020B0004020202020204" pitchFamily="34" charset="0"/>
              </a:rPr>
              <a:t>5</a:t>
            </a:r>
            <a:r>
              <a:rPr lang="en-IN" sz="2000" b="1" u="sng" dirty="0" smtClean="0">
                <a:latin typeface="Aptos Narrow" panose="020B0004020202020204" pitchFamily="34" charset="0"/>
              </a:rPr>
              <a:t>.Handling </a:t>
            </a:r>
            <a:r>
              <a:rPr lang="en-IN" sz="2000" b="1" u="sng" dirty="0">
                <a:latin typeface="Aptos Narrow" panose="020B0004020202020204" pitchFamily="34" charset="0"/>
              </a:rPr>
              <a:t>Edge case </a:t>
            </a:r>
            <a:r>
              <a:rPr lang="en-IN" sz="2000" u="sng" dirty="0">
                <a:latin typeface="Aptos Narrow" panose="020B0004020202020204" pitchFamily="34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F567790-2B7C-F3DB-21AC-BFF0CED3E1D5}"/>
              </a:ext>
            </a:extLst>
          </p:cNvPr>
          <p:cNvSpPr/>
          <p:nvPr/>
        </p:nvSpPr>
        <p:spPr>
          <a:xfrm>
            <a:off x="137652" y="108156"/>
            <a:ext cx="11916696" cy="66564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B83F375-6AB6-A820-1539-3904CDC486BE}"/>
              </a:ext>
            </a:extLst>
          </p:cNvPr>
          <p:cNvSpPr txBox="1"/>
          <p:nvPr/>
        </p:nvSpPr>
        <p:spPr>
          <a:xfrm>
            <a:off x="198767" y="551581"/>
            <a:ext cx="580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 smtClean="0"/>
              <a:t>14.FUTURE ENHANCEMENTS </a:t>
            </a:r>
            <a:r>
              <a:rPr lang="en-IN" sz="35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9D61B27-5EB5-25A7-D26A-5A447BEBE33C}"/>
              </a:ext>
            </a:extLst>
          </p:cNvPr>
          <p:cNvSpPr txBox="1"/>
          <p:nvPr/>
        </p:nvSpPr>
        <p:spPr>
          <a:xfrm>
            <a:off x="974244" y="1333205"/>
            <a:ext cx="9616800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ptos Narrow" panose="020B0004020202020204" pitchFamily="34" charset="0"/>
              </a:rPr>
              <a:t>ShopEZ</a:t>
            </a:r>
            <a:r>
              <a:rPr lang="en-US" dirty="0">
                <a:latin typeface="Aptos Narrow" panose="020B0004020202020204" pitchFamily="34" charset="0"/>
              </a:rPr>
              <a:t> E-Commerce Application aims to continually enhance the shopping experience for users and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administrators by introducing innovative features. Here are some key future improvements planned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to elevate its functionality and service: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4170D0-0028-6973-4130-22371190F3D3}"/>
              </a:ext>
            </a:extLst>
          </p:cNvPr>
          <p:cNvSpPr txBox="1"/>
          <p:nvPr/>
        </p:nvSpPr>
        <p:spPr>
          <a:xfrm>
            <a:off x="2359741" y="3510178"/>
            <a:ext cx="4779835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AI-Powered Product Recommendations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Real-Time Order Tracking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Gamified Reward System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Augmented Reality (AR) Shopping Experience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Voice Search and Ordering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7BCC84-4A9F-AA22-44F9-6AA5AED78135}"/>
              </a:ext>
            </a:extLst>
          </p:cNvPr>
          <p:cNvSpPr txBox="1"/>
          <p:nvPr/>
        </p:nvSpPr>
        <p:spPr>
          <a:xfrm>
            <a:off x="974244" y="308592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 smtClean="0"/>
              <a:t>The enhancement </a:t>
            </a:r>
            <a:r>
              <a:rPr lang="en-IN" b="1" u="sng" dirty="0"/>
              <a:t>features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1D242F2-DADA-534A-E1F3-0814633F0E02}"/>
              </a:ext>
            </a:extLst>
          </p:cNvPr>
          <p:cNvSpPr/>
          <p:nvPr/>
        </p:nvSpPr>
        <p:spPr>
          <a:xfrm>
            <a:off x="88490" y="83574"/>
            <a:ext cx="12015019" cy="66908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05176BC-6F0C-2A2B-3A6B-1A00670CD7EF}"/>
              </a:ext>
            </a:extLst>
          </p:cNvPr>
          <p:cNvSpPr txBox="1"/>
          <p:nvPr/>
        </p:nvSpPr>
        <p:spPr>
          <a:xfrm>
            <a:off x="324464" y="450637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/>
              <a:t>2.PROJECT OVERVIEW</a:t>
            </a:r>
            <a:r>
              <a:rPr lang="en-IN" sz="36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7680236-97AA-297D-5D6A-CBC082832C44}"/>
              </a:ext>
            </a:extLst>
          </p:cNvPr>
          <p:cNvSpPr txBox="1"/>
          <p:nvPr/>
        </p:nvSpPr>
        <p:spPr>
          <a:xfrm>
            <a:off x="703843" y="1742550"/>
            <a:ext cx="11407669" cy="1706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dirty="0" err="1">
                <a:latin typeface="Aptos Narrow" panose="020B0004020202020204" pitchFamily="34" charset="0"/>
              </a:rPr>
              <a:t>ShopEZ</a:t>
            </a:r>
            <a:r>
              <a:rPr lang="en-US" dirty="0">
                <a:latin typeface="Aptos Narrow" panose="020B0004020202020204" pitchFamily="34" charset="0"/>
              </a:rPr>
              <a:t> offers a seamless shopping experience with an easy-to-navigate interface and a wide range of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products. Find what you need quickly with detailed descriptions, customer reviews, and discounts.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Enjoy secure checkout and instant order confirmation. Sellers benefit from efficient order management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 and data-driven insights to grow their business.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78707B7D-7A56-8212-7CD4-7045C3942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0F35FDFA-C72E-9F78-5E8F-B9ACFD84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739" y="4083082"/>
            <a:ext cx="465864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Effortless Product Discovery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Personalized Shopping Experience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Efficient Order Management for sellers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ptos Narrow" panose="020B0004020202020204" pitchFamily="34" charset="0"/>
              </a:rPr>
              <a:t>Insightful analytical business </a:t>
            </a:r>
            <a:r>
              <a:rPr lang="en-US" altLang="en-US" sz="2000" dirty="0" smtClean="0">
                <a:latin typeface="Aptos Narrow" panose="020B0004020202020204" pitchFamily="34" charset="0"/>
              </a:rPr>
              <a:t>growth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 smtClean="0">
                <a:latin typeface="Aptos Narrow" panose="020B0004020202020204" pitchFamily="34" charset="0"/>
              </a:rPr>
              <a:t>Cart &amp; </a:t>
            </a:r>
            <a:r>
              <a:rPr lang="en-US" altLang="en-US" sz="2000" dirty="0" err="1" smtClean="0">
                <a:latin typeface="Aptos Narrow" panose="020B0004020202020204" pitchFamily="34" charset="0"/>
              </a:rPr>
              <a:t>Wishlist</a:t>
            </a:r>
            <a:r>
              <a:rPr lang="en-US" altLang="en-US" sz="2000" dirty="0" smtClean="0">
                <a:latin typeface="Aptos Narrow" panose="020B00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FDDE95-84F8-5217-6269-F71BA04EF7DB}"/>
              </a:ext>
            </a:extLst>
          </p:cNvPr>
          <p:cNvSpPr txBox="1"/>
          <p:nvPr/>
        </p:nvSpPr>
        <p:spPr>
          <a:xfrm>
            <a:off x="341936" y="123509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Purpose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6E5C45B-6DCD-24AD-0694-799A3716AB09}"/>
              </a:ext>
            </a:extLst>
          </p:cNvPr>
          <p:cNvSpPr txBox="1"/>
          <p:nvPr/>
        </p:nvSpPr>
        <p:spPr>
          <a:xfrm>
            <a:off x="348240" y="374546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Features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F23913A-F4E9-5673-C09E-9FE38263D621}"/>
              </a:ext>
            </a:extLst>
          </p:cNvPr>
          <p:cNvSpPr/>
          <p:nvPr/>
        </p:nvSpPr>
        <p:spPr>
          <a:xfrm>
            <a:off x="137786" y="169101"/>
            <a:ext cx="11912252" cy="65197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CFDE040-347E-E92C-1578-4FC77EAF6495}"/>
              </a:ext>
            </a:extLst>
          </p:cNvPr>
          <p:cNvSpPr txBox="1"/>
          <p:nvPr/>
        </p:nvSpPr>
        <p:spPr>
          <a:xfrm>
            <a:off x="412955" y="324465"/>
            <a:ext cx="3679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3.ARCHITECTURE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0DA6082-F7A4-9FE9-AD33-32ECF7A7AE2C}"/>
              </a:ext>
            </a:extLst>
          </p:cNvPr>
          <p:cNvSpPr txBox="1"/>
          <p:nvPr/>
        </p:nvSpPr>
        <p:spPr>
          <a:xfrm>
            <a:off x="698090" y="11069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C8EEF74-37FB-1B15-3211-B9E919560B22}"/>
              </a:ext>
            </a:extLst>
          </p:cNvPr>
          <p:cNvSpPr txBox="1"/>
          <p:nvPr/>
        </p:nvSpPr>
        <p:spPr>
          <a:xfrm>
            <a:off x="1645145" y="1421978"/>
            <a:ext cx="53559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i="0" u="sng" dirty="0">
                <a:effectLst/>
                <a:latin typeface="Aptos Narrow" panose="020B0004020202020204" pitchFamily="34" charset="0"/>
              </a:rPr>
              <a:t>1. Setup React Application:</a:t>
            </a:r>
            <a:endParaRPr lang="en-US" b="0" i="0" u="sng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0" i="0" dirty="0">
                <a:effectLst/>
                <a:latin typeface="Aptos Narrow" panose="020B0004020202020204" pitchFamily="34" charset="0"/>
              </a:rPr>
              <a:t>• Create a React app in the </a:t>
            </a:r>
            <a:r>
              <a:rPr lang="en-US" dirty="0" smtClean="0">
                <a:latin typeface="Aptos Narrow" panose="020B0004020202020204" pitchFamily="34" charset="0"/>
              </a:rPr>
              <a:t>frontend</a:t>
            </a:r>
            <a:r>
              <a:rPr lang="en-US" b="0" i="0" dirty="0" smtClean="0">
                <a:effectLst/>
                <a:latin typeface="Aptos Narrow" panose="020B0004020202020204" pitchFamily="34" charset="0"/>
              </a:rPr>
              <a:t> </a:t>
            </a:r>
            <a:r>
              <a:rPr lang="en-US" b="0" i="0" dirty="0">
                <a:effectLst/>
                <a:latin typeface="Aptos Narrow" panose="020B0004020202020204" pitchFamily="34" charset="0"/>
              </a:rPr>
              <a:t>folder.</a:t>
            </a:r>
          </a:p>
          <a:p>
            <a:pPr algn="l" rtl="0">
              <a:lnSpc>
                <a:spcPct val="150000"/>
              </a:lnSpc>
            </a:pPr>
            <a:r>
              <a:rPr lang="en-US" b="0" i="0" dirty="0">
                <a:effectLst/>
                <a:latin typeface="Aptos Narrow" panose="020B0004020202020204" pitchFamily="34" charset="0"/>
              </a:rPr>
              <a:t>• Install required libraries</a:t>
            </a:r>
          </a:p>
          <a:p>
            <a:pPr algn="l" rtl="0">
              <a:lnSpc>
                <a:spcPct val="150000"/>
              </a:lnSpc>
            </a:pPr>
            <a:r>
              <a:rPr lang="en-US" b="0" i="0" dirty="0">
                <a:effectLst/>
                <a:latin typeface="Aptos Narrow" panose="020B0004020202020204" pitchFamily="34" charset="0"/>
              </a:rPr>
              <a:t>• Create required pages and components and add </a:t>
            </a:r>
          </a:p>
          <a:p>
            <a:pPr algn="l" rtl="0">
              <a:lnSpc>
                <a:spcPct val="150000"/>
              </a:lnSpc>
            </a:pPr>
            <a:r>
              <a:rPr lang="en-US" b="0" i="0" dirty="0">
                <a:effectLst/>
                <a:latin typeface="Aptos Narrow" panose="020B0004020202020204" pitchFamily="34" charset="0"/>
              </a:rPr>
              <a:t>routes.</a:t>
            </a: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1D1FCD-D9B0-BF5F-8EAD-03A00E738CF1}"/>
              </a:ext>
            </a:extLst>
          </p:cNvPr>
          <p:cNvSpPr txBox="1"/>
          <p:nvPr/>
        </p:nvSpPr>
        <p:spPr>
          <a:xfrm>
            <a:off x="1645145" y="3562140"/>
            <a:ext cx="3316934" cy="21698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i="0" u="sng" dirty="0">
                <a:effectLst/>
                <a:latin typeface="Aptos Narrow" panose="020B0004020202020204" pitchFamily="34" charset="0"/>
              </a:rPr>
              <a:t>2.Design UI components:</a:t>
            </a:r>
            <a:endParaRPr lang="en-US" b="0" i="0" u="sng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0" i="0" dirty="0">
                <a:effectLst/>
                <a:latin typeface="Aptos Narrow" panose="020B0004020202020204" pitchFamily="34" charset="0"/>
              </a:rPr>
              <a:t>• Create Components.</a:t>
            </a:r>
          </a:p>
          <a:p>
            <a:pPr algn="l" rtl="0">
              <a:lnSpc>
                <a:spcPct val="150000"/>
              </a:lnSpc>
            </a:pPr>
            <a:r>
              <a:rPr lang="en-US" b="0" i="0" dirty="0">
                <a:effectLst/>
                <a:latin typeface="Aptos Narrow" panose="020B0004020202020204" pitchFamily="34" charset="0"/>
              </a:rPr>
              <a:t>• Implement layout and styling.</a:t>
            </a:r>
          </a:p>
          <a:p>
            <a:pPr algn="l" rtl="0">
              <a:lnSpc>
                <a:spcPct val="150000"/>
              </a:lnSpc>
            </a:pPr>
            <a:r>
              <a:rPr lang="en-US" b="0" i="0" dirty="0">
                <a:effectLst/>
                <a:latin typeface="Aptos Narrow" panose="020B0004020202020204" pitchFamily="34" charset="0"/>
              </a:rPr>
              <a:t>• Add navigation.</a:t>
            </a: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378B99-86DA-BEE1-A104-D87AF7A97411}"/>
              </a:ext>
            </a:extLst>
          </p:cNvPr>
          <p:cNvSpPr txBox="1"/>
          <p:nvPr/>
        </p:nvSpPr>
        <p:spPr>
          <a:xfrm>
            <a:off x="1601831" y="5317055"/>
            <a:ext cx="345799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1800" b="1" i="0" u="sng" dirty="0">
                <a:effectLst/>
                <a:latin typeface="Aptos Narrow" panose="020B0004020202020204" pitchFamily="34" charset="0"/>
              </a:rPr>
              <a:t>3.Implement frontend logic:</a:t>
            </a:r>
            <a:endParaRPr lang="en-US" b="0" i="0" u="sng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• Integration with API endpoints.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• Implement data binding.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/>
            </a:r>
            <a:br>
              <a:rPr lang="en-US" dirty="0">
                <a:latin typeface="Aptos Narrow" panose="020B0004020202020204" pitchFamily="34" charset="0"/>
              </a:rPr>
            </a:b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322EAD9-4B94-3625-F461-A9C0FA86E7BA}"/>
              </a:ext>
            </a:extLst>
          </p:cNvPr>
          <p:cNvSpPr/>
          <p:nvPr/>
        </p:nvSpPr>
        <p:spPr>
          <a:xfrm>
            <a:off x="154489" y="169101"/>
            <a:ext cx="11883024" cy="65197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00" y="970796"/>
            <a:ext cx="3909915" cy="458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BD23173-6308-2C37-67EF-B472393814ED}"/>
              </a:ext>
            </a:extLst>
          </p:cNvPr>
          <p:cNvSpPr txBox="1"/>
          <p:nvPr/>
        </p:nvSpPr>
        <p:spPr>
          <a:xfrm>
            <a:off x="599768" y="28513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Backend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1B6938A-0C8A-A614-1BA7-AAED760F5EFE}"/>
              </a:ext>
            </a:extLst>
          </p:cNvPr>
          <p:cNvSpPr txBox="1"/>
          <p:nvPr/>
        </p:nvSpPr>
        <p:spPr>
          <a:xfrm>
            <a:off x="1128884" y="654467"/>
            <a:ext cx="5945858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  <a:spcBef>
                <a:spcPts val="856"/>
              </a:spcBef>
            </a:pPr>
            <a:r>
              <a:rPr lang="en-US" sz="1800" b="1" i="0" u="sng" dirty="0">
                <a:effectLst/>
                <a:latin typeface="Aptos Narrow" panose="020B0004020202020204" pitchFamily="34" charset="0"/>
              </a:rPr>
              <a:t>1. </a:t>
            </a:r>
            <a:r>
              <a:rPr lang="en-US" sz="2000" b="1" i="0" u="sng" dirty="0">
                <a:effectLst/>
                <a:latin typeface="Aptos Narrow" panose="020B0004020202020204" pitchFamily="34" charset="0"/>
              </a:rPr>
              <a:t>Setup express server: </a:t>
            </a:r>
            <a:endParaRPr lang="en-US" sz="2000" b="0" i="0" u="sng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  <a:spcBef>
                <a:spcPts val="856"/>
              </a:spcBef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• Create index.js file.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• Create an express server on your desired port number.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• Define API’s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AB80B7-2A8D-ACE3-CCE7-FDC488C7B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8" t="4551" r="3915" b="3801"/>
          <a:stretch/>
        </p:blipFill>
        <p:spPr>
          <a:xfrm>
            <a:off x="3021874" y="2717074"/>
            <a:ext cx="4911635" cy="36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9DFCD14-20B8-AB9F-7782-107B67152B66}"/>
              </a:ext>
            </a:extLst>
          </p:cNvPr>
          <p:cNvSpPr/>
          <p:nvPr/>
        </p:nvSpPr>
        <p:spPr>
          <a:xfrm>
            <a:off x="192067" y="201563"/>
            <a:ext cx="11807868" cy="64548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9836032-F900-667E-4145-8674632A2BB4}"/>
              </a:ext>
            </a:extLst>
          </p:cNvPr>
          <p:cNvSpPr txBox="1"/>
          <p:nvPr/>
        </p:nvSpPr>
        <p:spPr>
          <a:xfrm>
            <a:off x="747234" y="491939"/>
            <a:ext cx="2799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latin typeface="Aptos Narrow" panose="020B0004020202020204" pitchFamily="34" charset="0"/>
              </a:rPr>
              <a:t>2.Set project structure</a:t>
            </a:r>
            <a:r>
              <a:rPr lang="en-IN" sz="2800" b="1" u="sng" dirty="0">
                <a:latin typeface="Aptos Narrow" panose="020B0004020202020204" pitchFamily="34" charset="0"/>
              </a:rPr>
              <a:t>:</a:t>
            </a:r>
          </a:p>
          <a:p>
            <a:endParaRPr lang="en-IN" sz="2800" u="sng" dirty="0">
              <a:latin typeface="Aptos Narrow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BEC658E-8A18-BC7C-C954-678FD61115B5}"/>
              </a:ext>
            </a:extLst>
          </p:cNvPr>
          <p:cNvSpPr txBox="1"/>
          <p:nvPr/>
        </p:nvSpPr>
        <p:spPr>
          <a:xfrm>
            <a:off x="1834302" y="1620217"/>
            <a:ext cx="85066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Set up a new project directory with a </a:t>
            </a:r>
            <a:r>
              <a:rPr lang="en-US" dirty="0" err="1" smtClean="0">
                <a:latin typeface="Aptos Narrow" panose="020B0004020202020204" pitchFamily="34" charset="0"/>
              </a:rPr>
              <a:t>package.json</a:t>
            </a:r>
            <a:r>
              <a:rPr lang="en-US" dirty="0" smtClean="0">
                <a:latin typeface="Aptos Narrow" panose="020B0004020202020204" pitchFamily="34" charset="0"/>
              </a:rPr>
              <a:t> </a:t>
            </a:r>
            <a:r>
              <a:rPr lang="en-US" dirty="0" smtClean="0">
                <a:latin typeface="Aptos Narrow" panose="020B0004020202020204" pitchFamily="34" charset="0"/>
              </a:rPr>
              <a:t>file.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I</a:t>
            </a:r>
            <a:r>
              <a:rPr lang="en-US" dirty="0" smtClean="0">
                <a:latin typeface="Aptos Narrow" panose="020B0004020202020204" pitchFamily="34" charset="0"/>
              </a:rPr>
              <a:t>nstall </a:t>
            </a:r>
            <a:r>
              <a:rPr lang="en-US" dirty="0" smtClean="0">
                <a:latin typeface="Aptos Narrow" panose="020B0004020202020204" pitchFamily="34" charset="0"/>
              </a:rPr>
              <a:t>necessary dependencies like Express.js, Mongoose, and other required packages.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ptos Narrow" panose="020B00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Configure a MongoDB database (local or cloud) and create collections for admin, users, products, and orders.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ptos Narrow" panose="020B00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ptos Narrow" panose="020B0004020202020204" pitchFamily="34" charset="0"/>
              </a:rPr>
              <a:t>Set up an Express.js server to handle requests and serve API endpoints, using middleware like body-parser and </a:t>
            </a:r>
            <a:r>
              <a:rPr lang="en-US" dirty="0" err="1" smtClean="0">
                <a:latin typeface="Aptos Narrow" panose="020B0004020202020204" pitchFamily="34" charset="0"/>
              </a:rPr>
              <a:t>cors</a:t>
            </a:r>
            <a:r>
              <a:rPr lang="en-US" dirty="0" smtClean="0">
                <a:latin typeface="Aptos Narrow" panose="020B0004020202020204" pitchFamily="34" charset="0"/>
              </a:rPr>
              <a:t>. 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9679257-C300-DBEC-A1A9-6C1A39AD8616}"/>
              </a:ext>
            </a:extLst>
          </p:cNvPr>
          <p:cNvSpPr/>
          <p:nvPr/>
        </p:nvSpPr>
        <p:spPr>
          <a:xfrm>
            <a:off x="100208" y="91912"/>
            <a:ext cx="11974881" cy="66741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21815B9-1C4F-9B8C-14B4-09C0EB17C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" t="1279" r="3965" b="1911"/>
          <a:stretch/>
        </p:blipFill>
        <p:spPr>
          <a:xfrm>
            <a:off x="1045029" y="1419496"/>
            <a:ext cx="4476205" cy="4441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BDC0D43-35E3-8100-5A67-886A8ACE5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1" t="1242" r="3777" b="4031"/>
          <a:stretch/>
        </p:blipFill>
        <p:spPr>
          <a:xfrm>
            <a:off x="6653349" y="1419496"/>
            <a:ext cx="4467498" cy="4476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2D67BD8-7195-3F33-136C-0B003C04AAAA}"/>
              </a:ext>
            </a:extLst>
          </p:cNvPr>
          <p:cNvSpPr/>
          <p:nvPr/>
        </p:nvSpPr>
        <p:spPr>
          <a:xfrm>
            <a:off x="285135" y="235974"/>
            <a:ext cx="11592233" cy="64302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644631-F172-9C4B-A4D4-06D4E3B023E6}"/>
              </a:ext>
            </a:extLst>
          </p:cNvPr>
          <p:cNvSpPr txBox="1"/>
          <p:nvPr/>
        </p:nvSpPr>
        <p:spPr>
          <a:xfrm>
            <a:off x="941567" y="747252"/>
            <a:ext cx="195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latin typeface="Aptos Narrow" panose="020B0004020202020204" pitchFamily="34" charset="0"/>
              </a:rPr>
              <a:t>Reference images:</a:t>
            </a:r>
          </a:p>
        </p:txBody>
      </p:sp>
    </p:spTree>
    <p:extLst>
      <p:ext uri="{BB962C8B-B14F-4D97-AF65-F5344CB8AC3E}">
        <p14:creationId xmlns:p14="http://schemas.microsoft.com/office/powerpoint/2010/main" val="18421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A42B1C7-A1F5-2AB7-1599-272732685C37}"/>
              </a:ext>
            </a:extLst>
          </p:cNvPr>
          <p:cNvSpPr txBox="1"/>
          <p:nvPr/>
        </p:nvSpPr>
        <p:spPr>
          <a:xfrm>
            <a:off x="678426" y="581684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 smtClean="0">
                <a:latin typeface="Aptos Narrow" panose="020B0004020202020204" pitchFamily="34" charset="0"/>
              </a:rPr>
              <a:t>3. Set up Database </a:t>
            </a:r>
            <a:r>
              <a:rPr lang="en-IN" sz="2000" b="1" u="sng" dirty="0">
                <a:latin typeface="Aptos Narrow" panose="020B000402020202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AFB102-0AE8-2867-5E04-5474FB7B98B9}"/>
              </a:ext>
            </a:extLst>
          </p:cNvPr>
          <p:cNvSpPr txBox="1"/>
          <p:nvPr/>
        </p:nvSpPr>
        <p:spPr>
          <a:xfrm>
            <a:off x="1386347" y="1052052"/>
            <a:ext cx="3342582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sz="1800" b="1" i="0" u="sng" dirty="0">
                <a:effectLst/>
                <a:latin typeface="Aptos Narrow" panose="020B0004020202020204" pitchFamily="34" charset="0"/>
              </a:rPr>
              <a:t>Create database in cloud </a:t>
            </a:r>
            <a:endParaRPr lang="en-US" b="0" i="0" u="sng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• Install Mongoose.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sz="1800" b="0" i="0" dirty="0">
                <a:effectLst/>
                <a:latin typeface="Aptos Narrow" panose="020B0004020202020204" pitchFamily="34" charset="0"/>
              </a:rPr>
              <a:t>• Create database connection. </a:t>
            </a:r>
            <a:endParaRPr lang="en-US" b="0" i="0" dirty="0"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84F578D-7957-58AA-8C03-303BE519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21" y="2525952"/>
            <a:ext cx="6180356" cy="18060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EDA87AE-238A-56E1-D9E0-2DC624988112}"/>
              </a:ext>
            </a:extLst>
          </p:cNvPr>
          <p:cNvSpPr/>
          <p:nvPr/>
        </p:nvSpPr>
        <p:spPr>
          <a:xfrm>
            <a:off x="127818" y="118998"/>
            <a:ext cx="11936366" cy="66200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AFB102-0AE8-2867-5E04-5474FB7B98B9}"/>
              </a:ext>
            </a:extLst>
          </p:cNvPr>
          <p:cNvSpPr txBox="1"/>
          <p:nvPr/>
        </p:nvSpPr>
        <p:spPr>
          <a:xfrm>
            <a:off x="1386347" y="3098301"/>
            <a:ext cx="3095719" cy="334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lnSpc>
                <a:spcPct val="150000"/>
              </a:lnSpc>
              <a:spcBef>
                <a:spcPts val="868"/>
              </a:spcBef>
            </a:pPr>
            <a:r>
              <a:rPr lang="en-US" b="1" u="sng" dirty="0" smtClean="0">
                <a:latin typeface="Aptos Narrow" panose="020B0004020202020204" pitchFamily="34" charset="0"/>
              </a:rPr>
              <a:t>Create the following schema</a:t>
            </a:r>
          </a:p>
          <a:p>
            <a:pPr marL="342900" indent="-342900" algn="l" rtl="0">
              <a:lnSpc>
                <a:spcPct val="150000"/>
              </a:lnSpc>
              <a:spcBef>
                <a:spcPts val="868"/>
              </a:spcBef>
              <a:buAutoNum type="arabicPeriod"/>
            </a:pPr>
            <a:r>
              <a:rPr lang="en-US" sz="1600" dirty="0" smtClean="0">
                <a:latin typeface="Aptos Narrow" panose="020B0004020202020204" pitchFamily="34" charset="0"/>
              </a:rPr>
              <a:t>User Schema</a:t>
            </a:r>
          </a:p>
          <a:p>
            <a:pPr marL="342900" indent="-342900" algn="l" rtl="0">
              <a:lnSpc>
                <a:spcPct val="150000"/>
              </a:lnSpc>
              <a:spcBef>
                <a:spcPts val="868"/>
              </a:spcBef>
              <a:buAutoNum type="arabicPeriod"/>
            </a:pPr>
            <a:r>
              <a:rPr lang="en-US" sz="1600" i="0" dirty="0" smtClean="0">
                <a:effectLst/>
                <a:latin typeface="Aptos Narrow" panose="020B0004020202020204" pitchFamily="34" charset="0"/>
              </a:rPr>
              <a:t>Product Schema</a:t>
            </a:r>
          </a:p>
          <a:p>
            <a:pPr marL="342900" indent="-342900" algn="l" rtl="0">
              <a:lnSpc>
                <a:spcPct val="150000"/>
              </a:lnSpc>
              <a:spcBef>
                <a:spcPts val="868"/>
              </a:spcBef>
              <a:buAutoNum type="arabicPeriod"/>
            </a:pPr>
            <a:r>
              <a:rPr lang="en-US" sz="1600" dirty="0" smtClean="0">
                <a:latin typeface="Aptos Narrow" panose="020B0004020202020204" pitchFamily="34" charset="0"/>
              </a:rPr>
              <a:t>Order Schema</a:t>
            </a:r>
          </a:p>
          <a:p>
            <a:pPr marL="342900" indent="-342900" algn="l" rtl="0">
              <a:lnSpc>
                <a:spcPct val="150000"/>
              </a:lnSpc>
              <a:spcBef>
                <a:spcPts val="868"/>
              </a:spcBef>
              <a:buAutoNum type="arabicPeriod"/>
            </a:pPr>
            <a:r>
              <a:rPr lang="en-US" sz="1600" i="0" dirty="0" smtClean="0">
                <a:effectLst/>
                <a:latin typeface="Aptos Narrow" panose="020B0004020202020204" pitchFamily="34" charset="0"/>
              </a:rPr>
              <a:t>Cart Schema</a:t>
            </a:r>
          </a:p>
          <a:p>
            <a:pPr marL="342900" indent="-342900" algn="l" rtl="0">
              <a:lnSpc>
                <a:spcPct val="150000"/>
              </a:lnSpc>
              <a:spcBef>
                <a:spcPts val="868"/>
              </a:spcBef>
              <a:buAutoNum type="arabicPeriod"/>
            </a:pPr>
            <a:r>
              <a:rPr lang="en-US" sz="1600" dirty="0" smtClean="0">
                <a:latin typeface="Aptos Narrow" panose="020B0004020202020204" pitchFamily="34" charset="0"/>
              </a:rPr>
              <a:t>Admin Schema</a:t>
            </a:r>
            <a:r>
              <a:rPr lang="en-US" sz="1600" i="0" dirty="0">
                <a:effectLst/>
                <a:latin typeface="Aptos Narrow" panose="020B0004020202020204" pitchFamily="34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EBC095-7279-D397-ABBC-57E1ECF9887D}"/>
              </a:ext>
            </a:extLst>
          </p:cNvPr>
          <p:cNvSpPr txBox="1"/>
          <p:nvPr/>
        </p:nvSpPr>
        <p:spPr>
          <a:xfrm>
            <a:off x="511278" y="322955"/>
            <a:ext cx="30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ptos Narrow" panose="020B0004020202020204" pitchFamily="34" charset="0"/>
              </a:rPr>
              <a:t>4.ER DIAGRAM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48BBEC-881F-0CBD-AEB1-4FCF245F70D9}"/>
              </a:ext>
            </a:extLst>
          </p:cNvPr>
          <p:cNvSpPr txBox="1"/>
          <p:nvPr/>
        </p:nvSpPr>
        <p:spPr>
          <a:xfrm>
            <a:off x="1970922" y="1088783"/>
            <a:ext cx="8658973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The </a:t>
            </a:r>
            <a:r>
              <a:rPr lang="en-US" dirty="0" err="1">
                <a:latin typeface="Aptos Narrow" panose="020B0004020202020204" pitchFamily="34" charset="0"/>
              </a:rPr>
              <a:t>ShopEZ</a:t>
            </a:r>
            <a:r>
              <a:rPr lang="en-US" dirty="0">
                <a:latin typeface="Aptos Narrow" panose="020B0004020202020204" pitchFamily="34" charset="0"/>
              </a:rPr>
              <a:t> ER Diagram represents the entities and relationships involved in the e-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</a:rPr>
              <a:t>commerce system. It illustrates how users, products, carts, and orders are interconnected. </a:t>
            </a: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87B03C6-9302-DDAE-2E7F-3B17B568D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50" y="2088649"/>
            <a:ext cx="8041468" cy="43768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550B6E9-7329-139E-C18F-2270046DF3A7}"/>
              </a:ext>
            </a:extLst>
          </p:cNvPr>
          <p:cNvSpPr/>
          <p:nvPr/>
        </p:nvSpPr>
        <p:spPr>
          <a:xfrm>
            <a:off x="154489" y="156575"/>
            <a:ext cx="11883024" cy="65448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5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certificates of achievement</Template>
  <TotalTime>764</TotalTime>
  <Words>1169</Words>
  <Application>Microsoft Office PowerPoint</Application>
  <PresentationFormat>Widescreen</PresentationFormat>
  <Paragraphs>194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 Narrow</vt:lpstr>
      <vt:lpstr>Arial</vt:lpstr>
      <vt:lpstr>Bahnschrift SemiBold</vt:lpstr>
      <vt:lpstr>Calibri</vt:lpstr>
      <vt:lpstr>Century Gothic</vt:lpstr>
      <vt:lpstr>Courier New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Neelakandan</dc:creator>
  <cp:lastModifiedBy>Microsoft account</cp:lastModifiedBy>
  <cp:revision>28</cp:revision>
  <dcterms:created xsi:type="dcterms:W3CDTF">2024-11-23T12:58:26Z</dcterms:created>
  <dcterms:modified xsi:type="dcterms:W3CDTF">2024-12-08T10:36:09Z</dcterms:modified>
</cp:coreProperties>
</file>