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Unknown User"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 Id="rId17"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02T12:37:37.221" idx="1">
    <p:pos x="7726" y="69"/>
    <p:text>The Introduction of numerous cloud based services and geographically dispersed cloud service providers, sensitive information of different entities are normally stored in remote servers.
Locations with the possibilities of being exposed to unwanted parties in situations where the cloud servers storing those information are compromised.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9"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81299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334938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934436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2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139384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1452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24754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9892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571964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5386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75050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48987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023093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4/16/2024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813968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13" name="矩形"/>
          <p:cNvSpPr>
            <a:spLocks/>
          </p:cNvSpPr>
          <p:nvPr/>
        </p:nvSpPr>
        <p:spPr>
          <a:xfrm rot="0">
            <a:off x="2324099" y="0"/>
            <a:ext cx="84709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Clouds security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
        <p:nvSpPr>
          <p:cNvPr id="14" name="矩形"/>
          <p:cNvSpPr>
            <a:spLocks/>
          </p:cNvSpPr>
          <p:nvPr/>
        </p:nvSpPr>
        <p:spPr>
          <a:xfrm rot="0">
            <a:off x="1308099" y="2848429"/>
            <a:ext cx="3699328"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Student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College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Deparment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5" name="矩形"/>
          <p:cNvSpPr>
            <a:spLocks/>
          </p:cNvSpPr>
          <p:nvPr/>
        </p:nvSpPr>
        <p:spPr>
          <a:xfrm rot="0">
            <a:off x="3820885" y="2844225"/>
            <a:ext cx="408940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P MADHANKUMAR</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6" name="矩形"/>
          <p:cNvSpPr>
            <a:spLocks/>
          </p:cNvSpPr>
          <p:nvPr/>
        </p:nvSpPr>
        <p:spPr>
          <a:xfrm rot="0">
            <a:off x="3820885" y="3864125"/>
            <a:ext cx="6335486"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The kavery Engineering college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7" name="矩形"/>
          <p:cNvSpPr>
            <a:spLocks/>
          </p:cNvSpPr>
          <p:nvPr/>
        </p:nvSpPr>
        <p:spPr>
          <a:xfrm rot="0">
            <a:off x="3820885" y="4703565"/>
            <a:ext cx="6030686"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B. E. Computer science and    Engineering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01878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8"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9" name="矩形"/>
          <p:cNvSpPr>
            <a:spLocks/>
          </p:cNvSpPr>
          <p:nvPr/>
        </p:nvSpPr>
        <p:spPr>
          <a:xfrm rot="0">
            <a:off x="1498600" y="199572"/>
            <a:ext cx="11056258"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Users /customers expect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50" name="矩形"/>
          <p:cNvSpPr>
            <a:spLocks/>
          </p:cNvSpPr>
          <p:nvPr/>
        </p:nvSpPr>
        <p:spPr>
          <a:xfrm rot="0">
            <a:off x="1048657" y="2598003"/>
            <a:ext cx="10094686"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Strong overall security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Suite of security solutions offered.</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⭐Encryption key management features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Available of fine control.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74307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51"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52" name="矩形"/>
          <p:cNvSpPr>
            <a:spLocks/>
          </p:cNvSpPr>
          <p:nvPr/>
        </p:nvSpPr>
        <p:spPr>
          <a:xfrm rot="0">
            <a:off x="3657599" y="2789312"/>
            <a:ext cx="8733972"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Thank you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35263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24" name="矩形"/>
          <p:cNvSpPr>
            <a:spLocks/>
          </p:cNvSpPr>
          <p:nvPr/>
        </p:nvSpPr>
        <p:spPr>
          <a:xfrm rot="0">
            <a:off x="5526314" y="2823028"/>
            <a:ext cx="1828800" cy="1828800"/>
          </a:xfrm>
          <a:prstGeom prst="rect"/>
          <a:noFill/>
          <a:ln w="12700" cmpd="sng" cap="flat">
            <a:noFill/>
            <a:prstDash val="solid"/>
            <a:miter/>
          </a:ln>
        </p:spPr>
      </p:sp>
      <p:sp>
        <p:nvSpPr>
          <p:cNvPr id="25" name="矩形"/>
          <p:cNvSpPr>
            <a:spLocks/>
          </p:cNvSpPr>
          <p:nvPr/>
        </p:nvSpPr>
        <p:spPr>
          <a:xfrm rot="0">
            <a:off x="5181599" y="2514600"/>
            <a:ext cx="1828800" cy="1828800"/>
          </a:xfrm>
          <a:prstGeom prst="rect"/>
          <a:noFill/>
          <a:ln w="12700" cmpd="sng" cap="flat">
            <a:noFill/>
            <a:prstDash val="solid"/>
            <a:miter/>
          </a:ln>
        </p:spPr>
      </p:sp>
      <p:sp>
        <p:nvSpPr>
          <p:cNvPr id="26" name="矩形"/>
          <p:cNvSpPr>
            <a:spLocks/>
          </p:cNvSpPr>
          <p:nvPr/>
        </p:nvSpPr>
        <p:spPr>
          <a:xfrm flipV="1" rot="10800000">
            <a:off x="1153885" y="920621"/>
            <a:ext cx="9579428" cy="4892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Calibri" pitchFamily="0" charset="0"/>
                <a:ea typeface="等线" pitchFamily="0" charset="0"/>
                <a:cs typeface="Calibri" pitchFamily="0" charset="0"/>
              </a:rPr>
              <a:t>◾</a:t>
            </a:r>
            <a:r>
              <a:rPr lang="en-US" altLang="zh-CN" sz="4000" b="0" i="0" u="none" strike="noStrike" kern="1200" cap="none" spc="0" baseline="0">
                <a:solidFill>
                  <a:schemeClr val="bg1"/>
                </a:solidFill>
                <a:latin typeface="Calibri" pitchFamily="0" charset="0"/>
                <a:ea typeface="等线" pitchFamily="0" charset="0"/>
                <a:cs typeface="Calibri" pitchFamily="0" charset="0"/>
              </a:rPr>
              <a:t>Introduction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◾solutions of issues in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◾future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◾security and privacy issues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◾challenges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◾important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◾associated with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◾users /customers expect cloud security </a:t>
            </a:r>
            <a:endParaRPr lang="zh-CN" altLang="en-US" sz="40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86565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7" name="图片"/>
          <p:cNvPicPr>
            <a:picLocks noChangeAspect="1"/>
          </p:cNvPicPr>
          <p:nvPr/>
        </p:nvPicPr>
        <p:blipFill>
          <a:blip r:embed="rId1" cstate="print"/>
          <a:stretch>
            <a:fillRect/>
          </a:stretch>
        </p:blipFill>
        <p:spPr>
          <a:xfrm rot="0">
            <a:off x="72572" y="108857"/>
            <a:ext cx="12192000" cy="6858000"/>
          </a:xfrm>
          <a:prstGeom prst="rect"/>
          <a:noFill/>
          <a:ln w="12700" cmpd="sng" cap="flat">
            <a:noFill/>
            <a:prstDash val="solid"/>
            <a:miter/>
          </a:ln>
        </p:spPr>
      </p:pic>
      <p:sp>
        <p:nvSpPr>
          <p:cNvPr id="28" name="矩形"/>
          <p:cNvSpPr>
            <a:spLocks/>
          </p:cNvSpPr>
          <p:nvPr/>
        </p:nvSpPr>
        <p:spPr>
          <a:xfrm rot="0">
            <a:off x="3839027" y="373743"/>
            <a:ext cx="7282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INTRODUCTION</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29" name="矩形"/>
          <p:cNvSpPr>
            <a:spLocks/>
          </p:cNvSpPr>
          <p:nvPr/>
        </p:nvSpPr>
        <p:spPr>
          <a:xfrm rot="0">
            <a:off x="767443" y="1935317"/>
            <a:ext cx="1080225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⭐The information of numerous cloud based services and geographically dispersed cloud service providers, sensitive information of different entities are normally stored in remote servers.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97735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1" cstate="print"/>
          <a:stretch>
            <a:fillRect/>
          </a:stretch>
        </p:blipFill>
        <p:spPr>
          <a:xfrm rot="0">
            <a:off x="18143" y="18143"/>
            <a:ext cx="12192000" cy="6985000"/>
          </a:xfrm>
          <a:prstGeom prst="rect"/>
          <a:noFill/>
          <a:ln w="12700" cmpd="sng" cap="flat">
            <a:noFill/>
            <a:prstDash val="solid"/>
            <a:miter/>
          </a:ln>
        </p:spPr>
      </p:pic>
      <p:sp>
        <p:nvSpPr>
          <p:cNvPr id="31" name="矩形"/>
          <p:cNvSpPr>
            <a:spLocks/>
          </p:cNvSpPr>
          <p:nvPr/>
        </p:nvSpPr>
        <p:spPr>
          <a:xfrm rot="0">
            <a:off x="1426028" y="273959"/>
            <a:ext cx="10584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Solution of Issues in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2" name="矩形"/>
          <p:cNvSpPr>
            <a:spLocks/>
          </p:cNvSpPr>
          <p:nvPr/>
        </p:nvSpPr>
        <p:spPr>
          <a:xfrm rot="0">
            <a:off x="491670" y="1868412"/>
            <a:ext cx="11918043"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⭐Network and security audits.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⭐Security threat assessments.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⭐secure network and infrastructure design.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⭐Data loss prevention for information in motion and at rest.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89411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4" name="矩形"/>
          <p:cNvSpPr>
            <a:spLocks/>
          </p:cNvSpPr>
          <p:nvPr/>
        </p:nvSpPr>
        <p:spPr>
          <a:xfrm rot="0">
            <a:off x="2472871" y="156029"/>
            <a:ext cx="7246257"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Future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5" name="矩形"/>
          <p:cNvSpPr>
            <a:spLocks/>
          </p:cNvSpPr>
          <p:nvPr/>
        </p:nvSpPr>
        <p:spPr>
          <a:xfrm rot="0">
            <a:off x="217714" y="1079359"/>
            <a:ext cx="11974285"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is facing many challenges regarding the security of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⭐notification of this technology helps to secure the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⭐many recharge an this technology are taking place which eventually help this technology to expand it is scope in future leading to more secure data.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273485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6"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7" name="矩形"/>
          <p:cNvSpPr>
            <a:spLocks/>
          </p:cNvSpPr>
          <p:nvPr/>
        </p:nvSpPr>
        <p:spPr>
          <a:xfrm rot="0">
            <a:off x="2587169" y="183243"/>
            <a:ext cx="989511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Security and privacy issues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8" name="矩形"/>
          <p:cNvSpPr>
            <a:spLocks/>
          </p:cNvSpPr>
          <p:nvPr/>
        </p:nvSpPr>
        <p:spPr>
          <a:xfrm rot="0">
            <a:off x="415470" y="1905505"/>
            <a:ext cx="989511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⭐Its ensures it is user can use them at any time at any place.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means keeping use data secret in the cloud system .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09109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9" name="图片"/>
          <p:cNvPicPr>
            <a:picLocks noChangeAspect="1"/>
          </p:cNvPicPr>
          <p:nvPr/>
        </p:nvPicPr>
        <p:blipFill>
          <a:blip r:embed="rId1" cstate="print"/>
          <a:stretch>
            <a:fillRect/>
          </a:stretch>
        </p:blipFill>
        <p:spPr>
          <a:xfrm rot="0">
            <a:off x="0" y="0"/>
            <a:ext cx="12192000" cy="6985000"/>
          </a:xfrm>
          <a:prstGeom prst="rect"/>
          <a:noFill/>
          <a:ln w="12700" cmpd="sng" cap="flat">
            <a:noFill/>
            <a:prstDash val="solid"/>
            <a:miter/>
          </a:ln>
        </p:spPr>
      </p:pic>
      <p:sp>
        <p:nvSpPr>
          <p:cNvPr id="40" name="矩形"/>
          <p:cNvSpPr>
            <a:spLocks/>
          </p:cNvSpPr>
          <p:nvPr/>
        </p:nvSpPr>
        <p:spPr>
          <a:xfrm rot="0">
            <a:off x="2260599" y="126999"/>
            <a:ext cx="10366830"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Challenge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1" name="矩形"/>
          <p:cNvSpPr>
            <a:spLocks/>
          </p:cNvSpPr>
          <p:nvPr/>
        </p:nvSpPr>
        <p:spPr>
          <a:xfrm rot="0">
            <a:off x="315685" y="2070410"/>
            <a:ext cx="11168742"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Csps believes that security is end users issue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Lack of Awareness about cloud security</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⭐inconsistent network connections issues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⭐Lack of proper cloud security standards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126596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3" name="矩形"/>
          <p:cNvSpPr>
            <a:spLocks/>
          </p:cNvSpPr>
          <p:nvPr/>
        </p:nvSpPr>
        <p:spPr>
          <a:xfrm rot="0">
            <a:off x="1988457" y="126999"/>
            <a:ext cx="9332685"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Important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4" name="矩形"/>
          <p:cNvSpPr>
            <a:spLocks/>
          </p:cNvSpPr>
          <p:nvPr/>
        </p:nvSpPr>
        <p:spPr>
          <a:xfrm rot="0">
            <a:off x="1194706" y="2430671"/>
            <a:ext cx="10920185"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usage of cloud services in non – traditional sectors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cloud service specific attacks.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Employee mobility.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07898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5"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6" name="矩形"/>
          <p:cNvSpPr>
            <a:spLocks/>
          </p:cNvSpPr>
          <p:nvPr/>
        </p:nvSpPr>
        <p:spPr>
          <a:xfrm rot="0">
            <a:off x="1952171" y="308428"/>
            <a:ext cx="9060544"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Associated with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7" name="矩形"/>
          <p:cNvSpPr>
            <a:spLocks/>
          </p:cNvSpPr>
          <p:nvPr/>
        </p:nvSpPr>
        <p:spPr>
          <a:xfrm rot="0">
            <a:off x="1498599" y="1540186"/>
            <a:ext cx="10239830"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partnership between csps and security solutions provides Expected .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IncreasingEmergence of cloud services specific security solutions provides.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12848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Unknown User</dc:creator>
  <cp:lastModifiedBy>root</cp:lastModifiedBy>
  <cp:revision>11</cp:revision>
  <dcterms:created xsi:type="dcterms:W3CDTF">2024-04-02T05:47:40Z</dcterms:created>
  <dcterms:modified xsi:type="dcterms:W3CDTF">2024-04-16T02:05:35Z</dcterms:modified>
</cp:coreProperties>
</file>