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80" d="100"/>
          <a:sy n="80" d="100"/>
        </p:scale>
        <p:origin x="-21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IBM Cloud Watson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1820558"/>
          </a:xfrm>
        </p:spPr>
        <p:txBody>
          <a:bodyPr>
            <a:normAutofit/>
          </a:bodyPr>
          <a:lstStyle/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4 :- DEVELOPMENT PART II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 lnSpcReduction="20000"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INTEGRATING THE CHATBOT WITH FACEBOOK MESSENGER :-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1).Create a Facebook App 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2).Set Up Webhooks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3).Subscribe to a Page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4).Implement Messaging Logic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5).Use the Messenger API  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 :-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flask import Flask, request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 = Flask(__name)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@app.route('/webhook', methods=['POST'])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 webhook():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data = request.json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__name__ == '__main__':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app.run()           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42503"/>
            <a:ext cx="12191999" cy="6858000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2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Integration THE CHATBOT with Slack :-</a:t>
            </a:r>
            <a:br>
              <a:rPr lang="en-US" sz="222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1800" b="1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</a:t>
            </a:r>
            <a:r>
              <a:rPr lang="en-US" sz="18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22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1).create a slack app</a:t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2).install the app</a:t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3).define slash commands or bot user</a:t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4).interact with the real-time messaging </a:t>
            </a:r>
            <a:r>
              <a:rPr lang="en-US" sz="2000" cap="none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api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22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 :-</a:t>
            </a:r>
            <a:br>
              <a:rPr lang="en-US" sz="222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import slack</a:t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import </a:t>
            </a:r>
            <a:r>
              <a:rPr lang="en-US" sz="2000" cap="none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</a:t>
            </a: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client = </a:t>
            </a:r>
            <a:r>
              <a:rPr lang="en-US" sz="2000" cap="none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slack.webclient</a:t>
            </a: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(token=</a:t>
            </a:r>
            <a:r>
              <a:rPr lang="en-US" sz="2000" cap="none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os.environ</a:t>
            </a: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['</a:t>
            </a:r>
            <a:r>
              <a:rPr lang="en-US" sz="2000" cap="none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slack_token</a:t>
            </a: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'])</a:t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</a:t>
            </a:r>
            <a:r>
              <a:rPr lang="en-US" sz="2000" cap="none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client.events.on</a:t>
            </a: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("message")</a:t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</a:t>
            </a: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cap="none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on_message</a:t>
            </a: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(**payload):</a:t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data = payload['data']</a:t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if </a:t>
            </a:r>
            <a:r>
              <a:rPr lang="en-US" sz="2000" cap="none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data.get</a:t>
            </a: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("text"):</a:t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__name__ == '__main__':</a:t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sz="2000" cap="none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client.start</a:t>
            </a:r>
            <a: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</a:t>
            </a:r>
            <a:br>
              <a:rPr lang="en-US" sz="2000" cap="none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en-I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CONVERSATION FLOWS AND CHATBOT RESPONSES :-</a:t>
            </a:r>
            <a:endParaRPr lang="en-US" alt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ensure that a chatbot's conversation flows naturally and that its responses are informative and accurate, you need to build a more advanced chatbot using natural language processing (NLP) and possibly machine learning techniques.</a:t>
            </a:r>
            <a:endParaRPr lang="en-US" alt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 :-</a:t>
            </a:r>
            <a:endParaRPr lang="en-US" alt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chatterbot import ChatBot</a:t>
            </a:r>
            <a:endParaRPr lang="en-US" alt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chatterbot.trainers import ChatterBotCorpusTrainer</a:t>
            </a:r>
            <a:endParaRPr lang="en-US" alt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chatbot = ChatBot('MyBot')</a:t>
            </a:r>
            <a:endParaRPr lang="en-US" alt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trainer = ChatterBotCorpusTrainer(chatbot)</a:t>
            </a:r>
            <a:endParaRPr lang="en-US" alt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trainer.train('chatterbot.corpus.english')</a:t>
            </a:r>
            <a:endParaRPr lang="en-US" alt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def chat_with_bot():</a:t>
            </a:r>
            <a:endParaRPr lang="en-US" alt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print("Chatbot: Hi, how can I assist you today? Type 'bye' to exit.")</a:t>
            </a:r>
            <a:endParaRPr lang="en-US" alt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lang="en-US" alt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True: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user_input = input("You: ")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if user_input.lower() == 'bye':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print("Chatbot: Goodbye!")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break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response = chatbot.get_response(user_input)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print("Chatbot:", response)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chat_with_bot()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this code: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1).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create a ChatBot instance and a ChatterBotCorpusTrainer instance.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2).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train the chatbot on a pre-built English language corpus. This training provides a foundation for understanding and generating responses.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3).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chat_with_bot function initiates the conversation, and the chatbot processes user input and generates responses based on its training.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18152"/>
            <a:ext cx="9144000" cy="7447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</a:t>
            </a:r>
            <a:r>
              <a:rPr lang="en-IN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en-IN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IPS</a:t>
            </a:r>
            <a:r>
              <a:rPr lang="en-IN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</a:t>
            </a:r>
            <a:r>
              <a:rPr lang="en-IN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</a:t>
            </a:r>
            <a:r>
              <a:rPr lang="en-US" altLang="en-IN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EFINING</a:t>
            </a:r>
            <a:r>
              <a:rPr lang="en-IN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</a:t>
            </a:r>
            <a:r>
              <a:rPr lang="en-US" altLang="en-IN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ESPONSES </a:t>
            </a:r>
            <a:r>
              <a:rPr lang="en-IN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en-IN" sz="2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</a:p>
          <a:p>
            <a:endParaRPr lang="en-US" altLang="en-IN" sz="20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1).Natural Language Understanding (NLU)</a:t>
            </a:r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2).Intent Recognition</a:t>
            </a:r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3).Response Personalization</a:t>
            </a:r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4).Context Management</a:t>
            </a:r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5).Accuracy and Validation</a:t>
            </a:r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6).Fallback Mechanism</a:t>
            </a:r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7).Multi-Modal Support</a:t>
            </a:r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8).Continuous Learning</a:t>
            </a:r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9).Error Handling</a:t>
            </a:r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10).Monitoring and Analytics</a:t>
            </a:r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sz="20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</a:t>
            </a:r>
          </a:p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 conclusion, integrating a chatbot with Facebook Messenger and Slack and ensuring that it provides natural, informative, and accurate conversations is a multi-faceted process. It requires a combination of technical expertise, NLP capabilities, and user-centric design. The ultimate goal is to create a chatbot that seamlessly interacts with users, understands their needs, and delivers valuable information and assistance, contributing to a positive user experience and successful engagement on these popular messaging platforms. Continuous monitoring, feedback analysis, and improvement are essential to maintain and enhance the chatbot's performance over time.</a:t>
            </a:r>
          </a:p>
          <a:p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453</Words>
  <Application>Microsoft Office PowerPoint</Application>
  <PresentationFormat>Custom</PresentationFormat>
  <Paragraphs>81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Chatbot Deployment with IBM Cloud Watson Assistant</vt:lpstr>
      <vt:lpstr>PowerPoint Presentation</vt:lpstr>
      <vt:lpstr>      Integration THE CHATBOT with Slack :-                     1).create a slack app                   2).install the app                   3).define slash commands or bot user                   4).interact with the real-time messaging api    code :-  import slack import os  client = slack.webclient(token=os.environ['slack_token'])  @client.events.on("message") def on_message(**payload):     data = payload['data']     if data.get("text"): if __name__ == '__main__':     client.start()       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OF WATER QUALITY ANALYSIS</dc:title>
  <dc:creator>Aabheshek P</dc:creator>
  <cp:lastModifiedBy>STUDENT</cp:lastModifiedBy>
  <cp:revision>15</cp:revision>
  <dcterms:created xsi:type="dcterms:W3CDTF">2023-10-11T04:50:00Z</dcterms:created>
  <dcterms:modified xsi:type="dcterms:W3CDTF">2023-10-26T05:20:37Z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792F33E4414D43EE841906EBB5DFF837</vt:lpwstr>
  </property>
  <property fmtid="{D5CDD505-2E9C-101B-9397-08002B2CF9AE}" pid="3" name="KSOProductBuildVer">
    <vt:lpwstr>1033-11.2.0.11225</vt:lpwstr>
  </property>
</Properties>
</file>