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-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Deployment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with IBM Cloud Watson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Assistant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820558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3 :- DEVELOPMENT PART I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CHATBOT’S PERSONA :-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persona is designed to be a friendly and helpful virtual assistant. It is approachable, knowledgeable, and professional.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gender-neutral and aims to provide assistance in a wide range of topics and tasks. It's not limited to a specific domain and can adapt to different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conversational styles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tones as per the user's preferences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CONVERSION FLOW :-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Greeting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Query/Request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Gathering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Step-by-Step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Feedback and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User's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Gratitude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Farewell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2503"/>
            <a:ext cx="12191999" cy="68580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deployment with IBM cloud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watson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:-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1 :- Create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IBM Cloud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2 :-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Up Watson Assistant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3 :-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an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</a:t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4 :-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 Your </a:t>
            </a:r>
            <a:r>
              <a:rPr lang="en-IN" sz="1800" dirty="0" err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5 :- 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with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6 :- 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Your </a:t>
            </a:r>
            <a:r>
              <a:rPr lang="en-IN" sz="1800" dirty="0" err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7 :- 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Enhance and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Refine</a:t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8 :- 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Deploy Your </a:t>
            </a:r>
            <a:r>
              <a:rPr lang="en-IN" sz="1800" dirty="0" err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9 :- 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Monitor and </a:t>
            </a:r>
            <a:r>
              <a:rPr lang="en-IN" sz="1800" dirty="0" err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10 :-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Scale and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11 :-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Billing and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step 12 :-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and Compliance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4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CODE :-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&lt;head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&lt;title&gt;Watson Assistant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&lt;!-- Include the Watson Assistant script --&gt;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="https://cdnjs.cloudflare.com/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/libs/assistant-web/1.0.0/assistant-web.min.js"&gt;&lt;/script&gt;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&lt;div id="chat" style="width: 300px; height: 400px;"&gt;&lt;/div&gt;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// Initialize Watson Assistant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chat = new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WebChat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el: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('chat'),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// Replace with your Watson Assistant API key and URL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initialData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{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assistantId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'YOUR_ASSISTANT_ID',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apiKey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'YOUR_API_KEY',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    url: 'https://api.us-south.assistant.watson.cloud.ibm.com',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8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});</a:t>
            </a: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chat.on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({ type: 'latest-message' }, (update) =&gt; {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// Handle user messages and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responses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message =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update.message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message.role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=== 'assistant') {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    // Handle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response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    console.log('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Response:',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message.content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});</a:t>
            </a: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chat.render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18152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{"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intents": [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Continue building the 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integrating it with messaging platforms and refining the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responses.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the 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Facebook Messenger and Slack using respective APIs.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"intent": "greeting",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"examples": [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 "text": "Hello" },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 "text": "Hi" }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"intent": "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faq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"examples": [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 "text": "What are your working hours?" },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 "text": "How do I reset my password?" }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],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"entities": [],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dialog_nodes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": 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 {</a:t>
            </a:r>
            <a:endParaRPr lang="en-IN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23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"type": "standard",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"title": "Greeting",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"output": {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"generic": [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{ "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response_type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": "text", "text": "Hello! How can I assist you today?"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"conditions": "#greeting"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"type": "standard",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"title": "FAQ",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"output": {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"generic": [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{ "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response_type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": "text", "text": "Sure, I can help you with that. 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Ple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"conditions": "#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faq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578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525</Words>
  <Application>Microsoft Office PowerPoint</Application>
  <PresentationFormat>Custom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Chatbot Deployment with IBM Cloud Watson Assistant</vt:lpstr>
      <vt:lpstr>PowerPoint Presentation</vt:lpstr>
      <vt:lpstr>      steps to build chatbot deployment with IBM cloud watson assistant :-         Step 1 :- Create an IBM Cloud Account      step 2 :- Set Up Watson Assistant Service      step 3 :- Create an Assistant      step 4 :- Build Your Chatbot      step 5 :-  Integrate with Channels      step 6 :-  Test Your Chatbot      step 7 :-  Enhance and Refine      step 8 :-  Deploy Your Chatbot      step 9 :-  Monitor and Analyze      step 10 :- Scale and Maintain      step 11 :- Billing and Resources      step 12 :- Security and Compliance 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OF WATER QUALITY ANALYSIS</dc:title>
  <dc:creator>Aabheshek P</dc:creator>
  <cp:lastModifiedBy>STUDENT</cp:lastModifiedBy>
  <cp:revision>13</cp:revision>
  <dcterms:created xsi:type="dcterms:W3CDTF">2023-10-11T04:50:21Z</dcterms:created>
  <dcterms:modified xsi:type="dcterms:W3CDTF">2023-10-25T07:00:39Z</dcterms:modified>
</cp:coreProperties>
</file>