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0" y="2067305"/>
            <a:ext cx="6710425" cy="508635"/>
          </a:xfrm>
          <a:prstGeom prst="rect">
            <a:avLst/>
          </a:prstGeom>
        </p:spPr>
        <p:txBody>
          <a:bodyPr vert="horz" wrap="square" lIns="0" tIns="16510" rIns="0" bIns="0" rtlCol="0">
            <a:spAutoFit/>
          </a:bodyPr>
          <a:lstStyle/>
          <a:p>
            <a:pPr marL="3213735">
              <a:lnSpc>
                <a:spcPct val="100000"/>
              </a:lnSpc>
              <a:spcBef>
                <a:spcPts val="130"/>
              </a:spcBef>
            </a:pPr>
            <a:r>
              <a:rPr lang="en-US" spc="15" dirty="0"/>
              <a:t>MADHAN R</a:t>
            </a:r>
            <a:endParaRPr lang="en-US"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dirty="0">
              <a:latin typeface="Trebuchet MS" panose="020B0603020202020204"/>
              <a:cs typeface="Trebuchet MS" panose="020B0603020202020204"/>
            </a:endParaRPr>
          </a:p>
        </p:txBody>
      </p:sp>
      <p:sp>
        <p:nvSpPr>
          <p:cNvPr id="10" name="TextBox 9"/>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endParaRPr lang="en-IN" sz="3600" b="1" dirty="0">
              <a:latin typeface="-apple-system"/>
            </a:endParaRP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endParaRPr lang="en-US" sz="2400" dirty="0"/>
          </a:p>
          <a:p>
            <a:pPr marL="342900" indent="-342900">
              <a:buAutoNum type="arabicPeriod"/>
            </a:pPr>
            <a:r>
              <a:rPr lang="en-US" sz="2400" dirty="0"/>
              <a:t>Problem overview</a:t>
            </a:r>
            <a:endParaRPr lang="en-US" sz="2400" dirty="0"/>
          </a:p>
          <a:p>
            <a:pPr marL="342900" indent="-342900">
              <a:buAutoNum type="arabicPeriod"/>
            </a:pPr>
            <a:r>
              <a:rPr lang="en-US" sz="2400" dirty="0"/>
              <a:t>End Users</a:t>
            </a:r>
            <a:endParaRPr lang="en-US" sz="2400" dirty="0"/>
          </a:p>
          <a:p>
            <a:pPr marL="342900" indent="-342900">
              <a:buAutoNum type="arabicPeriod"/>
            </a:pPr>
            <a:r>
              <a:rPr lang="en-US" sz="2400" dirty="0"/>
              <a:t>Solution and Value Proposition</a:t>
            </a:r>
            <a:endParaRPr lang="en-US" sz="2400" dirty="0"/>
          </a:p>
          <a:p>
            <a:pPr marL="342900" indent="-342900">
              <a:buAutoNum type="arabicPeriod"/>
            </a:pPr>
            <a:r>
              <a:rPr lang="en-US" sz="2400" dirty="0"/>
              <a:t>Key Features</a:t>
            </a:r>
            <a:endParaRPr lang="en-US" sz="2400" dirty="0"/>
          </a:p>
          <a:p>
            <a:pPr marL="342900" indent="-342900">
              <a:buAutoNum type="arabicPeriod"/>
            </a:pPr>
            <a:r>
              <a:rPr lang="en-US" sz="2400" dirty="0"/>
              <a:t>Modeling</a:t>
            </a:r>
            <a:endParaRPr lang="en-US" sz="2400" dirty="0"/>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endParaRPr lang="en-US" sz="2400" b="0" i="0" dirty="0">
              <a:solidFill>
                <a:srgbClr val="0D0D0D"/>
              </a:solidFill>
              <a:effectLst/>
              <a:latin typeface="Söhne"/>
            </a:endParaRP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endParaRPr lang="en-US" sz="2400" b="0" i="0" dirty="0">
              <a:solidFill>
                <a:srgbClr val="0D0D0D"/>
              </a:solidFill>
              <a:effectLst/>
              <a:latin typeface="Söhne"/>
            </a:endParaRP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endParaRPr lang="en-US" sz="2400" b="0" i="0" dirty="0">
              <a:solidFill>
                <a:srgbClr val="0D0D0D"/>
              </a:solidFill>
              <a:effectLst/>
              <a:latin typeface="Söhn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endParaRPr lang="en-IN" sz="24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3159</Words>
  <Application>WPS Presentation</Application>
  <PresentationFormat>Widescreen</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-apple-system</vt:lpstr>
      <vt:lpstr>Segoe Print</vt:lpstr>
      <vt:lpstr>Söhne</vt:lpstr>
      <vt:lpstr>Calibri</vt:lpstr>
      <vt:lpstr>Microsoft YaHei</vt:lpstr>
      <vt:lpstr>Arial Unicode MS</vt:lpstr>
      <vt:lpstr>Office Theme</vt:lpstr>
      <vt:lpstr>SHREEJITH 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shreejith</cp:lastModifiedBy>
  <cp:revision>6</cp:revision>
  <dcterms:created xsi:type="dcterms:W3CDTF">2024-04-03T11:05:00Z</dcterms:created>
  <dcterms:modified xsi:type="dcterms:W3CDTF">2024-04-30T16:03:39Z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7BB0DD562BA947879337BFF398717168_12</vt:lpwstr>
  </property>
  <property fmtid="{D5CDD505-2E9C-101B-9397-08002B2CF9AE}" pid="5" name="KSOProductBuildVer">
    <vt:lpwstr>1033-12.2.0.13472</vt:lpwstr>
  </property>
</Properties>
</file>