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222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</a:t>
            </a:r>
            <a:r>
              <a:rPr lang="en-US" sz="2400" dirty="0" smtClean="0"/>
              <a:t>MADHAN M</a:t>
            </a:r>
            <a:endParaRPr lang="en-US" sz="2400" dirty="0" smtClean="0"/>
          </a:p>
          <a:p>
            <a:r>
              <a:rPr lang="en-US" sz="2400" dirty="0" smtClean="0"/>
              <a:t>REGISTER </a:t>
            </a:r>
            <a:r>
              <a:rPr lang="en-US" sz="2400" dirty="0"/>
              <a:t>NO AND NMID: </a:t>
            </a:r>
            <a:r>
              <a:rPr lang="en-US" sz="2400" dirty="0" smtClean="0"/>
              <a:t>222410923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CS </a:t>
            </a:r>
            <a:r>
              <a:rPr lang="en-US" sz="2400" dirty="0" smtClean="0"/>
              <a:t>C</a:t>
            </a:r>
            <a:endParaRPr lang="en-US" sz="2400" dirty="0"/>
          </a:p>
          <a:p>
            <a:r>
              <a:rPr lang="en-US" sz="2400" dirty="0"/>
              <a:t>COLLEGE: PERI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71800" y="1524000"/>
            <a:ext cx="7238999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2ED2C783-F25B-8E87-9E12-66A5813986A5}"/>
              </a:ext>
            </a:extLst>
          </p:cNvPr>
          <p:cNvSpPr txBox="1"/>
          <p:nvPr/>
        </p:nvSpPr>
        <p:spPr>
          <a:xfrm>
            <a:off x="755332" y="2009081"/>
            <a:ext cx="99888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provided a strong foundation in front-end web development by focusing on the use of HTML for structuring content effectively. It demonstrated how semantic HTML can be combined with CSS and JavaScript to create a responsive, user-friendly, and visually appealing website. Through this project, I gained practical experience in building accessible web pages, organizing code efficiently, and deploying a functional website. Overall, the project successfully met its goals of presenting content clearly and providing a smooth user experience across devices.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INTERACTIVE DIGITAL PORTFOLIO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CE457C73-8F1F-3724-D7A4-58AB5E1C6000}"/>
              </a:ext>
            </a:extLst>
          </p:cNvPr>
          <p:cNvSpPr txBox="1"/>
          <p:nvPr/>
        </p:nvSpPr>
        <p:spPr>
          <a:xfrm>
            <a:off x="457200" y="2147581"/>
            <a:ext cx="86942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lack of a comprehensive and easily accessible online platform makes it challenging to effectively present my diverse skill set and project experience to prospective employers, potentially hindering my job search."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the foundational technology used to implement the solution to this problem. The problem statement defines why you are building the portfolio, and HTML is how you build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46FD44B-0E34-61AA-44E4-D3DD450470C2}"/>
              </a:ext>
            </a:extLst>
          </p:cNvPr>
          <p:cNvSpPr txBox="1"/>
          <p:nvPr/>
        </p:nvSpPr>
        <p:spPr>
          <a:xfrm>
            <a:off x="1066800" y="2424580"/>
            <a:ext cx="80846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is a personal portfolio website created using HTML, along with CSS and JavaScript. It showcases my skills, previous projects, and contact information in a clean and responsive layout. HTML was used to structure the content of the website, including sections like About Me, Projects, and Contact. The goal of the project was to build a professional online presence and demonstrate my front-end development skills.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ABFD38F-D574-C7EE-6BAA-8B567B7FFF2B}"/>
              </a:ext>
            </a:extLst>
          </p:cNvPr>
          <p:cNvSpPr txBox="1"/>
          <p:nvPr/>
        </p:nvSpPr>
        <p:spPr>
          <a:xfrm>
            <a:off x="1143000" y="2777252"/>
            <a:ext cx="79322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 a </a:t>
            </a:r>
            <a:r>
              <a:rPr lang="en-US" b="1" dirty="0"/>
              <a:t>web development project using HTML</a:t>
            </a:r>
            <a:r>
              <a:rPr lang="en-US" dirty="0"/>
              <a:t>, the </a:t>
            </a:r>
            <a:r>
              <a:rPr lang="en-US" b="1" dirty="0"/>
              <a:t>end users</a:t>
            </a:r>
            <a:r>
              <a:rPr lang="en-US" dirty="0"/>
              <a:t> are the people who </a:t>
            </a:r>
            <a:r>
              <a:rPr lang="en-US" b="1" dirty="0"/>
              <a:t>interact with the website or web application once it's live</a:t>
            </a:r>
            <a:r>
              <a:rPr lang="en-US" dirty="0"/>
              <a:t>. Depending on the purpose of the site, end users can vary, but generally include: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👥 Common End Users in Web Development Projects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General Website Visitors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People who browse the website for information, services, or products.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Visitors to a personal portfolio, blog, or company website.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9DC854C7-06D8-C01D-07E7-8E4955D7E3A4}"/>
              </a:ext>
            </a:extLst>
          </p:cNvPr>
          <p:cNvSpPr txBox="1"/>
          <p:nvPr/>
        </p:nvSpPr>
        <p:spPr>
          <a:xfrm>
            <a:off x="2695574" y="1476375"/>
            <a:ext cx="91154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 a </a:t>
            </a:r>
            <a:r>
              <a:rPr lang="en-US" b="1" dirty="0"/>
              <a:t>web development project using HTML</a:t>
            </a:r>
            <a:r>
              <a:rPr lang="en-US" dirty="0"/>
              <a:t>, several </a:t>
            </a:r>
            <a:r>
              <a:rPr lang="en-US" b="1" dirty="0"/>
              <a:t>tools and techniques</a:t>
            </a:r>
            <a:r>
              <a:rPr lang="en-US" dirty="0"/>
              <a:t> are typically used to support the development process, enhance functionality, and improve user experience. Here's a breakdown of the common tools and techniques: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🛠️ Tools Used in the Project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Text Editor or IDE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VS Code, Sublime Text, Atom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write and edit HTML, CSS, and JavaScript code.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Web Browsers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Chrome, Firefox, Edge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test and view the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Repository Hosting Services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GitHub, GitLab, Bitbucket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store and share code online.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Browser </a:t>
            </a:r>
            <a:r>
              <a:rPr lang="en-US" b="1" dirty="0" err="1"/>
              <a:t>DevTools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Built-in tools in browsers like Chrome </a:t>
            </a:r>
            <a:r>
              <a:rPr lang="en-US" dirty="0" err="1"/>
              <a:t>DevTools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inspect HTML/CSS, debug JavaScript, and optimize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0D177BB0-F763-0D61-7466-754668935E4E}"/>
              </a:ext>
            </a:extLst>
          </p:cNvPr>
          <p:cNvSpPr txBox="1"/>
          <p:nvPr/>
        </p:nvSpPr>
        <p:spPr>
          <a:xfrm>
            <a:off x="739775" y="1139631"/>
            <a:ext cx="100806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 well-structured portfolio should be </a:t>
            </a:r>
            <a:r>
              <a:rPr lang="en-US" b="1" dirty="0"/>
              <a:t>clean, responsive, easy to navigate</a:t>
            </a:r>
            <a:r>
              <a:rPr lang="en-US" dirty="0"/>
              <a:t>, and highlight your </a:t>
            </a:r>
            <a:r>
              <a:rPr lang="en-US" b="1" dirty="0"/>
              <a:t>skills, projects, and contact information</a:t>
            </a:r>
            <a:r>
              <a:rPr lang="en-US" dirty="0"/>
              <a:t> effectively.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🧱 Common Layout Sections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Header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Includes your </a:t>
            </a:r>
            <a:r>
              <a:rPr lang="en-US" b="1" dirty="0"/>
              <a:t>name or logo</a:t>
            </a:r>
            <a:r>
              <a:rPr lang="en-US" dirty="0"/>
              <a:t> and </a:t>
            </a:r>
            <a:r>
              <a:rPr lang="en-US" b="1" dirty="0"/>
              <a:t>navigation menu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Home | About | Projects | Contact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Hero Section (Landing Banner)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strong introduction with a headline (e.g., </a:t>
            </a:r>
            <a:r>
              <a:rPr lang="en-US" i="1" dirty="0"/>
              <a:t>"Hi, I'm a Web Developer"</a:t>
            </a:r>
            <a:r>
              <a:rPr lang="en-US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 call-to-action button (e.g., </a:t>
            </a:r>
            <a:r>
              <a:rPr lang="en-US" i="1" dirty="0"/>
              <a:t>View My Work</a:t>
            </a:r>
            <a:r>
              <a:rPr lang="en-US" dirty="0"/>
              <a:t> or </a:t>
            </a:r>
            <a:r>
              <a:rPr lang="en-US" i="1" dirty="0"/>
              <a:t>Download Resume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About Me Section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short bio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Your skills or a tech stack summary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 photo or avatar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Projects Section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Grid or list of your best projects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300322A-6110-9A91-FD5D-5E8CF2463E2D}"/>
              </a:ext>
            </a:extLst>
          </p:cNvPr>
          <p:cNvSpPr txBox="1"/>
          <p:nvPr/>
        </p:nvSpPr>
        <p:spPr>
          <a:xfrm>
            <a:off x="1676400" y="1752600"/>
            <a:ext cx="97602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Responsive Design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website adjusts to different screen sizes (desktop, tablet, mobile).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Navigation Bar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fixed or scrollable menu to help users navigate between pages or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About Section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section introducing the website owner, company, or purpose of the project.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 or Services Showcase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Displays a list or gallery of completed work, services offered, or products.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Contact Form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Allows users to send a message or inquiry directly from the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Social Media Links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Clickable icons linking to social media profiles.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Interactive Buttons and Links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Buttons that respond to user actions (hover effects, click events).</a:t>
            </a: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</TotalTime>
  <Words>544</Words>
  <Application>Microsoft Office PowerPoint</Application>
  <PresentationFormat>Custom</PresentationFormat>
  <Paragraphs>95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INTERACTIVE DIGITAL PORTFOLIO 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40</cp:revision>
  <dcterms:created xsi:type="dcterms:W3CDTF">2024-03-29T15:07:22Z</dcterms:created>
  <dcterms:modified xsi:type="dcterms:W3CDTF">2025-09-11T06:14:29Z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