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an kumar" userId="601bfa95e66ab6f8" providerId="LiveId" clId="{A2214DBF-12D1-45C7-870A-B905A4947A87}"/>
    <pc:docChg chg="modSld">
      <pc:chgData name="madhan kumar" userId="601bfa95e66ab6f8" providerId="LiveId" clId="{A2214DBF-12D1-45C7-870A-B905A4947A87}" dt="2024-10-01T06:03:15.211" v="40" actId="20577"/>
      <pc:docMkLst>
        <pc:docMk/>
      </pc:docMkLst>
      <pc:sldChg chg="modSp mod">
        <pc:chgData name="madhan kumar" userId="601bfa95e66ab6f8" providerId="LiveId" clId="{A2214DBF-12D1-45C7-870A-B905A4947A87}" dt="2024-10-01T06:03:15.211" v="40" actId="20577"/>
        <pc:sldMkLst>
          <pc:docMk/>
          <pc:sldMk cId="0" sldId="256"/>
        </pc:sldMkLst>
        <pc:spChg chg="mod">
          <ac:chgData name="madhan kumar" userId="601bfa95e66ab6f8" providerId="LiveId" clId="{A2214DBF-12D1-45C7-870A-B905A4947A87}" dt="2024-10-01T06:03:15.211" v="40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 Madhan Kumar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312205712,asunm289312205712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400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madhan kumar</cp:lastModifiedBy>
  <cp:revision>43</cp:revision>
  <dcterms:created xsi:type="dcterms:W3CDTF">2024-03-29T15:07:22Z</dcterms:created>
  <dcterms:modified xsi:type="dcterms:W3CDTF">2024-10-01T06:03:23Z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