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  <p:sldId id="268" r:id="rId19"/>
    <p:sldId id="269" r:id="rId20"/>
    <p:sldId id="270" r:id="rId21"/>
    <p:sldId id="271" r:id="rId22"/>
    <p:sldId id="264" r:id="rId23"/>
    <p:sldId id="272" r:id="rId24"/>
    <p:sldId id="265" r:id="rId25"/>
    <p:sldId id="266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rai murugan" initials="dm" lastIdx="1" clrIdx="0">
    <p:extLst>
      <p:ext uri="{19B8F6BF-5375-455C-9EA6-DF929625EA0E}">
        <p15:presenceInfo xmlns:p15="http://schemas.microsoft.com/office/powerpoint/2012/main" userId="durai murug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62B74-46E6-4D31-B1D3-83954DCD3377}" v="152" dt="2024-03-04T13:53:12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n alagan" userId="5eb8cff2cd531fd2" providerId="LiveId" clId="{E1462B74-46E6-4D31-B1D3-83954DCD3377}"/>
    <pc:docChg chg="undo redo custSel addSld delSld modSld sldOrd addSection delSection modShowInfo">
      <pc:chgData name="madhan alagan" userId="5eb8cff2cd531fd2" providerId="LiveId" clId="{E1462B74-46E6-4D31-B1D3-83954DCD3377}" dt="2024-03-04T13:53:57.687" v="877" actId="21"/>
      <pc:docMkLst>
        <pc:docMk/>
      </pc:docMkLst>
      <pc:sldChg chg="modSp mod modTransition">
        <pc:chgData name="madhan alagan" userId="5eb8cff2cd531fd2" providerId="LiveId" clId="{E1462B74-46E6-4D31-B1D3-83954DCD3377}" dt="2024-02-21T06:34:03.497" v="869"/>
        <pc:sldMkLst>
          <pc:docMk/>
          <pc:sldMk cId="1704670152" sldId="256"/>
        </pc:sldMkLst>
        <pc:spChg chg="mod">
          <ac:chgData name="madhan alagan" userId="5eb8cff2cd531fd2" providerId="LiveId" clId="{E1462B74-46E6-4D31-B1D3-83954DCD3377}" dt="2024-02-21T06:34:03.497" v="869"/>
          <ac:spMkLst>
            <pc:docMk/>
            <pc:sldMk cId="1704670152" sldId="256"/>
            <ac:spMk id="3" creationId="{AF34EEE8-5409-4BEC-9A61-E1BC566AF99E}"/>
          </ac:spMkLst>
        </pc:spChg>
      </pc:sldChg>
      <pc:sldChg chg="modSp mod modTransition modAnim">
        <pc:chgData name="madhan alagan" userId="5eb8cff2cd531fd2" providerId="LiveId" clId="{E1462B74-46E6-4D31-B1D3-83954DCD3377}" dt="2024-02-01T15:12:55.882" v="849"/>
        <pc:sldMkLst>
          <pc:docMk/>
          <pc:sldMk cId="4000223346" sldId="257"/>
        </pc:sldMkLst>
        <pc:spChg chg="mod">
          <ac:chgData name="madhan alagan" userId="5eb8cff2cd531fd2" providerId="LiveId" clId="{E1462B74-46E6-4D31-B1D3-83954DCD3377}" dt="2024-01-21T16:19:01.626" v="298"/>
          <ac:spMkLst>
            <pc:docMk/>
            <pc:sldMk cId="4000223346" sldId="257"/>
            <ac:spMk id="3" creationId="{74EF4701-CE42-4DD6-9CB5-70FA7211E07F}"/>
          </ac:spMkLst>
        </pc:spChg>
      </pc:sldChg>
      <pc:sldChg chg="modSp">
        <pc:chgData name="madhan alagan" userId="5eb8cff2cd531fd2" providerId="LiveId" clId="{E1462B74-46E6-4D31-B1D3-83954DCD3377}" dt="2024-02-01T14:20:20.116" v="401" actId="20577"/>
        <pc:sldMkLst>
          <pc:docMk/>
          <pc:sldMk cId="2855962140" sldId="259"/>
        </pc:sldMkLst>
        <pc:spChg chg="mod">
          <ac:chgData name="madhan alagan" userId="5eb8cff2cd531fd2" providerId="LiveId" clId="{E1462B74-46E6-4D31-B1D3-83954DCD3377}" dt="2024-02-01T14:20:20.116" v="401" actId="20577"/>
          <ac:spMkLst>
            <pc:docMk/>
            <pc:sldMk cId="2855962140" sldId="259"/>
            <ac:spMk id="3" creationId="{10CAF8C9-EEF0-4343-9431-3E61BF8A0698}"/>
          </ac:spMkLst>
        </pc:spChg>
      </pc:sldChg>
      <pc:sldChg chg="modSp mod">
        <pc:chgData name="madhan alagan" userId="5eb8cff2cd531fd2" providerId="LiveId" clId="{E1462B74-46E6-4D31-B1D3-83954DCD3377}" dt="2024-01-21T07:25:00.727" v="182" actId="1076"/>
        <pc:sldMkLst>
          <pc:docMk/>
          <pc:sldMk cId="4134726333" sldId="260"/>
        </pc:sldMkLst>
        <pc:spChg chg="mod">
          <ac:chgData name="madhan alagan" userId="5eb8cff2cd531fd2" providerId="LiveId" clId="{E1462B74-46E6-4D31-B1D3-83954DCD3377}" dt="2024-01-21T07:25:00.727" v="182" actId="1076"/>
          <ac:spMkLst>
            <pc:docMk/>
            <pc:sldMk cId="4134726333" sldId="260"/>
            <ac:spMk id="3" creationId="{6CA27940-818F-4940-858D-DF1273EAF9AF}"/>
          </ac:spMkLst>
        </pc:spChg>
      </pc:sldChg>
      <pc:sldChg chg="modSp mod">
        <pc:chgData name="madhan alagan" userId="5eb8cff2cd531fd2" providerId="LiveId" clId="{E1462B74-46E6-4D31-B1D3-83954DCD3377}" dt="2024-01-21T16:02:08.781" v="287" actId="1076"/>
        <pc:sldMkLst>
          <pc:docMk/>
          <pc:sldMk cId="1366530735" sldId="262"/>
        </pc:sldMkLst>
        <pc:spChg chg="mod">
          <ac:chgData name="madhan alagan" userId="5eb8cff2cd531fd2" providerId="LiveId" clId="{E1462B74-46E6-4D31-B1D3-83954DCD3377}" dt="2024-01-21T16:02:08.781" v="287" actId="1076"/>
          <ac:spMkLst>
            <pc:docMk/>
            <pc:sldMk cId="1366530735" sldId="262"/>
            <ac:spMk id="2" creationId="{62E69778-D72E-4141-B1E6-3CC5B689A07D}"/>
          </ac:spMkLst>
        </pc:spChg>
      </pc:sldChg>
      <pc:sldChg chg="addSp delSp modSp mod ord addAnim delAnim modAnim">
        <pc:chgData name="madhan alagan" userId="5eb8cff2cd531fd2" providerId="LiveId" clId="{E1462B74-46E6-4D31-B1D3-83954DCD3377}" dt="2024-03-04T13:53:57.687" v="877" actId="21"/>
        <pc:sldMkLst>
          <pc:docMk/>
          <pc:sldMk cId="3384392291" sldId="263"/>
        </pc:sldMkLst>
        <pc:spChg chg="add del">
          <ac:chgData name="madhan alagan" userId="5eb8cff2cd531fd2" providerId="LiveId" clId="{E1462B74-46E6-4D31-B1D3-83954DCD3377}" dt="2024-03-04T13:50:21.624" v="875" actId="21"/>
          <ac:spMkLst>
            <pc:docMk/>
            <pc:sldMk cId="3384392291" sldId="263"/>
            <ac:spMk id="2" creationId="{F749ABC3-4048-45DF-862F-03CC3F48F8C6}"/>
          </ac:spMkLst>
        </pc:spChg>
        <pc:spChg chg="add del">
          <ac:chgData name="madhan alagan" userId="5eb8cff2cd531fd2" providerId="LiveId" clId="{E1462B74-46E6-4D31-B1D3-83954DCD3377}" dt="2024-03-04T13:50:21.624" v="875" actId="21"/>
          <ac:spMkLst>
            <pc:docMk/>
            <pc:sldMk cId="3384392291" sldId="263"/>
            <ac:spMk id="3" creationId="{D227A3A3-A836-492B-9911-FD2F3361B023}"/>
          </ac:spMkLst>
        </pc:spChg>
        <pc:spChg chg="add del mod">
          <ac:chgData name="madhan alagan" userId="5eb8cff2cd531fd2" providerId="LiveId" clId="{E1462B74-46E6-4D31-B1D3-83954DCD3377}" dt="2024-03-04T13:50:21.624" v="875" actId="21"/>
          <ac:spMkLst>
            <pc:docMk/>
            <pc:sldMk cId="3384392291" sldId="263"/>
            <ac:spMk id="5" creationId="{1FF4ACF7-5DAB-4117-2E31-3D944710BB7B}"/>
          </ac:spMkLst>
        </pc:spChg>
        <pc:spChg chg="add del">
          <ac:chgData name="madhan alagan" userId="5eb8cff2cd531fd2" providerId="LiveId" clId="{E1462B74-46E6-4D31-B1D3-83954DCD3377}" dt="2024-03-04T13:50:21.624" v="875" actId="21"/>
          <ac:spMkLst>
            <pc:docMk/>
            <pc:sldMk cId="3384392291" sldId="263"/>
            <ac:spMk id="6" creationId="{89CAD527-E45D-4915-8573-49A6939638A0}"/>
          </ac:spMkLst>
        </pc:spChg>
        <pc:spChg chg="add del mod">
          <ac:chgData name="madhan alagan" userId="5eb8cff2cd531fd2" providerId="LiveId" clId="{E1462B74-46E6-4D31-B1D3-83954DCD3377}" dt="2024-03-04T13:50:21.624" v="875" actId="21"/>
          <ac:spMkLst>
            <pc:docMk/>
            <pc:sldMk cId="3384392291" sldId="263"/>
            <ac:spMk id="7" creationId="{E1B2E979-CB99-4D22-A2B5-8C6108DB3F66}"/>
          </ac:spMkLst>
        </pc:spChg>
        <pc:spChg chg="add del mod">
          <ac:chgData name="madhan alagan" userId="5eb8cff2cd531fd2" providerId="LiveId" clId="{E1462B74-46E6-4D31-B1D3-83954DCD3377}" dt="2024-03-04T13:53:57.687" v="877" actId="21"/>
          <ac:spMkLst>
            <pc:docMk/>
            <pc:sldMk cId="3384392291" sldId="263"/>
            <ac:spMk id="8" creationId="{B6A63AF2-9C9B-1031-A13F-042FB7933CCF}"/>
          </ac:spMkLst>
        </pc:spChg>
        <pc:spChg chg="add del">
          <ac:chgData name="madhan alagan" userId="5eb8cff2cd531fd2" providerId="LiveId" clId="{E1462B74-46E6-4D31-B1D3-83954DCD3377}" dt="2024-03-04T13:50:21.624" v="875" actId="21"/>
          <ac:spMkLst>
            <pc:docMk/>
            <pc:sldMk cId="3384392291" sldId="263"/>
            <ac:spMk id="12" creationId="{7E7BE3C8-C07E-4153-9A0F-CFEDDDD7824E}"/>
          </ac:spMkLst>
        </pc:spChg>
        <pc:spChg chg="add del">
          <ac:chgData name="madhan alagan" userId="5eb8cff2cd531fd2" providerId="LiveId" clId="{E1462B74-46E6-4D31-B1D3-83954DCD3377}" dt="2024-03-04T13:50:21.624" v="875" actId="21"/>
          <ac:spMkLst>
            <pc:docMk/>
            <pc:sldMk cId="3384392291" sldId="263"/>
            <ac:spMk id="15" creationId="{A7DBC39E-9FF2-407D-A03C-B35CF4AAF334}"/>
          </ac:spMkLst>
        </pc:spChg>
        <pc:spChg chg="add del">
          <ac:chgData name="madhan alagan" userId="5eb8cff2cd531fd2" providerId="LiveId" clId="{E1462B74-46E6-4D31-B1D3-83954DCD3377}" dt="2024-03-04T13:50:21.624" v="875" actId="21"/>
          <ac:spMkLst>
            <pc:docMk/>
            <pc:sldMk cId="3384392291" sldId="263"/>
            <ac:spMk id="16" creationId="{3B06AAA0-4962-40B6-9699-2351C1C5C83D}"/>
          </ac:spMkLst>
        </pc:spChg>
        <pc:spChg chg="add del">
          <ac:chgData name="madhan alagan" userId="5eb8cff2cd531fd2" providerId="LiveId" clId="{E1462B74-46E6-4D31-B1D3-83954DCD3377}" dt="2024-03-04T13:50:21.624" v="875" actId="21"/>
          <ac:spMkLst>
            <pc:docMk/>
            <pc:sldMk cId="3384392291" sldId="263"/>
            <ac:spMk id="18" creationId="{6A1EC8EE-8D8A-46DC-BFB0-636B40F01981}"/>
          </ac:spMkLst>
        </pc:spChg>
        <pc:spChg chg="add del">
          <ac:chgData name="madhan alagan" userId="5eb8cff2cd531fd2" providerId="LiveId" clId="{E1462B74-46E6-4D31-B1D3-83954DCD3377}" dt="2024-03-04T13:50:21.624" v="875" actId="21"/>
          <ac:spMkLst>
            <pc:docMk/>
            <pc:sldMk cId="3384392291" sldId="263"/>
            <ac:spMk id="19" creationId="{E20A3EA7-39B1-40AC-91AF-B86097F247CC}"/>
          </ac:spMkLst>
        </pc:spChg>
        <pc:spChg chg="add del">
          <ac:chgData name="madhan alagan" userId="5eb8cff2cd531fd2" providerId="LiveId" clId="{E1462B74-46E6-4D31-B1D3-83954DCD3377}" dt="2024-03-04T13:50:21.624" v="875" actId="21"/>
          <ac:spMkLst>
            <pc:docMk/>
            <pc:sldMk cId="3384392291" sldId="263"/>
            <ac:spMk id="20" creationId="{517C72F7-D7C1-4D39-BF99-B0EA504F6C23}"/>
          </ac:spMkLst>
        </pc:spChg>
        <pc:spChg chg="add del mod">
          <ac:chgData name="madhan alagan" userId="5eb8cff2cd531fd2" providerId="LiveId" clId="{E1462B74-46E6-4D31-B1D3-83954DCD3377}" dt="2024-03-04T13:50:21.624" v="875" actId="21"/>
          <ac:spMkLst>
            <pc:docMk/>
            <pc:sldMk cId="3384392291" sldId="263"/>
            <ac:spMk id="23" creationId="{4E7FB83C-307E-44A6-8356-CCF369082A79}"/>
          </ac:spMkLst>
        </pc:spChg>
      </pc:sldChg>
      <pc:sldChg chg="modSp mod ord">
        <pc:chgData name="madhan alagan" userId="5eb8cff2cd531fd2" providerId="LiveId" clId="{E1462B74-46E6-4D31-B1D3-83954DCD3377}" dt="2024-02-01T15:07:03.190" v="847" actId="14100"/>
        <pc:sldMkLst>
          <pc:docMk/>
          <pc:sldMk cId="3679275155" sldId="264"/>
        </pc:sldMkLst>
        <pc:spChg chg="mod">
          <ac:chgData name="madhan alagan" userId="5eb8cff2cd531fd2" providerId="LiveId" clId="{E1462B74-46E6-4D31-B1D3-83954DCD3377}" dt="2024-02-01T15:07:03.190" v="847" actId="14100"/>
          <ac:spMkLst>
            <pc:docMk/>
            <pc:sldMk cId="3679275155" sldId="264"/>
            <ac:spMk id="2" creationId="{E0A5C20B-D834-4135-AC6E-EA87C95E3A19}"/>
          </ac:spMkLst>
        </pc:spChg>
        <pc:picChg chg="mod">
          <ac:chgData name="madhan alagan" userId="5eb8cff2cd531fd2" providerId="LiveId" clId="{E1462B74-46E6-4D31-B1D3-83954DCD3377}" dt="2024-01-21T16:02:09.197" v="288" actId="1076"/>
          <ac:picMkLst>
            <pc:docMk/>
            <pc:sldMk cId="3679275155" sldId="264"/>
            <ac:picMk id="5" creationId="{4999B5A8-6CA1-41B3-A4E9-8C2AE4A272E1}"/>
          </ac:picMkLst>
        </pc:picChg>
      </pc:sldChg>
      <pc:sldChg chg="modSp">
        <pc:chgData name="madhan alagan" userId="5eb8cff2cd531fd2" providerId="LiveId" clId="{E1462B74-46E6-4D31-B1D3-83954DCD3377}" dt="2024-01-21T16:01:03.345" v="281" actId="2711"/>
        <pc:sldMkLst>
          <pc:docMk/>
          <pc:sldMk cId="910918281" sldId="265"/>
        </pc:sldMkLst>
        <pc:spChg chg="mod">
          <ac:chgData name="madhan alagan" userId="5eb8cff2cd531fd2" providerId="LiveId" clId="{E1462B74-46E6-4D31-B1D3-83954DCD3377}" dt="2024-01-21T16:01:03.345" v="281" actId="2711"/>
          <ac:spMkLst>
            <pc:docMk/>
            <pc:sldMk cId="910918281" sldId="265"/>
            <ac:spMk id="2" creationId="{4E980683-8FF1-47B9-B99F-F3B90052D048}"/>
          </ac:spMkLst>
        </pc:spChg>
      </pc:sldChg>
      <pc:sldChg chg="modSp">
        <pc:chgData name="madhan alagan" userId="5eb8cff2cd531fd2" providerId="LiveId" clId="{E1462B74-46E6-4D31-B1D3-83954DCD3377}" dt="2024-01-21T16:00:49.965" v="280" actId="2711"/>
        <pc:sldMkLst>
          <pc:docMk/>
          <pc:sldMk cId="3971681139" sldId="266"/>
        </pc:sldMkLst>
        <pc:spChg chg="mod">
          <ac:chgData name="madhan alagan" userId="5eb8cff2cd531fd2" providerId="LiveId" clId="{E1462B74-46E6-4D31-B1D3-83954DCD3377}" dt="2024-01-21T16:00:49.965" v="280" actId="2711"/>
          <ac:spMkLst>
            <pc:docMk/>
            <pc:sldMk cId="3971681139" sldId="266"/>
            <ac:spMk id="2" creationId="{E713C828-7EFB-414B-819E-80A513EF1459}"/>
          </ac:spMkLst>
        </pc:spChg>
      </pc:sldChg>
      <pc:sldChg chg="addSp delSp modSp mod modClrScheme modAnim chgLayout">
        <pc:chgData name="madhan alagan" userId="5eb8cff2cd531fd2" providerId="LiveId" clId="{E1462B74-46E6-4D31-B1D3-83954DCD3377}" dt="2024-02-01T15:05:45.463" v="842"/>
        <pc:sldMkLst>
          <pc:docMk/>
          <pc:sldMk cId="2286029071" sldId="268"/>
        </pc:sldMkLst>
        <pc:spChg chg="mod ord">
          <ac:chgData name="madhan alagan" userId="5eb8cff2cd531fd2" providerId="LiveId" clId="{E1462B74-46E6-4D31-B1D3-83954DCD3377}" dt="2024-02-01T14:45:01.286" v="714" actId="700"/>
          <ac:spMkLst>
            <pc:docMk/>
            <pc:sldMk cId="2286029071" sldId="268"/>
            <ac:spMk id="2" creationId="{34230BC0-06C2-FC13-4736-C15AD55FB035}"/>
          </ac:spMkLst>
        </pc:spChg>
        <pc:spChg chg="del">
          <ac:chgData name="madhan alagan" userId="5eb8cff2cd531fd2" providerId="LiveId" clId="{E1462B74-46E6-4D31-B1D3-83954DCD3377}" dt="2024-01-21T06:58:13.257" v="0" actId="931"/>
          <ac:spMkLst>
            <pc:docMk/>
            <pc:sldMk cId="2286029071" sldId="268"/>
            <ac:spMk id="3" creationId="{A8FAB2E8-A867-819D-9E46-3F3D93DA6E63}"/>
          </ac:spMkLst>
        </pc:spChg>
        <pc:spChg chg="add del mod ord">
          <ac:chgData name="madhan alagan" userId="5eb8cff2cd531fd2" providerId="LiveId" clId="{E1462B74-46E6-4D31-B1D3-83954DCD3377}" dt="2024-02-01T14:21:36.286" v="406" actId="700"/>
          <ac:spMkLst>
            <pc:docMk/>
            <pc:sldMk cId="2286029071" sldId="268"/>
            <ac:spMk id="3" creationId="{E16902F7-F482-D4AA-2EE0-A89D6E0A8B62}"/>
          </ac:spMkLst>
        </pc:spChg>
        <pc:spChg chg="add del mod ord">
          <ac:chgData name="madhan alagan" userId="5eb8cff2cd531fd2" providerId="LiveId" clId="{E1462B74-46E6-4D31-B1D3-83954DCD3377}" dt="2024-02-01T14:21:57.544" v="411" actId="700"/>
          <ac:spMkLst>
            <pc:docMk/>
            <pc:sldMk cId="2286029071" sldId="268"/>
            <ac:spMk id="4" creationId="{1A542E70-158D-DD09-5411-B305B82681B1}"/>
          </ac:spMkLst>
        </pc:spChg>
        <pc:spChg chg="add del mod ord">
          <ac:chgData name="madhan alagan" userId="5eb8cff2cd531fd2" providerId="LiveId" clId="{E1462B74-46E6-4D31-B1D3-83954DCD3377}" dt="2024-02-01T14:28:52.159" v="455" actId="700"/>
          <ac:spMkLst>
            <pc:docMk/>
            <pc:sldMk cId="2286029071" sldId="268"/>
            <ac:spMk id="6" creationId="{60DD93F9-B32A-B29D-8E9A-96D5F8E3E54B}"/>
          </ac:spMkLst>
        </pc:spChg>
        <pc:spChg chg="add del mod">
          <ac:chgData name="madhan alagan" userId="5eb8cff2cd531fd2" providerId="LiveId" clId="{E1462B74-46E6-4D31-B1D3-83954DCD3377}" dt="2024-02-01T14:30:00.852" v="469" actId="6264"/>
          <ac:spMkLst>
            <pc:docMk/>
            <pc:sldMk cId="2286029071" sldId="268"/>
            <ac:spMk id="7" creationId="{9355FAEF-692B-3820-CD68-085AFD847AC0}"/>
          </ac:spMkLst>
        </pc:spChg>
        <pc:spChg chg="add del mod">
          <ac:chgData name="madhan alagan" userId="5eb8cff2cd531fd2" providerId="LiveId" clId="{E1462B74-46E6-4D31-B1D3-83954DCD3377}" dt="2024-02-01T14:30:00.852" v="469" actId="6264"/>
          <ac:spMkLst>
            <pc:docMk/>
            <pc:sldMk cId="2286029071" sldId="268"/>
            <ac:spMk id="8" creationId="{4C67335D-F674-AFFB-7998-88ED6AC47FCC}"/>
          </ac:spMkLst>
        </pc:spChg>
        <pc:spChg chg="add del mod">
          <ac:chgData name="madhan alagan" userId="5eb8cff2cd531fd2" providerId="LiveId" clId="{E1462B74-46E6-4D31-B1D3-83954DCD3377}" dt="2024-02-01T14:30:00.887" v="470" actId="6264"/>
          <ac:spMkLst>
            <pc:docMk/>
            <pc:sldMk cId="2286029071" sldId="268"/>
            <ac:spMk id="9" creationId="{CFB5177A-E7FB-2A08-50F8-A63087215558}"/>
          </ac:spMkLst>
        </pc:spChg>
        <pc:spChg chg="add del mod">
          <ac:chgData name="madhan alagan" userId="5eb8cff2cd531fd2" providerId="LiveId" clId="{E1462B74-46E6-4D31-B1D3-83954DCD3377}" dt="2024-02-01T14:30:00.887" v="470" actId="6264"/>
          <ac:spMkLst>
            <pc:docMk/>
            <pc:sldMk cId="2286029071" sldId="268"/>
            <ac:spMk id="10" creationId="{ECC934E6-C2D6-F651-0AAD-D45841A662BD}"/>
          </ac:spMkLst>
        </pc:spChg>
        <pc:spChg chg="add del mod">
          <ac:chgData name="madhan alagan" userId="5eb8cff2cd531fd2" providerId="LiveId" clId="{E1462B74-46E6-4D31-B1D3-83954DCD3377}" dt="2024-02-01T14:30:06.643" v="474" actId="6264"/>
          <ac:spMkLst>
            <pc:docMk/>
            <pc:sldMk cId="2286029071" sldId="268"/>
            <ac:spMk id="11" creationId="{28134299-8438-6EB5-D8A0-89EC4358AB0E}"/>
          </ac:spMkLst>
        </pc:spChg>
        <pc:spChg chg="add del mod">
          <ac:chgData name="madhan alagan" userId="5eb8cff2cd531fd2" providerId="LiveId" clId="{E1462B74-46E6-4D31-B1D3-83954DCD3377}" dt="2024-02-01T14:30:06.643" v="474" actId="6264"/>
          <ac:spMkLst>
            <pc:docMk/>
            <pc:sldMk cId="2286029071" sldId="268"/>
            <ac:spMk id="12" creationId="{5DC3571C-903A-A9B1-2031-1092230EB977}"/>
          </ac:spMkLst>
        </pc:spChg>
        <pc:spChg chg="add del mod">
          <ac:chgData name="madhan alagan" userId="5eb8cff2cd531fd2" providerId="LiveId" clId="{E1462B74-46E6-4D31-B1D3-83954DCD3377}" dt="2024-02-01T14:30:05.303" v="473" actId="6264"/>
          <ac:spMkLst>
            <pc:docMk/>
            <pc:sldMk cId="2286029071" sldId="268"/>
            <ac:spMk id="13" creationId="{EDAA4E26-F276-79C0-C922-09FB34F34925}"/>
          </ac:spMkLst>
        </pc:spChg>
        <pc:spChg chg="add del mod">
          <ac:chgData name="madhan alagan" userId="5eb8cff2cd531fd2" providerId="LiveId" clId="{E1462B74-46E6-4D31-B1D3-83954DCD3377}" dt="2024-02-01T14:30:05.303" v="473" actId="6264"/>
          <ac:spMkLst>
            <pc:docMk/>
            <pc:sldMk cId="2286029071" sldId="268"/>
            <ac:spMk id="14" creationId="{59CA6BB3-06D7-5823-FD60-7822BD1811CC}"/>
          </ac:spMkLst>
        </pc:spChg>
        <pc:spChg chg="add del mod">
          <ac:chgData name="madhan alagan" userId="5eb8cff2cd531fd2" providerId="LiveId" clId="{E1462B74-46E6-4D31-B1D3-83954DCD3377}" dt="2024-02-01T14:30:07.135" v="475" actId="6264"/>
          <ac:spMkLst>
            <pc:docMk/>
            <pc:sldMk cId="2286029071" sldId="268"/>
            <ac:spMk id="15" creationId="{BBD0D2D9-2156-2AC1-21B1-C9112E1EF3A5}"/>
          </ac:spMkLst>
        </pc:spChg>
        <pc:spChg chg="add del mod">
          <ac:chgData name="madhan alagan" userId="5eb8cff2cd531fd2" providerId="LiveId" clId="{E1462B74-46E6-4D31-B1D3-83954DCD3377}" dt="2024-02-01T14:30:07.135" v="475" actId="6264"/>
          <ac:spMkLst>
            <pc:docMk/>
            <pc:sldMk cId="2286029071" sldId="268"/>
            <ac:spMk id="16" creationId="{9FC6D037-E55F-AE27-6659-C3D7D7513161}"/>
          </ac:spMkLst>
        </pc:spChg>
        <pc:spChg chg="add del mod">
          <ac:chgData name="madhan alagan" userId="5eb8cff2cd531fd2" providerId="LiveId" clId="{E1462B74-46E6-4D31-B1D3-83954DCD3377}" dt="2024-02-01T14:30:07.171" v="476" actId="6264"/>
          <ac:spMkLst>
            <pc:docMk/>
            <pc:sldMk cId="2286029071" sldId="268"/>
            <ac:spMk id="17" creationId="{20943FC1-93CE-54C9-3130-6E679A988B96}"/>
          </ac:spMkLst>
        </pc:spChg>
        <pc:spChg chg="add del mod">
          <ac:chgData name="madhan alagan" userId="5eb8cff2cd531fd2" providerId="LiveId" clId="{E1462B74-46E6-4D31-B1D3-83954DCD3377}" dt="2024-02-01T14:30:07.171" v="476" actId="6264"/>
          <ac:spMkLst>
            <pc:docMk/>
            <pc:sldMk cId="2286029071" sldId="268"/>
            <ac:spMk id="18" creationId="{4A0F370C-CD9C-CFA3-F413-0788C973464D}"/>
          </ac:spMkLst>
        </pc:spChg>
        <pc:spChg chg="add del mod">
          <ac:chgData name="madhan alagan" userId="5eb8cff2cd531fd2" providerId="LiveId" clId="{E1462B74-46E6-4D31-B1D3-83954DCD3377}" dt="2024-02-01T14:30:08.208" v="477" actId="6264"/>
          <ac:spMkLst>
            <pc:docMk/>
            <pc:sldMk cId="2286029071" sldId="268"/>
            <ac:spMk id="19" creationId="{1C636067-B9C2-66B9-8DEB-B78A69829446}"/>
          </ac:spMkLst>
        </pc:spChg>
        <pc:spChg chg="add del mod">
          <ac:chgData name="madhan alagan" userId="5eb8cff2cd531fd2" providerId="LiveId" clId="{E1462B74-46E6-4D31-B1D3-83954DCD3377}" dt="2024-02-01T14:30:08.208" v="477" actId="6264"/>
          <ac:spMkLst>
            <pc:docMk/>
            <pc:sldMk cId="2286029071" sldId="268"/>
            <ac:spMk id="20" creationId="{42926B4B-6133-60FE-809E-0A0B342A84E0}"/>
          </ac:spMkLst>
        </pc:spChg>
        <pc:spChg chg="add mod">
          <ac:chgData name="madhan alagan" userId="5eb8cff2cd531fd2" providerId="LiveId" clId="{E1462B74-46E6-4D31-B1D3-83954DCD3377}" dt="2024-02-01T14:46:58.978" v="731" actId="20577"/>
          <ac:spMkLst>
            <pc:docMk/>
            <pc:sldMk cId="2286029071" sldId="268"/>
            <ac:spMk id="21" creationId="{89370477-1684-CEA5-206E-568314ECA07F}"/>
          </ac:spMkLst>
        </pc:spChg>
        <pc:picChg chg="add mod ord">
          <ac:chgData name="madhan alagan" userId="5eb8cff2cd531fd2" providerId="LiveId" clId="{E1462B74-46E6-4D31-B1D3-83954DCD3377}" dt="2024-02-01T14:45:25.423" v="716" actId="1076"/>
          <ac:picMkLst>
            <pc:docMk/>
            <pc:sldMk cId="2286029071" sldId="268"/>
            <ac:picMk id="5" creationId="{1931F3E2-A134-9DDD-9D1F-D68A7415F2A6}"/>
          </ac:picMkLst>
        </pc:picChg>
      </pc:sldChg>
      <pc:sldChg chg="addSp delSp modSp new mod modAnim chgLayout">
        <pc:chgData name="madhan alagan" userId="5eb8cff2cd531fd2" providerId="LiveId" clId="{E1462B74-46E6-4D31-B1D3-83954DCD3377}" dt="2024-02-01T14:55:24.262" v="796"/>
        <pc:sldMkLst>
          <pc:docMk/>
          <pc:sldMk cId="2834952471" sldId="269"/>
        </pc:sldMkLst>
        <pc:spChg chg="mod ord">
          <ac:chgData name="madhan alagan" userId="5eb8cff2cd531fd2" providerId="LiveId" clId="{E1462B74-46E6-4D31-B1D3-83954DCD3377}" dt="2024-02-01T14:29:36.981" v="467" actId="700"/>
          <ac:spMkLst>
            <pc:docMk/>
            <pc:sldMk cId="2834952471" sldId="269"/>
            <ac:spMk id="2" creationId="{EA06D3DD-A31F-8A59-BF5E-E83C6DCC2652}"/>
          </ac:spMkLst>
        </pc:spChg>
        <pc:spChg chg="del">
          <ac:chgData name="madhan alagan" userId="5eb8cff2cd531fd2" providerId="LiveId" clId="{E1462B74-46E6-4D31-B1D3-83954DCD3377}" dt="2024-01-21T07:01:37.196" v="68" actId="931"/>
          <ac:spMkLst>
            <pc:docMk/>
            <pc:sldMk cId="2834952471" sldId="269"/>
            <ac:spMk id="3" creationId="{0DD21385-B1FD-59D0-D60D-B032DE1B2CBB}"/>
          </ac:spMkLst>
        </pc:spChg>
        <pc:spChg chg="add del mod ord">
          <ac:chgData name="madhan alagan" userId="5eb8cff2cd531fd2" providerId="LiveId" clId="{E1462B74-46E6-4D31-B1D3-83954DCD3377}" dt="2024-01-21T07:09:41.417" v="122" actId="14100"/>
          <ac:spMkLst>
            <pc:docMk/>
            <pc:sldMk cId="2834952471" sldId="269"/>
            <ac:spMk id="6" creationId="{197B5FB2-94D4-F4D6-A3B9-A9167D264A63}"/>
          </ac:spMkLst>
        </pc:spChg>
        <pc:spChg chg="add mod">
          <ac:chgData name="madhan alagan" userId="5eb8cff2cd531fd2" providerId="LiveId" clId="{E1462B74-46E6-4D31-B1D3-83954DCD3377}" dt="2024-02-01T14:30:38.564" v="480" actId="14100"/>
          <ac:spMkLst>
            <pc:docMk/>
            <pc:sldMk cId="2834952471" sldId="269"/>
            <ac:spMk id="10" creationId="{4377240E-D3A4-6F4D-6268-EF7BBD9912DB}"/>
          </ac:spMkLst>
        </pc:spChg>
        <pc:picChg chg="add mod ord">
          <ac:chgData name="madhan alagan" userId="5eb8cff2cd531fd2" providerId="LiveId" clId="{E1462B74-46E6-4D31-B1D3-83954DCD3377}" dt="2024-02-01T14:29:36.981" v="467" actId="700"/>
          <ac:picMkLst>
            <pc:docMk/>
            <pc:sldMk cId="2834952471" sldId="269"/>
            <ac:picMk id="5" creationId="{2B64C91C-16BB-B797-A6BE-51FE45A68FE5}"/>
          </ac:picMkLst>
        </pc:picChg>
        <pc:picChg chg="add del mod">
          <ac:chgData name="madhan alagan" userId="5eb8cff2cd531fd2" providerId="LiveId" clId="{E1462B74-46E6-4D31-B1D3-83954DCD3377}" dt="2024-01-21T07:02:42.829" v="74" actId="21"/>
          <ac:picMkLst>
            <pc:docMk/>
            <pc:sldMk cId="2834952471" sldId="269"/>
            <ac:picMk id="8" creationId="{11E0DA8D-52B6-CAFB-7998-DEB94AA798E2}"/>
          </ac:picMkLst>
        </pc:picChg>
      </pc:sldChg>
      <pc:sldChg chg="addSp delSp modSp new mod modAnim chgLayout">
        <pc:chgData name="madhan alagan" userId="5eb8cff2cd531fd2" providerId="LiveId" clId="{E1462B74-46E6-4D31-B1D3-83954DCD3377}" dt="2024-02-01T14:56:30.610" v="804"/>
        <pc:sldMkLst>
          <pc:docMk/>
          <pc:sldMk cId="314052344" sldId="270"/>
        </pc:sldMkLst>
        <pc:spChg chg="mod ord">
          <ac:chgData name="madhan alagan" userId="5eb8cff2cd531fd2" providerId="LiveId" clId="{E1462B74-46E6-4D31-B1D3-83954DCD3377}" dt="2024-02-01T14:45:41.162" v="721" actId="700"/>
          <ac:spMkLst>
            <pc:docMk/>
            <pc:sldMk cId="314052344" sldId="270"/>
            <ac:spMk id="2" creationId="{7E2EF3CB-E7D4-66EF-73CA-87C60CED48E7}"/>
          </ac:spMkLst>
        </pc:spChg>
        <pc:spChg chg="add del">
          <ac:chgData name="madhan alagan" userId="5eb8cff2cd531fd2" providerId="LiveId" clId="{E1462B74-46E6-4D31-B1D3-83954DCD3377}" dt="2024-01-21T07:11:38.186" v="131"/>
          <ac:spMkLst>
            <pc:docMk/>
            <pc:sldMk cId="314052344" sldId="270"/>
            <ac:spMk id="3" creationId="{DBDA6919-E8F8-9677-D7B0-615491A0AB41}"/>
          </ac:spMkLst>
        </pc:spChg>
        <pc:spChg chg="add mod ord">
          <ac:chgData name="madhan alagan" userId="5eb8cff2cd531fd2" providerId="LiveId" clId="{E1462B74-46E6-4D31-B1D3-83954DCD3377}" dt="2024-02-01T14:46:05.799" v="726" actId="1076"/>
          <ac:spMkLst>
            <pc:docMk/>
            <pc:sldMk cId="314052344" sldId="270"/>
            <ac:spMk id="8" creationId="{84FAC7A0-C067-0F4B-EB94-C4D02215E8BA}"/>
          </ac:spMkLst>
        </pc:spChg>
        <pc:spChg chg="add mod">
          <ac:chgData name="madhan alagan" userId="5eb8cff2cd531fd2" providerId="LiveId" clId="{E1462B74-46E6-4D31-B1D3-83954DCD3377}" dt="2024-01-21T07:15:42.476" v="155" actId="14100"/>
          <ac:spMkLst>
            <pc:docMk/>
            <pc:sldMk cId="314052344" sldId="270"/>
            <ac:spMk id="10" creationId="{154E3AE2-D065-56F5-1856-D6031A479C35}"/>
          </ac:spMkLst>
        </pc:spChg>
        <pc:spChg chg="add mod">
          <ac:chgData name="madhan alagan" userId="5eb8cff2cd531fd2" providerId="LiveId" clId="{E1462B74-46E6-4D31-B1D3-83954DCD3377}" dt="2024-01-21T07:42:21.582" v="273"/>
          <ac:spMkLst>
            <pc:docMk/>
            <pc:sldMk cId="314052344" sldId="270"/>
            <ac:spMk id="11" creationId="{FA6B1091-0851-A49E-3A06-27FAD509582B}"/>
          </ac:spMkLst>
        </pc:spChg>
        <pc:spChg chg="add mod">
          <ac:chgData name="madhan alagan" userId="5eb8cff2cd531fd2" providerId="LiveId" clId="{E1462B74-46E6-4D31-B1D3-83954DCD3377}" dt="2024-02-01T14:56:28.876" v="803" actId="1076"/>
          <ac:spMkLst>
            <pc:docMk/>
            <pc:sldMk cId="314052344" sldId="270"/>
            <ac:spMk id="12" creationId="{13267540-1B6A-41E7-65DB-E7DE5CC93CEC}"/>
          </ac:spMkLst>
        </pc:spChg>
        <pc:picChg chg="add mod">
          <ac:chgData name="madhan alagan" userId="5eb8cff2cd531fd2" providerId="LiveId" clId="{E1462B74-46E6-4D31-B1D3-83954DCD3377}" dt="2024-01-21T07:11:35.976" v="130" actId="931"/>
          <ac:picMkLst>
            <pc:docMk/>
            <pc:sldMk cId="314052344" sldId="270"/>
            <ac:picMk id="5" creationId="{9FB044FA-2556-57A9-A9ED-33DA9A7B3F80}"/>
          </ac:picMkLst>
        </pc:picChg>
        <pc:picChg chg="add del mod">
          <ac:chgData name="madhan alagan" userId="5eb8cff2cd531fd2" providerId="LiveId" clId="{E1462B74-46E6-4D31-B1D3-83954DCD3377}" dt="2024-01-21T07:11:43.615" v="132" actId="21"/>
          <ac:picMkLst>
            <pc:docMk/>
            <pc:sldMk cId="314052344" sldId="270"/>
            <ac:picMk id="6" creationId="{CB91469B-F087-61D7-A9EB-A677E3FC6879}"/>
          </ac:picMkLst>
        </pc:picChg>
        <pc:picChg chg="add mod">
          <ac:chgData name="madhan alagan" userId="5eb8cff2cd531fd2" providerId="LiveId" clId="{E1462B74-46E6-4D31-B1D3-83954DCD3377}" dt="2024-01-21T07:41:58.628" v="269" actId="1076"/>
          <ac:picMkLst>
            <pc:docMk/>
            <pc:sldMk cId="314052344" sldId="270"/>
            <ac:picMk id="9" creationId="{CB91469B-F087-61D7-A9EB-A677E3FC6879}"/>
          </ac:picMkLst>
        </pc:picChg>
      </pc:sldChg>
      <pc:sldChg chg="addSp modSp new mod modAnim">
        <pc:chgData name="madhan alagan" userId="5eb8cff2cd531fd2" providerId="LiveId" clId="{E1462B74-46E6-4D31-B1D3-83954DCD3377}" dt="2024-02-01T14:56:48.222" v="807"/>
        <pc:sldMkLst>
          <pc:docMk/>
          <pc:sldMk cId="4117572448" sldId="271"/>
        </pc:sldMkLst>
        <pc:spChg chg="mod">
          <ac:chgData name="madhan alagan" userId="5eb8cff2cd531fd2" providerId="LiveId" clId="{E1462B74-46E6-4D31-B1D3-83954DCD3377}" dt="2024-01-21T07:20:22.704" v="177" actId="2711"/>
          <ac:spMkLst>
            <pc:docMk/>
            <pc:sldMk cId="4117572448" sldId="271"/>
            <ac:spMk id="2" creationId="{7DA1DA12-9ECF-ADBC-8084-28BD53821ED1}"/>
          </ac:spMkLst>
        </pc:spChg>
        <pc:spChg chg="mod">
          <ac:chgData name="madhan alagan" userId="5eb8cff2cd531fd2" providerId="LiveId" clId="{E1462B74-46E6-4D31-B1D3-83954DCD3377}" dt="2024-02-01T14:42:42.483" v="703" actId="14100"/>
          <ac:spMkLst>
            <pc:docMk/>
            <pc:sldMk cId="4117572448" sldId="271"/>
            <ac:spMk id="3" creationId="{B6612D5B-60E7-8761-CEBA-929910C85ED1}"/>
          </ac:spMkLst>
        </pc:spChg>
        <pc:spChg chg="add mod">
          <ac:chgData name="madhan alagan" userId="5eb8cff2cd531fd2" providerId="LiveId" clId="{E1462B74-46E6-4D31-B1D3-83954DCD3377}" dt="2024-01-21T07:32:38.085" v="192" actId="1582"/>
          <ac:spMkLst>
            <pc:docMk/>
            <pc:sldMk cId="4117572448" sldId="271"/>
            <ac:spMk id="5" creationId="{D9F66990-D02D-5135-2394-18DFE70340B6}"/>
          </ac:spMkLst>
        </pc:spChg>
        <pc:spChg chg="add mod">
          <ac:chgData name="madhan alagan" userId="5eb8cff2cd531fd2" providerId="LiveId" clId="{E1462B74-46E6-4D31-B1D3-83954DCD3377}" dt="2024-01-21T07:40:29.877" v="266" actId="14100"/>
          <ac:spMkLst>
            <pc:docMk/>
            <pc:sldMk cId="4117572448" sldId="271"/>
            <ac:spMk id="6" creationId="{195ACCBE-427F-C6C2-6249-DFF26F808DBD}"/>
          </ac:spMkLst>
        </pc:spChg>
        <pc:spChg chg="add mod">
          <ac:chgData name="madhan alagan" userId="5eb8cff2cd531fd2" providerId="LiveId" clId="{E1462B74-46E6-4D31-B1D3-83954DCD3377}" dt="2024-01-21T07:39:18.913" v="258" actId="208"/>
          <ac:spMkLst>
            <pc:docMk/>
            <pc:sldMk cId="4117572448" sldId="271"/>
            <ac:spMk id="7" creationId="{E5280F1A-EBE3-016B-96D6-850DB56F137E}"/>
          </ac:spMkLst>
        </pc:spChg>
        <pc:spChg chg="add mod">
          <ac:chgData name="madhan alagan" userId="5eb8cff2cd531fd2" providerId="LiveId" clId="{E1462B74-46E6-4D31-B1D3-83954DCD3377}" dt="2024-02-01T14:44:45.745" v="713" actId="14100"/>
          <ac:spMkLst>
            <pc:docMk/>
            <pc:sldMk cId="4117572448" sldId="271"/>
            <ac:spMk id="8" creationId="{A7F9A0BD-4D5C-CE3E-F48B-4F5D345182D1}"/>
          </ac:spMkLst>
        </pc:spChg>
        <pc:picChg chg="add mod">
          <ac:chgData name="madhan alagan" userId="5eb8cff2cd531fd2" providerId="LiveId" clId="{E1462B74-46E6-4D31-B1D3-83954DCD3377}" dt="2024-01-21T07:39:21.360" v="260" actId="1076"/>
          <ac:picMkLst>
            <pc:docMk/>
            <pc:sldMk cId="4117572448" sldId="271"/>
            <ac:picMk id="4" creationId="{6C12AEB9-EF26-A162-1898-D6851B59D83D}"/>
          </ac:picMkLst>
        </pc:picChg>
      </pc:sldChg>
      <pc:sldChg chg="addSp delSp modSp new mod modAnim">
        <pc:chgData name="madhan alagan" userId="5eb8cff2cd531fd2" providerId="LiveId" clId="{E1462B74-46E6-4D31-B1D3-83954DCD3377}" dt="2024-02-01T15:01:31.516" v="832"/>
        <pc:sldMkLst>
          <pc:docMk/>
          <pc:sldMk cId="1312683052" sldId="272"/>
        </pc:sldMkLst>
        <pc:spChg chg="mod">
          <ac:chgData name="madhan alagan" userId="5eb8cff2cd531fd2" providerId="LiveId" clId="{E1462B74-46E6-4D31-B1D3-83954DCD3377}" dt="2024-01-21T07:42:58.090" v="279" actId="2711"/>
          <ac:spMkLst>
            <pc:docMk/>
            <pc:sldMk cId="1312683052" sldId="272"/>
            <ac:spMk id="2" creationId="{1CE1B983-2141-3EF1-2C41-B3BEF09F74E5}"/>
          </ac:spMkLst>
        </pc:spChg>
        <pc:spChg chg="del">
          <ac:chgData name="madhan alagan" userId="5eb8cff2cd531fd2" providerId="LiveId" clId="{E1462B74-46E6-4D31-B1D3-83954DCD3377}" dt="2024-01-22T16:52:40.193" v="307"/>
          <ac:spMkLst>
            <pc:docMk/>
            <pc:sldMk cId="1312683052" sldId="272"/>
            <ac:spMk id="3" creationId="{6B6AFE73-7741-351D-98DF-5BF6DDB2D8F9}"/>
          </ac:spMkLst>
        </pc:spChg>
        <pc:spChg chg="add mod">
          <ac:chgData name="madhan alagan" userId="5eb8cff2cd531fd2" providerId="LiveId" clId="{E1462B74-46E6-4D31-B1D3-83954DCD3377}" dt="2024-02-01T14:44:03.962" v="709" actId="255"/>
          <ac:spMkLst>
            <pc:docMk/>
            <pc:sldMk cId="1312683052" sldId="272"/>
            <ac:spMk id="3" creationId="{F35F8065-A5DA-F691-01AA-9DA6A14DA7D0}"/>
          </ac:spMkLst>
        </pc:spChg>
        <pc:spChg chg="add mod">
          <ac:chgData name="madhan alagan" userId="5eb8cff2cd531fd2" providerId="LiveId" clId="{E1462B74-46E6-4D31-B1D3-83954DCD3377}" dt="2024-02-01T14:56:55.112" v="809" actId="1076"/>
          <ac:spMkLst>
            <pc:docMk/>
            <pc:sldMk cId="1312683052" sldId="272"/>
            <ac:spMk id="5" creationId="{E1DA89AE-929C-8B75-1849-4366A3F6EB72}"/>
          </ac:spMkLst>
        </pc:spChg>
        <pc:spChg chg="add mod">
          <ac:chgData name="madhan alagan" userId="5eb8cff2cd531fd2" providerId="LiveId" clId="{E1462B74-46E6-4D31-B1D3-83954DCD3377}" dt="2024-01-22T16:56:41.385" v="328" actId="1582"/>
          <ac:spMkLst>
            <pc:docMk/>
            <pc:sldMk cId="1312683052" sldId="272"/>
            <ac:spMk id="7" creationId="{F5540003-D239-7AA1-1168-9B483357A670}"/>
          </ac:spMkLst>
        </pc:spChg>
        <pc:spChg chg="add mod">
          <ac:chgData name="madhan alagan" userId="5eb8cff2cd531fd2" providerId="LiveId" clId="{E1462B74-46E6-4D31-B1D3-83954DCD3377}" dt="2024-01-22T16:56:28.611" v="327" actId="1582"/>
          <ac:spMkLst>
            <pc:docMk/>
            <pc:sldMk cId="1312683052" sldId="272"/>
            <ac:spMk id="9" creationId="{CB27D2E2-91B6-FDBC-643E-FDA1E5ACC931}"/>
          </ac:spMkLst>
        </pc:spChg>
        <pc:spChg chg="add mod">
          <ac:chgData name="madhan alagan" userId="5eb8cff2cd531fd2" providerId="LiveId" clId="{E1462B74-46E6-4D31-B1D3-83954DCD3377}" dt="2024-01-22T17:04:08.509" v="376" actId="1076"/>
          <ac:spMkLst>
            <pc:docMk/>
            <pc:sldMk cId="1312683052" sldId="272"/>
            <ac:spMk id="10" creationId="{5942472F-9A62-C465-7844-E5E6A78DD613}"/>
          </ac:spMkLst>
        </pc:spChg>
        <pc:spChg chg="add mod">
          <ac:chgData name="madhan alagan" userId="5eb8cff2cd531fd2" providerId="LiveId" clId="{E1462B74-46E6-4D31-B1D3-83954DCD3377}" dt="2024-01-22T17:05:30.965" v="385" actId="1076"/>
          <ac:spMkLst>
            <pc:docMk/>
            <pc:sldMk cId="1312683052" sldId="272"/>
            <ac:spMk id="11" creationId="{9DC494B1-6110-0F47-FED5-1D95A802CA6E}"/>
          </ac:spMkLst>
        </pc:spChg>
        <pc:picChg chg="add mod">
          <ac:chgData name="madhan alagan" userId="5eb8cff2cd531fd2" providerId="LiveId" clId="{E1462B74-46E6-4D31-B1D3-83954DCD3377}" dt="2024-01-22T17:05:22.578" v="384" actId="1076"/>
          <ac:picMkLst>
            <pc:docMk/>
            <pc:sldMk cId="1312683052" sldId="272"/>
            <ac:picMk id="4" creationId="{6E0F50ED-B756-5C2F-714E-9752B4AB637F}"/>
          </ac:picMkLst>
        </pc:picChg>
        <pc:picChg chg="add del mod">
          <ac:chgData name="madhan alagan" userId="5eb8cff2cd531fd2" providerId="LiveId" clId="{E1462B74-46E6-4D31-B1D3-83954DCD3377}" dt="2024-01-22T16:53:49.341" v="311" actId="478"/>
          <ac:picMkLst>
            <pc:docMk/>
            <pc:sldMk cId="1312683052" sldId="272"/>
            <ac:picMk id="6" creationId="{02074479-47F0-DBBC-CFB1-159221C42A0E}"/>
          </ac:picMkLst>
        </pc:picChg>
        <pc:picChg chg="add del mod">
          <ac:chgData name="madhan alagan" userId="5eb8cff2cd531fd2" providerId="LiveId" clId="{E1462B74-46E6-4D31-B1D3-83954DCD3377}" dt="2024-01-22T16:55:49.882" v="323" actId="478"/>
          <ac:picMkLst>
            <pc:docMk/>
            <pc:sldMk cId="1312683052" sldId="272"/>
            <ac:picMk id="8" creationId="{268714AC-3480-0575-23FD-3DA256034237}"/>
          </ac:picMkLst>
        </pc:picChg>
      </pc:sldChg>
      <pc:sldChg chg="new del">
        <pc:chgData name="madhan alagan" userId="5eb8cff2cd531fd2" providerId="LiveId" clId="{E1462B74-46E6-4D31-B1D3-83954DCD3377}" dt="2024-02-01T14:21:21.669" v="404" actId="680"/>
        <pc:sldMkLst>
          <pc:docMk/>
          <pc:sldMk cId="3083556343" sldId="273"/>
        </pc:sldMkLst>
      </pc:sldChg>
      <pc:sldChg chg="new del">
        <pc:chgData name="madhan alagan" userId="5eb8cff2cd531fd2" providerId="LiveId" clId="{E1462B74-46E6-4D31-B1D3-83954DCD3377}" dt="2024-02-01T14:29:04.385" v="459" actId="680"/>
        <pc:sldMkLst>
          <pc:docMk/>
          <pc:sldMk cId="3679189217" sldId="273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7T21:42:34.69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D484-49A2-40A2-AE60-22654B8A45B8}" type="datetimeFigureOut">
              <a:rPr lang="en-IN" smtClean="0"/>
              <a:t>10-08-2024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F87AC-45BD-4575-8C0A-849F62664B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79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F87AC-45BD-4575-8C0A-849F62664B2E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19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3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2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89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91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53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5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1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0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2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0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0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7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43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BBCE-72EB-4572-BE2D-4CD7F2B5E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223" y="449033"/>
            <a:ext cx="7380515" cy="9059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DROWSINESS DETECTION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USING MACHINE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4EEE8-5409-4BEC-9A61-E1BC566AF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971" y="4971010"/>
            <a:ext cx="10906001" cy="161266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  					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N.DURAI MURUGAN(21BCA208)      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DR.S.SHAIK PARVEEN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D.MADHAN ALAGAN(21BCA225)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F78330-22BF-4CE1-A366-4C0E1E5CD068}"/>
              </a:ext>
            </a:extLst>
          </p:cNvPr>
          <p:cNvSpPr txBox="1">
            <a:spLocks/>
          </p:cNvSpPr>
          <p:nvPr/>
        </p:nvSpPr>
        <p:spPr>
          <a:xfrm>
            <a:off x="3245687" y="3652205"/>
            <a:ext cx="5405525" cy="9059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college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Department</a:t>
            </a:r>
            <a:endParaRPr lang="en-IN" sz="28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5C44D3-1A78-40F3-9E46-226FA3CBE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460" y="1443401"/>
            <a:ext cx="2293620" cy="20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7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588">
        <p:circle/>
      </p:transition>
    </mc:Choice>
    <mc:Fallback xmlns="">
      <p:transition spd="slow" advTm="9588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D7EE-2FC4-B61A-D0F7-BB2820AF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43840" marR="5715" indent="-234950">
              <a:lnSpc>
                <a:spcPct val="107000"/>
              </a:lnSpc>
              <a:spcAft>
                <a:spcPts val="1150"/>
              </a:spcAft>
            </a:pPr>
            <a:r>
              <a:rPr lang="en-IN" sz="3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Pygame: </a:t>
            </a:r>
            <a:br>
              <a:rPr lang="en-IN" sz="3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6CF5-9BE7-8124-208F-59E53101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Pygame, a popular Python library for creating multimedia games, can join forces with machine learning (ML) to create intelligent and engaging game experiences.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dynamic duo opens doors for exciting possibilities in game development. Imagine training an AI agent to play your game. 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Pygame provides the environment to render your game world, handle user input, and manage game logic.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60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7967-5E25-A6DF-4BD8-F64AEED3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43840" marR="5715" indent="-234950">
              <a:lnSpc>
                <a:spcPct val="107000"/>
              </a:lnSpc>
              <a:spcAft>
                <a:spcPts val="1150"/>
              </a:spcAft>
            </a:pPr>
            <a:r>
              <a:rPr lang="en-IN" sz="3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Imutils: </a:t>
            </a:r>
            <a:br>
              <a:rPr lang="en-IN" sz="3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21E1E-72EB-4F4F-E7CD-A4DE74A0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8320"/>
            <a:ext cx="9905999" cy="4441161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Imutils, while not an independent machine learning library, acts as a bridge between OpenCV and machine learning by streamlining image preprocessing tasks commonly encountered in computer vision projects with an emphasis on real-time applications. 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Imagine Imutils as a pre-processing powerhouse for your machine learning pipeline. 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OpenCV offers robust functionalities for computer vision, but working with raw images often requires extensive pre-processing before feeding them into machine learning models.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54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B4EA-74C9-41BF-2C73-6F8DBFDD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Scipy: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FD98-DB17-251E-4318-76B17D17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5593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SciPy (pronounced "Sigh Pie") is a Python library that thrives alongside NumPy to empower your scientific computing endeavors.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While NumPy reigns supreme in array manipulations and numerical operations, SciPy swoops in with a treasure trove of algorithms and functions specifically tailored for scientific and engineering discipline  Imagine SciPy as your scientific toolkit.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mathematical functions, the kind you'd encounter in scientific computing, are readily available within SciPy's library.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4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D946-3492-21C8-ACFB-255206E2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6BE0-3E0F-76C8-23A9-53480424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05" y="2839453"/>
            <a:ext cx="7197306" cy="295174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 Network (CNN)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Vector Machines (SVM) </a:t>
            </a:r>
          </a:p>
        </p:txBody>
      </p:sp>
    </p:spTree>
    <p:extLst>
      <p:ext uri="{BB962C8B-B14F-4D97-AF65-F5344CB8AC3E}">
        <p14:creationId xmlns:p14="http://schemas.microsoft.com/office/powerpoint/2010/main" val="168385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9AAA-62E4-780B-5C4E-E00CBE49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7C0C-0D0E-45D7-FB26-BCCE0108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(CNN)Convolutional NeuralNetwork is a kind of’ deep learning neurall network that are most typically used to analyse visual information and do some tasks asimage identification, object detection, segmentation.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nutshell, consider CNN to be a machine learning framework that can accept an input image and attach important (learning weights and biases) to different aspects/objects in the picture, as well as differentiate in them.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strong image processing algorithm. These methods are currently the best we have for image processing that is automated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9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36DF-1CC9-4D3E-6B63-A19354A9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Vector Machines (SVM)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1303-3BE1-5963-E3EC-56CA3E4B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learning, Support Vector Machines (SVMs) are a powerful algorithm particularly adept at classification tasks.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you have data points representing different categories, like apples and oranges.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SVM aims to find a clear dividing line, or hyperplane, in the data space that separates these categories with the largest possible margin. This margin essentially represents the confidence of the classification.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3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ABC3-4048-45DF-862F-03CC3F48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CAD527-E45D-4915-8573-49A6939638A0}"/>
              </a:ext>
            </a:extLst>
          </p:cNvPr>
          <p:cNvSpPr/>
          <p:nvPr/>
        </p:nvSpPr>
        <p:spPr>
          <a:xfrm>
            <a:off x="4412677" y="3383871"/>
            <a:ext cx="500146" cy="3283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B2E979-CB99-4D22-A2B5-8C6108DB3F66}"/>
              </a:ext>
            </a:extLst>
          </p:cNvPr>
          <p:cNvSpPr/>
          <p:nvPr/>
        </p:nvSpPr>
        <p:spPr>
          <a:xfrm>
            <a:off x="2305502" y="3123407"/>
            <a:ext cx="1740131" cy="83542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7E7BE3C8-C07E-4153-9A0F-CFEDDDD7824E}"/>
              </a:ext>
            </a:extLst>
          </p:cNvPr>
          <p:cNvSpPr/>
          <p:nvPr/>
        </p:nvSpPr>
        <p:spPr>
          <a:xfrm rot="10800000">
            <a:off x="8902931" y="4312631"/>
            <a:ext cx="714894" cy="741507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7DBC39E-9FF2-407D-A03C-B35CF4AAF334}"/>
              </a:ext>
            </a:extLst>
          </p:cNvPr>
          <p:cNvSpPr/>
          <p:nvPr/>
        </p:nvSpPr>
        <p:spPr>
          <a:xfrm>
            <a:off x="7484141" y="3475750"/>
            <a:ext cx="472441" cy="32835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06AAA0-4962-40B6-9699-2351C1C5C83D}"/>
              </a:ext>
            </a:extLst>
          </p:cNvPr>
          <p:cNvSpPr/>
          <p:nvPr/>
        </p:nvSpPr>
        <p:spPr>
          <a:xfrm rot="10800000">
            <a:off x="5797825" y="4791595"/>
            <a:ext cx="504506" cy="32835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1EC8EE-8D8A-46DC-BFB0-636B40F01981}"/>
              </a:ext>
            </a:extLst>
          </p:cNvPr>
          <p:cNvSpPr/>
          <p:nvPr/>
        </p:nvSpPr>
        <p:spPr>
          <a:xfrm>
            <a:off x="5180011" y="3184915"/>
            <a:ext cx="1740131" cy="835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0A3EA7-39B1-40AC-91AF-B86097F247CC}"/>
              </a:ext>
            </a:extLst>
          </p:cNvPr>
          <p:cNvSpPr/>
          <p:nvPr/>
        </p:nvSpPr>
        <p:spPr>
          <a:xfrm>
            <a:off x="8513821" y="3195551"/>
            <a:ext cx="1740131" cy="8354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7C72F7-D7C1-4D39-BF99-B0EA504F6C23}"/>
              </a:ext>
            </a:extLst>
          </p:cNvPr>
          <p:cNvSpPr/>
          <p:nvPr/>
        </p:nvSpPr>
        <p:spPr>
          <a:xfrm>
            <a:off x="6773690" y="4427017"/>
            <a:ext cx="1740131" cy="8354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7FB83C-307E-44A6-8356-CCF369082A79}"/>
              </a:ext>
            </a:extLst>
          </p:cNvPr>
          <p:cNvSpPr/>
          <p:nvPr/>
        </p:nvSpPr>
        <p:spPr>
          <a:xfrm>
            <a:off x="3586334" y="4415041"/>
            <a:ext cx="1740131" cy="8354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92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0BC0-06C2-FC13-4736-C15AD55F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70477-1684-CEA5-206E-568314ECA07F}"/>
              </a:ext>
            </a:extLst>
          </p:cNvPr>
          <p:cNvSpPr txBox="1"/>
          <p:nvPr/>
        </p:nvSpPr>
        <p:spPr>
          <a:xfrm>
            <a:off x="2786380" y="1977936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 OpenCV to capture the face in the video stream or image captured by a camera.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D372F3-E3C0-489B-18EB-BE9A9C859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8516" y="2772082"/>
            <a:ext cx="4336156" cy="3467400"/>
          </a:xfrm>
        </p:spPr>
      </p:pic>
    </p:spTree>
    <p:extLst>
      <p:ext uri="{BB962C8B-B14F-4D97-AF65-F5344CB8AC3E}">
        <p14:creationId xmlns:p14="http://schemas.microsoft.com/office/powerpoint/2010/main" val="228602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D3DD-A31F-8A59-BF5E-E83C6DCC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7240E-D3A4-6F4D-6268-EF7BBD9912DB}"/>
              </a:ext>
            </a:extLst>
          </p:cNvPr>
          <p:cNvSpPr txBox="1"/>
          <p:nvPr/>
        </p:nvSpPr>
        <p:spPr>
          <a:xfrm>
            <a:off x="2786380" y="1977936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 OpenCV to detect the face in the video stream or image captured by a camera. 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05071F-8AC4-1546-9BD3-E71EB2930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155" y="2772082"/>
            <a:ext cx="4336156" cy="3467400"/>
          </a:xfrm>
        </p:spPr>
      </p:pic>
    </p:spTree>
    <p:extLst>
      <p:ext uri="{BB962C8B-B14F-4D97-AF65-F5344CB8AC3E}">
        <p14:creationId xmlns:p14="http://schemas.microsoft.com/office/powerpoint/2010/main" val="283495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F3CB-E7D4-66EF-73CA-87C60CED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21737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Recognition</a:t>
            </a:r>
            <a:br>
              <a:rPr lang="en-IN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FAC7A0-C067-0F4B-EB94-C4D02215E8B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H="1" flipV="1">
            <a:off x="2995126" y="2041332"/>
            <a:ext cx="6988629" cy="1146471"/>
          </a:xfrm>
        </p:spPr>
        <p:txBody>
          <a:bodyPr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Once you've detected the face, you can focus on the eye regions. Extracting the eye regions is crucial for monitoring eye-related features.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DC68D811-D8FD-8268-424A-12AC6562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55" y="2772082"/>
            <a:ext cx="4336156" cy="3467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F8C92C7-C6BC-A2CB-C834-BABCB294E66F}"/>
              </a:ext>
            </a:extLst>
          </p:cNvPr>
          <p:cNvSpPr/>
          <p:nvPr/>
        </p:nvSpPr>
        <p:spPr>
          <a:xfrm>
            <a:off x="5147309" y="4361678"/>
            <a:ext cx="142875" cy="4571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985CDA-6375-E98F-4B2F-717A14E05D24}"/>
              </a:ext>
            </a:extLst>
          </p:cNvPr>
          <p:cNvSpPr/>
          <p:nvPr/>
        </p:nvSpPr>
        <p:spPr>
          <a:xfrm>
            <a:off x="5419089" y="4353880"/>
            <a:ext cx="142875" cy="4571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5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01A2-B515-4FAF-AE8C-518D8395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4701-CE42-4DD6-9CB5-70FA7211E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863" y="2249486"/>
            <a:ext cx="8432548" cy="398999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Software/Hardware Requirement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23346"/>
      </p:ext>
    </p:extLst>
  </p:cSld>
  <p:clrMapOvr>
    <a:masterClrMapping/>
  </p:clrMapOvr>
  <p:transition spd="slow" advTm="482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DA12-9ECF-ADBC-8084-28BD5382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 Detection</a:t>
            </a:r>
            <a:br>
              <a:rPr lang="en-IN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9A0BD-4D5C-CE3E-F48B-4F5D345182D1}"/>
              </a:ext>
            </a:extLst>
          </p:cNvPr>
          <p:cNvSpPr txBox="1"/>
          <p:nvPr/>
        </p:nvSpPr>
        <p:spPr>
          <a:xfrm>
            <a:off x="2682724" y="1778588"/>
            <a:ext cx="73476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 OpenCV to monitor eye blink patterns. You can calculate the eye aspect ratio (EAR) or other blink-related metrics to determine if the driver is blinking at a rate indicative of drowsiness.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EAD4AF-2AFF-F2A7-2F38-85B8B1A3F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26" y="2923194"/>
            <a:ext cx="4887088" cy="331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7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9B5A8-6CA1-41B3-A4E9-8C2AE4A27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124527"/>
            <a:ext cx="4011785" cy="207587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77A56C-20C9-4243-A4E5-EFE4E345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29" y="1124527"/>
            <a:ext cx="6019800" cy="1352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470F-8C13-45E2-AEE4-1D9519B3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601" y="3503728"/>
            <a:ext cx="41529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7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B983-2141-3EF1-2C41-B3BEF09F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2472F-9A62-C465-7844-E5E6A78DD613}"/>
              </a:ext>
            </a:extLst>
          </p:cNvPr>
          <p:cNvSpPr/>
          <p:nvPr/>
        </p:nvSpPr>
        <p:spPr>
          <a:xfrm>
            <a:off x="4139374" y="3457257"/>
            <a:ext cx="3606546" cy="6011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C494B1-6110-0F47-FED5-1D95A802CA6E}"/>
              </a:ext>
            </a:extLst>
          </p:cNvPr>
          <p:cNvSpPr/>
          <p:nvPr/>
        </p:nvSpPr>
        <p:spPr>
          <a:xfrm>
            <a:off x="4139374" y="5938911"/>
            <a:ext cx="3606546" cy="6011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F8065-A5DA-F691-01AA-9DA6A14DA7D0}"/>
              </a:ext>
            </a:extLst>
          </p:cNvPr>
          <p:cNvSpPr txBox="1"/>
          <p:nvPr/>
        </p:nvSpPr>
        <p:spPr>
          <a:xfrm>
            <a:off x="2786380" y="1977936"/>
            <a:ext cx="610108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Integrate</a:t>
            </a:r>
            <a:r>
              <a:rPr lang="en-US" dirty="0"/>
              <a:t> an alert mechanism (such as a sound alert or visual alert) when drowsiness is detected.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F62F76-1C66-8D3E-9DC8-D6D3EF5F1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1219" y="2786013"/>
            <a:ext cx="4313294" cy="3520745"/>
          </a:xfrm>
        </p:spPr>
      </p:pic>
    </p:spTree>
    <p:extLst>
      <p:ext uri="{BB962C8B-B14F-4D97-AF65-F5344CB8AC3E}">
        <p14:creationId xmlns:p14="http://schemas.microsoft.com/office/powerpoint/2010/main" val="1312683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0683-8FF1-47B9-B99F-F3B90052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5967D-29A0-44BE-AF5C-26925257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system can be used in any country for driver safety and accident 	prevention.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Lots of financial loss and Accident can be Decreased.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Traffic Occurance after accident can also eliminated.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Monitoring of Drivers on Trucks and containers , Large Trolleys will be turn in   	best way.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Roadways and transport companies can use this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91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C828-7EFB-414B-819E-80A513EF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8721-C7BD-484A-ADEE-9279030D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this technology we can reduce the road accident due to drowsiness      	upto some extent.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further improve this project with electronic device like eye quality , 	Night vision camera etc…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also control the vehicle IOT just like reducing the speed applying 	brakes.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also send alert the nearest helpline service by using API’s.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8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6E5B-1ACD-491A-9617-E0C9F791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73" y="2689715"/>
            <a:ext cx="9905998" cy="1478570"/>
          </a:xfrm>
        </p:spPr>
        <p:txBody>
          <a:bodyPr/>
          <a:lstStyle/>
          <a:p>
            <a:pPr algn="ctr"/>
            <a:r>
              <a:rPr lang="en-US" i="1" dirty="0">
                <a:latin typeface="Algerian" panose="04020705040A02060702" pitchFamily="82" charset="0"/>
              </a:rPr>
              <a:t>Thank</a:t>
            </a:r>
            <a:r>
              <a:rPr lang="en-US" dirty="0">
                <a:latin typeface="Algerian" panose="04020705040A02060702" pitchFamily="82" charset="0"/>
              </a:rPr>
              <a:t>  you.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92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46F1-373A-4E04-8BA2-F9091867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7B04-EC05-4F0F-881A-2F17D541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the Project Involves controlling vehicle accident &amp; saving drivers life by alerting him.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Driver’s Eye Blinking Period is more than 10 seconds, we consider this condition under drowsiness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driver is drowse.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action will be taken as Buzzer will immediately blown up and alerts to wake up the driver.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480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65B4-D78A-4569-8542-20185A67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F8C9-EEF0-4343-9431-3E61BF8A0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82985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Drowsiness Detection Algorithm: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Develop an Efficient Algorithm that can accurately identify sign of drowsiness, such as</a:t>
            </a:r>
            <a:r>
              <a:rPr lang="en-US" sz="18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eye closer, slow eye movements 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Mechanism: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Indicate an alerting mechanism, such as </a:t>
            </a:r>
            <a:r>
              <a:rPr lang="en-US" sz="18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audible alarms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promptly notify the driver when signs of drowsiness are detected.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Thresholds: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Allow users to customize alert thresholds based on individual preferences and driving conditions.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62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BA5B-F1C1-4483-AEDA-4A535CD9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7940-818F-4940-858D-DF1273EA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Driver fatigue is one of the major causes of accidents in the world.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Detecting the drowsiness of the driver is one of the surest ways of measuring </a:t>
            </a:r>
            <a:r>
              <a:rPr lang="en-IN">
                <a:latin typeface="Times New Roman" panose="02020603050405020304" pitchFamily="18" charset="0"/>
                <a:ea typeface="Times New Roman" panose="02020603050405020304" pitchFamily="18" charset="0"/>
              </a:rPr>
              <a:t>driver    fatigue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system works by monitoring the eyes of the driver and sounding an alarm when he/she is drowsy.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 the eye blink of the driver is detected. If the drivers’ eyes remain closed for more than a certain period of time, the driver is said to be drowsy and an alarm is sounded.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263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89E1-A6A4-4813-97C1-F66D9E50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656820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Software/hardware requirements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290F-A5A5-4A81-98CA-365A5A8D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-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Windows: Windows 11 Home Single Language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11th Gen Intel(R) Core(TM) i5-1155G7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8.00 GB (7.78 GB usable)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512GB SSD  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842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9778-D72E-4141-B1E6-3CC5B689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3DA5-675D-4887-910E-63E8E685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2857"/>
            <a:ext cx="9905999" cy="3128056"/>
          </a:xfrm>
        </p:spPr>
        <p:txBody>
          <a:bodyPr/>
          <a:lstStyle/>
          <a:p>
            <a:pPr lvl="8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  <a:p>
            <a:pPr lvl="8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</a:p>
          <a:p>
            <a:pPr lvl="8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</a:p>
          <a:p>
            <a:pPr lvl="8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Imutils </a:t>
            </a:r>
          </a:p>
          <a:p>
            <a:pPr lvl="8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30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7E49-6470-8F42-BC85-F47D4054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b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965E-2DAE-23F1-F529-850E8311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(Open Source Computer Vision Library) isn't just a computer vision toolbox; it also offers a powerful machine learning (ML) module.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integration allows you to extend the realm of your projects beyond basic image processing and delve into tasks like object detection, image classification, and even facial recognition.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OpenCV's ML module provides a suite of algorithms for supervised learning, like Support Vector Machines (SVM).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9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D0F9-165E-FB71-E70F-38D2B1D5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b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74C4-9D26-A202-F3F4-3FE9C6BA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Dlib is a C++ library that goes beyond basic computer vision. It boasts a powerful machine learning (ML) toolkit, making it a versatile option for projects requiring both image processing and intelligent analysis.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Imagine Dlib as your one-stop shop for building ML-powered computer vision applications.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Dlib's ML module offers a variety of algorithms for tasks like classification, regression, and clustering.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34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1558d26-f010-4b7c-95ab-63d671b7ba27" Revision="1" Stencil="System.MyShapes" StencilVersion="1.0"/>
</Control>
</file>

<file path=customXml/itemProps1.xml><?xml version="1.0" encoding="utf-8"?>
<ds:datastoreItem xmlns:ds="http://schemas.openxmlformats.org/officeDocument/2006/customXml" ds:itemID="{C406A96F-0085-4460-BEBC-3E392BDD80C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589</TotalTime>
  <Words>1190</Words>
  <Application>Microsoft Office PowerPoint</Application>
  <PresentationFormat>Widescreen</PresentationFormat>
  <Paragraphs>107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Algerian</vt:lpstr>
      <vt:lpstr>Arial</vt:lpstr>
      <vt:lpstr>Arial Rounded MT Bold</vt:lpstr>
      <vt:lpstr>Calibri</vt:lpstr>
      <vt:lpstr>Times New Roman</vt:lpstr>
      <vt:lpstr>Tw Cen MT</vt:lpstr>
      <vt:lpstr>Wingdings</vt:lpstr>
      <vt:lpstr>Circuit</vt:lpstr>
      <vt:lpstr>DRIVER DROWSINESS DETECTION     USING MACHINE LEARNING</vt:lpstr>
      <vt:lpstr>CONTENT</vt:lpstr>
      <vt:lpstr>Introduction</vt:lpstr>
      <vt:lpstr>objectives</vt:lpstr>
      <vt:lpstr>abstract</vt:lpstr>
      <vt:lpstr>Software/hardware requirements</vt:lpstr>
      <vt:lpstr>LIBRARIES</vt:lpstr>
      <vt:lpstr>OpenCV </vt:lpstr>
      <vt:lpstr>Dlib </vt:lpstr>
      <vt:lpstr>Pygame:  </vt:lpstr>
      <vt:lpstr>Imutils:  </vt:lpstr>
      <vt:lpstr>Scipy: </vt:lpstr>
      <vt:lpstr>Algorithm </vt:lpstr>
      <vt:lpstr>Convolutional Neural  Network (CNN)</vt:lpstr>
      <vt:lpstr> Support Vector Machines (SVM) </vt:lpstr>
      <vt:lpstr>MODULES</vt:lpstr>
      <vt:lpstr>CAPTURING</vt:lpstr>
      <vt:lpstr>Face Recognition</vt:lpstr>
      <vt:lpstr>Eye Recognition </vt:lpstr>
      <vt:lpstr>Blink Detection </vt:lpstr>
      <vt:lpstr>PowerPoint Presentation</vt:lpstr>
      <vt:lpstr>ALERT</vt:lpstr>
      <vt:lpstr>scope</vt:lpstr>
      <vt:lpstr>conclusion</vt:lpstr>
      <vt:lpstr>Thank 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DROWSINESS DETECTION     USING MACHINE LEARNING</dc:title>
  <dc:creator>durai murugan</dc:creator>
  <cp:lastModifiedBy>madhan alagan</cp:lastModifiedBy>
  <cp:revision>46</cp:revision>
  <dcterms:created xsi:type="dcterms:W3CDTF">2024-01-17T16:05:12Z</dcterms:created>
  <dcterms:modified xsi:type="dcterms:W3CDTF">2024-08-10T10:08:09Z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https://d.docs.live.net/5eb8cff2cd531fd2/文档/DRIVER_DROWSINESS_DETECTION[1].pptx</vt:lpwstr>
  </property>
</Properties>
</file>