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245"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G.MADHAN–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731221104022 – BE CSE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xmlns="" id="{0AB98332-609E-B8BD-62EF-0B32DE537974}"/>
              </a:ext>
            </a:extLst>
          </p:cNvPr>
          <p:cNvPicPr>
            <a:picLocks noGrp="1" noChangeAspect="1"/>
          </p:cNvPicPr>
          <p:nvPr>
            <p:ph idx="1"/>
          </p:nvPr>
        </p:nvPicPr>
        <p:blipFill>
          <a:blip r:embed="rId2"/>
          <a:stretch>
            <a:fillRect/>
          </a:stretch>
        </p:blipFill>
        <p:spPr>
          <a:xfrm>
            <a:off x="581025" y="1374447"/>
            <a:ext cx="11029950" cy="4528205"/>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A0915FA2-4AA4-4E25-8FC4-D5A6F22A64B7}"/>
              </a:ext>
            </a:extLst>
          </p:cNvPr>
          <p:cNvPicPr>
            <a:picLocks noGrp="1" noChangeAspect="1"/>
          </p:cNvPicPr>
          <p:nvPr>
            <p:ph idx="1"/>
          </p:nvPr>
        </p:nvPicPr>
        <p:blipFill>
          <a:blip r:embed="rId2"/>
          <a:stretch>
            <a:fillRect/>
          </a:stretch>
        </p:blipFill>
        <p:spPr>
          <a:xfrm>
            <a:off x="581025" y="2532668"/>
            <a:ext cx="11029950" cy="2211764"/>
          </a:xfrm>
        </p:spPr>
      </p:pic>
    </p:spTree>
    <p:extLst>
      <p:ext uri="{BB962C8B-B14F-4D97-AF65-F5344CB8AC3E}">
        <p14:creationId xmlns:p14="http://schemas.microsoft.com/office/powerpoint/2010/main" val="368283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715</Words>
  <Application>Microsoft Office PowerPoint</Application>
  <PresentationFormat>Custom</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Best</cp:lastModifiedBy>
  <cp:revision>29</cp:revision>
  <dcterms:created xsi:type="dcterms:W3CDTF">2021-05-26T16:50:10Z</dcterms:created>
  <dcterms:modified xsi:type="dcterms:W3CDTF">2024-04-03T08:27:16Z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