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0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9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1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5759-D0DD-4318-898F-59ABAB9EA28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5CED-BE02-47F4-AE3C-A087A3A77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5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</a:t>
            </a:r>
            <a:r>
              <a:rPr lang="en-US" dirty="0" smtClean="0"/>
              <a:t>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000" dirty="0" smtClean="0"/>
              <a:t>                                                    -TEAM MEMBERS</a:t>
            </a:r>
          </a:p>
          <a:p>
            <a:pPr algn="just"/>
            <a:endParaRPr lang="en-US" sz="2000" dirty="0" smtClean="0"/>
          </a:p>
          <a:p>
            <a:r>
              <a:rPr lang="en-US" sz="2000" dirty="0" smtClean="0"/>
              <a:t>AADHISURYA.K(TEAM LEADER)</a:t>
            </a:r>
          </a:p>
          <a:p>
            <a:r>
              <a:rPr lang="en-US" sz="2000" dirty="0" smtClean="0"/>
              <a:t>BAMBAVASAN.V</a:t>
            </a:r>
          </a:p>
          <a:p>
            <a:r>
              <a:rPr lang="en-US" sz="2000" dirty="0" smtClean="0"/>
              <a:t>CHANDRA PRAKASH.K</a:t>
            </a:r>
          </a:p>
          <a:p>
            <a:r>
              <a:rPr lang="en-US" sz="2000" dirty="0" smtClean="0"/>
              <a:t>MADHAN.G</a:t>
            </a:r>
          </a:p>
          <a:p>
            <a:r>
              <a:rPr lang="en-US" sz="2000" dirty="0" smtClean="0"/>
              <a:t>PANDIYA RAJ.P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Monitoring and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Continuously monitor your model's performance in production. Implement alerts for model degradation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/>
              <a:t>Retrain the model periodically with fresh data to ensure its accuracy remains high.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8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Documentation and Reporting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 your project thoroughly, including data sources, preprocessing steps, model selection, and deployment details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Create a report or presentation summarizing your project's findings and outcomes.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9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9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Definition and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 the project's goals and objectives. In this case, it's to predict the likelihood of a person having diabetes based on certain features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Determine the scope of your project, such as the dataset you'll use, the machine learning algorithms you'll employ, and the programming language/framework you'll 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62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Gather a dataset that contains information about individuals, including features that may be relevant to diabetes prediction. Common sources for such datasets include healthcare databases and public datasets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Ensure the dataset is labeled, with a target variable indicating whether or not each individual has diabetes.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99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Explore and clean the dataset. Handle missing data, outliers, and </a:t>
            </a:r>
            <a:r>
              <a:rPr lang="en-US" sz="2400" dirty="0" smtClean="0"/>
              <a:t>duplicate </a:t>
            </a:r>
            <a:r>
              <a:rPr lang="en-US" sz="2400" dirty="0"/>
              <a:t>records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Encode categorical variables into numerical format (e.g., one-hot encoding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Split the data into training and testing sets for model evaluation.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00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Selection/Engineering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the importance of features in relation to diabetes prediction. Feature selection techniques like correlation </a:t>
            </a:r>
            <a:r>
              <a:rPr lang="en-US" sz="2400" dirty="0" smtClean="0"/>
              <a:t>analysis </a:t>
            </a:r>
            <a:r>
              <a:rPr lang="en-US" sz="2400" dirty="0"/>
              <a:t>can help identify relevant features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Consider </a:t>
            </a:r>
            <a:r>
              <a:rPr lang="en-US" sz="2400" dirty="0"/>
              <a:t>creating new features or transforming existing ones if it enhances the predictive power of your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47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Model </a:t>
            </a:r>
            <a:r>
              <a:rPr lang="en-IN" b="1" dirty="0"/>
              <a:t>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Choose appropriate machine learning algorithms for classification. Common choices include logistic regression, decision trees, random forests, support vector machines, and </a:t>
            </a:r>
            <a:r>
              <a:rPr lang="en-US" sz="2400" dirty="0" smtClean="0"/>
              <a:t>neural </a:t>
            </a:r>
            <a:r>
              <a:rPr lang="en-US" sz="2400" dirty="0"/>
              <a:t>networks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Experiment with multiple algorithms to determine which one performs best for your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29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your selected machine learning model(s) on the training dataset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Optimize </a:t>
            </a:r>
            <a:r>
              <a:rPr lang="en-US" sz="2400" dirty="0" err="1"/>
              <a:t>hyperparameters</a:t>
            </a:r>
            <a:r>
              <a:rPr lang="en-US" sz="2400" dirty="0"/>
              <a:t> to improve model performance through techniques like cross-validation.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7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evaluation metrics such as accuracy, precision, recall, F1-score, and ROC AUC to assess the model's performance on the testing dataset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Address issues like class imbalance if necessary by using techniques like oversampling or </a:t>
            </a:r>
            <a:r>
              <a:rPr lang="en-US" sz="2400" dirty="0" err="1"/>
              <a:t>undersampling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23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you're satisfied with your model's performance, deploy it for real-world use. You can create a web application or API for users to input their data and receive predictions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Consider using cloud platforms or server hosting services for deployment.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0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435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DIABETES PREDICTION</vt:lpstr>
      <vt:lpstr>Project Definition and Planning</vt:lpstr>
      <vt:lpstr>Data Collection</vt:lpstr>
      <vt:lpstr>Data Preprocessing</vt:lpstr>
      <vt:lpstr>Feature Selection/Engineering</vt:lpstr>
      <vt:lpstr>Model Selection</vt:lpstr>
      <vt:lpstr>Model Training</vt:lpstr>
      <vt:lpstr>Model Evaluation</vt:lpstr>
      <vt:lpstr>Model Deployment</vt:lpstr>
      <vt:lpstr>Monitoring and Maintenance</vt:lpstr>
      <vt:lpstr>Documentation and Reporting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PREICTION</dc:title>
  <dc:creator>Best</dc:creator>
  <cp:lastModifiedBy>Best</cp:lastModifiedBy>
  <cp:revision>9</cp:revision>
  <dcterms:created xsi:type="dcterms:W3CDTF">2023-09-27T04:09:47Z</dcterms:created>
  <dcterms:modified xsi:type="dcterms:W3CDTF">2023-09-27T06:26:02Z</dcterms:modified>
</cp:coreProperties>
</file>