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AD7E-840B-4A69-92BB-E9A8370F2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47EF3-29FC-489E-BC33-BE983AC6B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A86E-6F6D-44A9-9956-24176E5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E73A-0483-4C27-BD6B-CCB8ECA3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5191-2476-4F6F-AC6D-14EF2C1A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3CC-4CC2-4453-940E-0625A6F3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FE6F6-D64D-4877-978C-4445D2FB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79A0-4CBB-4685-AA58-282D46A1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701B-3970-4231-A64D-57C2BFAB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E442-4167-4478-B199-B1F7F95F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3BED0-B246-4880-B88A-5EC0D7EA5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C6CE0-D9D9-45B9-B400-969EE29B4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BF38-AC3F-4DE4-9E3E-CC5E42D2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68350-7CF8-4E8E-901B-F7F21158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3331-F9F4-4FCD-AB48-9914F0F1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37F2-E3A7-4E08-BB08-92D970DA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CF0E-1918-4DD3-9DE8-05B1AB9D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0FA4-EDA7-4C6C-9A9A-6C8185BD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ED20-0853-4716-AF6E-A9FAC435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ACCA3-CBB9-4C31-80D3-CEFACB1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0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30DF-9C82-49BC-8968-73188101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568B-CC3A-4A67-B4C8-5710859A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29D5-C1FC-46D5-BA67-6A70D8E1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D4C9-40A4-4E3E-8E51-3BAF8704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0120-0F92-4280-85E2-D6E94E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4970-4D62-4C1F-B155-D8FCBB2C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796D-3BB4-4805-9C10-704E6A255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9BF56-C1CF-40EB-807C-6C4E5D615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B198-8028-493F-9B33-2A2E6C71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ADC80-F307-445D-AA56-77D6926C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BAD4C-8DEE-4596-ADCB-25D777AB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B052-1616-4ED8-8E5D-9D651369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C070-5992-4303-BEFC-EB1D7CD01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1C0D-818F-4AB9-856B-F5A41CEA7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60EF0-7B9B-440D-BFDD-DAFBAAC23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F204A-137A-429E-A9BA-E53F97B02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E8EB4-40F3-42A5-AF26-A12AE30B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D346B-4AD2-440E-8242-2209D0B0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9F9E1-57F1-40C7-8C21-FA8FDF6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37FD-A744-4F10-9CB4-927B6DB0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47C44-2B7A-4AD6-9800-EBE4651B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BA5F5-3544-4C88-8B66-9F703BCD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10BE-FE9A-4EE9-AFC8-76B8CDF5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23218-3B8A-4AB1-8DEB-3D89E915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6CB6E-D9C0-4D89-8B49-11CBEE99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F4E70-4861-4E61-A4D5-C1539177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0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6D81-4D5B-4736-9A3B-963F227B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0F38-07EE-4BC2-A126-AC53CF52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7C2C9-D795-4EBB-A916-7693AA225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9F159-4534-4BEB-BFA1-EE2F7A5A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ED7A8-0BAC-4F96-A8ED-0B77CD8C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1522-658C-4B34-AE13-D8DA105D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0314-4D98-4276-B5A8-44E2A74A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4C44E-7E02-4F5F-BA77-7BD8BB8D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211B3-5FB0-4F22-930D-E481E3332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21058-48F5-4616-97B4-1EC21209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ABD23-D9AC-4094-8C9F-528CA11E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14F56-0246-4DF8-A6D8-D9A86B77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A4A35-5421-45CA-8B5D-EB14A7D2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8BF1C-3416-49BE-B8DA-200D63D71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ADC9-15E3-462F-83F8-98F2E8C95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FF79-B904-4A50-B843-44E38A2CC2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45B8-8C0F-4901-BA41-AD8BFD3AC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BDDE-B8B5-4B5B-9CD9-128B110A8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F8B7-C1DF-49F0-BF86-55EC1F37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E1F7-CD56-4094-A46E-09ED29ACB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4B7D3-3E78-4537-A72C-8CFD8100D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BDE8E-F26A-41AC-9003-350E373A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0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E1F7-CD56-4094-A46E-09ED29ACB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4B7D3-3E78-4537-A72C-8CFD8100D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54278-0BDE-479C-9F36-17F1534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E1F7-CD56-4094-A46E-09ED29ACB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4B7D3-3E78-4537-A72C-8CFD8100D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F0950-D8B4-4EDD-A5B3-AA058647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2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Madhan Kumar Chilukala</dc:creator>
  <cp:lastModifiedBy>Madhan Kumar Chilukala</cp:lastModifiedBy>
  <cp:revision>1</cp:revision>
  <dcterms:created xsi:type="dcterms:W3CDTF">2020-07-06T18:58:02Z</dcterms:created>
  <dcterms:modified xsi:type="dcterms:W3CDTF">2020-07-06T19:32:52Z</dcterms:modified>
</cp:coreProperties>
</file>