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66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8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9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39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00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53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00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85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27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17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05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06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5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3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67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38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45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94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094B97-2A29-452D-AF75-1D6EF0009999}" type="datetimeFigureOut">
              <a:rPr lang="en-IN" smtClean="0"/>
              <a:pPr/>
              <a:t>06-01-2020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5242-F1C6-4894-AB2E-E28A5C02DC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7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jert.org/smart-voting-syst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0EF6-F71F-4EFB-BF86-45CCBC51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766" y="320511"/>
            <a:ext cx="8727233" cy="1857081"/>
          </a:xfrm>
        </p:spPr>
        <p:txBody>
          <a:bodyPr>
            <a:normAutofit/>
          </a:bodyPr>
          <a:lstStyle/>
          <a:p>
            <a:r>
              <a:rPr lang="en-US" sz="7200" b="1" u="sng" dirty="0"/>
              <a:t>SMART VOTERS</a:t>
            </a:r>
            <a:endParaRPr lang="en-IN" sz="72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9D67B-6602-4DD8-A446-9C05599AD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644" y="4091232"/>
            <a:ext cx="11331019" cy="19623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Team Members</a:t>
            </a:r>
            <a:r>
              <a:rPr lang="en-US" dirty="0"/>
              <a:t>														      </a:t>
            </a:r>
            <a:r>
              <a:rPr lang="en-US" b="1" dirty="0"/>
              <a:t>Faculty guide</a:t>
            </a:r>
          </a:p>
          <a:p>
            <a:r>
              <a:rPr lang="en-US" b="1" dirty="0">
                <a:solidFill>
                  <a:schemeClr val="tx2"/>
                </a:solidFill>
              </a:rPr>
              <a:t>GOWSALYA .m                                                                     				</a:t>
            </a:r>
            <a:r>
              <a:rPr lang="en-US" b="1" dirty="0" err="1">
                <a:solidFill>
                  <a:schemeClr val="tx2"/>
                </a:solidFill>
              </a:rPr>
              <a:t>Ms.Suganthi.a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MADHAN KUMAR.R</a:t>
            </a:r>
          </a:p>
          <a:p>
            <a:r>
              <a:rPr lang="en-US" b="1" dirty="0" err="1">
                <a:solidFill>
                  <a:schemeClr val="tx2"/>
                </a:solidFill>
              </a:rPr>
              <a:t>JAYADURAI.c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BHALAJI.K</a:t>
            </a:r>
          </a:p>
        </p:txBody>
      </p:sp>
    </p:spTree>
    <p:extLst>
      <p:ext uri="{BB962C8B-B14F-4D97-AF65-F5344CB8AC3E}">
        <p14:creationId xmlns:p14="http://schemas.microsoft.com/office/powerpoint/2010/main" val="295475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AEDA-F313-4282-A8F4-6260DA3C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07706"/>
            <a:ext cx="9601196" cy="1073021"/>
          </a:xfrm>
        </p:spPr>
        <p:txBody>
          <a:bodyPr/>
          <a:lstStyle/>
          <a:p>
            <a:r>
              <a:rPr lang="en-US" b="1" u="sng" dirty="0"/>
              <a:t>ABSTRACT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2B28-BEE7-47D2-80CB-059FE0BE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80727"/>
            <a:ext cx="9601196" cy="3359020"/>
          </a:xfrm>
        </p:spPr>
        <p:txBody>
          <a:bodyPr/>
          <a:lstStyle/>
          <a:p>
            <a:r>
              <a:rPr lang="en-US" sz="2800" dirty="0"/>
              <a:t>The main objective is to vote through online for people living abroad and in different states and cities.</a:t>
            </a:r>
          </a:p>
          <a:p>
            <a:r>
              <a:rPr lang="en-US" sz="2800" dirty="0"/>
              <a:t>Involving every citizens to ensure vote in easy way.</a:t>
            </a:r>
          </a:p>
          <a:p>
            <a:r>
              <a:rPr lang="en-US" sz="2800" dirty="0"/>
              <a:t>Polling every ones vote in secure form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8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E719-17CA-4D87-AC3D-C893FC65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3855331"/>
          </a:xfrm>
        </p:spPr>
        <p:txBody>
          <a:bodyPr/>
          <a:lstStyle/>
          <a:p>
            <a:r>
              <a:rPr lang="en-US" b="1" u="sng" dirty="0"/>
              <a:t>EXSISTING SYSTEM</a:t>
            </a: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PROPOSED SYSTEM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2821-A1B2-4FA9-BFF7-6F8FCF2A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6314"/>
            <a:ext cx="8946541" cy="4872086"/>
          </a:xfrm>
        </p:spPr>
        <p:txBody>
          <a:bodyPr/>
          <a:lstStyle/>
          <a:p>
            <a:r>
              <a:rPr lang="en-US" dirty="0"/>
              <a:t>In India, voting is been done only in booths arranged by the Election Commission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dirty="0"/>
              <a:t>After voting if any technical problems or damages occurs with the machines it may leads to the re election.</a:t>
            </a:r>
          </a:p>
          <a:p>
            <a:r>
              <a:rPr lang="en-US" dirty="0"/>
              <a:t>The machine is not able to recognize the eligibility of a candidate so the corrupted officers may misguide the people.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online voting system in Digital India in a simple and more easier way.</a:t>
            </a:r>
          </a:p>
          <a:p>
            <a:r>
              <a:rPr lang="en-IN" dirty="0"/>
              <a:t>The system is highly reliable and secure.</a:t>
            </a:r>
          </a:p>
          <a:p>
            <a:r>
              <a:rPr lang="en-IN" dirty="0"/>
              <a:t>Rigging of votes can be avoided.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70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4713-DFDB-4BF5-A1C5-8995D194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42350"/>
          </a:xfrm>
        </p:spPr>
        <p:txBody>
          <a:bodyPr/>
          <a:lstStyle/>
          <a:p>
            <a:r>
              <a:rPr lang="en-US" b="1" u="sng" dirty="0"/>
              <a:t>MODULE SPLIT-UP</a:t>
            </a: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REFERENCE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E542-55FE-4DC4-9746-DE99CFBC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2046"/>
            <a:ext cx="8946541" cy="4966354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Module 1: Data Collection , Understanding Data , Selection of Variables</a:t>
            </a:r>
          </a:p>
          <a:p>
            <a:r>
              <a:rPr lang="en-US" sz="2100" dirty="0"/>
              <a:t>Module 2 : Building the prediction model , Implementing the algorithm</a:t>
            </a:r>
          </a:p>
          <a:p>
            <a:r>
              <a:rPr lang="en-US" sz="2100" dirty="0"/>
              <a:t>Module 3 : Predicting the accuracy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IEEE-Project Websites and various journals</a:t>
            </a:r>
          </a:p>
          <a:p>
            <a:r>
              <a:rPr lang="en-IN" dirty="0">
                <a:hlinkClick r:id="rId2"/>
              </a:rPr>
              <a:t>https://www.ijert.org/smart-voting-system</a:t>
            </a:r>
            <a:endParaRPr lang="en-IN" dirty="0"/>
          </a:p>
          <a:p>
            <a:r>
              <a:rPr lang="en-IN" dirty="0"/>
              <a:t>Journal: ” </a:t>
            </a:r>
            <a:r>
              <a:rPr lang="en-IN" b="1" dirty="0"/>
              <a:t>Smart Voting System</a:t>
            </a:r>
            <a:r>
              <a:rPr lang="en-IN" dirty="0"/>
              <a:t>”,” “</a:t>
            </a:r>
            <a:r>
              <a:rPr lang="pt-BR" dirty="0"/>
              <a:t>Gowtham R , Harsha K N , Manjunatha B”,”</a:t>
            </a:r>
            <a:r>
              <a:rPr lang="en-US" cap="all" dirty="0"/>
              <a:t> INTERNATIONAL JOURNAL OF ENGINEERING RESEARCH &amp; TECHNOLOGY</a:t>
            </a:r>
            <a:endParaRPr lang="en-US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168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D9BC-ABC1-4CB8-A406-DD293D97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PROJECT PLANNER</a:t>
            </a:r>
            <a:endParaRPr lang="en-IN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9655" y="1406768"/>
            <a:ext cx="8173330" cy="461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832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96D2-79C2-4922-A27F-4CD975E0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394" y="1875934"/>
            <a:ext cx="6817440" cy="1847653"/>
          </a:xfrm>
        </p:spPr>
        <p:txBody>
          <a:bodyPr/>
          <a:lstStyle/>
          <a:p>
            <a:r>
              <a:rPr lang="en-US" sz="8000" b="1" u="sng" dirty="0"/>
              <a:t>THANKYOU</a:t>
            </a:r>
            <a:endParaRPr lang="en-IN" sz="8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5FC3-0EEA-4457-A56E-C123C891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750351"/>
            <a:ext cx="8946541" cy="49804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7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</TotalTime>
  <Words>204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SMART VOTERS</vt:lpstr>
      <vt:lpstr>ABSTRACT</vt:lpstr>
      <vt:lpstr>EXSISTING SYSTEM     PROPOSED SYSTEM</vt:lpstr>
      <vt:lpstr>MODULE SPLIT-UP    REFERENCE</vt:lpstr>
      <vt:lpstr>PROJECT PLANNER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VOTERS</dc:title>
  <dc:creator>Bhalaji K</dc:creator>
  <cp:lastModifiedBy>jaya durai</cp:lastModifiedBy>
  <cp:revision>24</cp:revision>
  <dcterms:created xsi:type="dcterms:W3CDTF">2020-01-04T04:26:32Z</dcterms:created>
  <dcterms:modified xsi:type="dcterms:W3CDTF">2020-01-06T09:03:36Z</dcterms:modified>
</cp:coreProperties>
</file>