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0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dirty="0"/>
          </a:p>
        </p:txBody>
      </p:sp>
      <p:sp>
        <p:nvSpPr>
          <p:cNvPr id="104860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4" name="Holder 3"/>
          <p:cNvSpPr>
            <a:spLocks noGrp="1"/>
          </p:cNvSpPr>
          <p:nvPr>
            <p:ph type="body" idx="1"/>
          </p:nvPr>
        </p:nvSpPr>
        <p:spPr/>
        <p:txBody>
          <a:bodyPr lIns="0" tIns="0" rIns="0" bIns="0"/>
          <a:lstStyle/>
          <a:p>
            <a:endParaRPr/>
          </a:p>
        </p:txBody>
      </p:sp>
      <p:sp>
        <p:nvSpPr>
          <p:cNvPr id="104869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290233"/>
            <a:ext cx="8610600" cy="1551940"/>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48603" name="TextBox 9"/>
          <p:cNvSpPr txBox="1"/>
          <p:nvPr/>
        </p:nvSpPr>
        <p:spPr>
          <a:xfrm>
            <a:off x="2554542" y="3314150"/>
            <a:ext cx="8610600" cy="1551940"/>
          </a:xfrm>
          <a:prstGeom prst="rect">
            <a:avLst/>
          </a:prstGeom>
          <a:solidFill>
            <a:schemeClr val="bg1"/>
          </a:solidFill>
        </p:spPr>
        <p:txBody>
          <a:bodyPr wrap="square" rtlCol="0">
            <a:spAutoFit/>
          </a:bodyPr>
          <a:lstStyle/>
          <a:p>
            <a:r>
              <a:rPr lang="en-US" sz="2400" dirty="0"/>
              <a:t>STUDENT NAME:</a:t>
            </a:r>
            <a:r>
              <a:rPr lang="en-IN" sz="2400" dirty="0"/>
              <a:t> </a:t>
            </a:r>
            <a:r>
              <a:rPr lang="en-US" altLang="en-IN" sz="2400" dirty="0" err="1"/>
              <a:t>Madhan kumar L</a:t>
            </a:r>
            <a:endParaRPr lang="en-US" sz="2400" dirty="0"/>
          </a:p>
          <a:p>
            <a:r>
              <a:rPr lang="en-US" sz="2400" dirty="0"/>
              <a:t>REGISTER NO:</a:t>
            </a:r>
            <a:r>
              <a:rPr lang="en-IN" sz="2400"/>
              <a:t> 3122</a:t>
            </a:r>
            <a:r>
              <a:rPr lang="en-US" altLang="en-IN" sz="2400"/>
              <a:t>07570</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9"/>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5975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TextBox 2"/>
          <p:cNvSpPr txBox="1"/>
          <p:nvPr/>
        </p:nvSpPr>
        <p:spPr>
          <a:xfrm>
            <a:off x="1666875" y="2136338"/>
            <a:ext cx="6104256" cy="2034541"/>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9" name="object 7"/>
          <p:cNvSpPr txBox="1">
            <a:spLocks noGrp="1"/>
          </p:cNvSpPr>
          <p:nvPr>
            <p:ph type="title"/>
          </p:nvPr>
        </p:nvSpPr>
        <p:spPr>
          <a:xfrm>
            <a:off x="755332" y="385444"/>
            <a:ext cx="2437130" cy="5975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0" name="object 9"/>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A589D8C7-628C-0DBE-EE1F-120943416361}"/>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pic>
        <p:nvPicPr>
          <p:cNvPr id="3" name="Picture 2">
            <a:extLst>
              <a:ext uri="{FF2B5EF4-FFF2-40B4-BE49-F238E27FC236}">
                <a16:creationId xmlns:a16="http://schemas.microsoft.com/office/drawing/2014/main" id="{CB190FA5-A17E-709F-03AE-51F9241C7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22" y="0"/>
            <a:ext cx="12302021" cy="6961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a:xfrm>
            <a:off x="755332" y="385444"/>
            <a:ext cx="10681335" cy="5842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2" name="TextBox 3"/>
          <p:cNvSpPr txBox="1"/>
          <p:nvPr/>
        </p:nvSpPr>
        <p:spPr>
          <a:xfrm>
            <a:off x="1265086" y="1874773"/>
            <a:ext cx="6104256" cy="268224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7"/>
          <p:cNvSpPr txBox="1">
            <a:spLocks noGrp="1"/>
          </p:cNvSpPr>
          <p:nvPr>
            <p:ph type="title"/>
          </p:nvPr>
        </p:nvSpPr>
        <p:spPr>
          <a:xfrm>
            <a:off x="834072" y="575055"/>
            <a:ext cx="5636895" cy="511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9"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2"/>
          <p:cNvSpPr txBox="1"/>
          <p:nvPr/>
        </p:nvSpPr>
        <p:spPr>
          <a:xfrm>
            <a:off x="834072" y="2161372"/>
            <a:ext cx="6607311" cy="1818640"/>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675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260057" y="2233315"/>
            <a:ext cx="6104256" cy="1386841"/>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048658" name="TextBox 13"/>
          <p:cNvSpPr txBox="1"/>
          <p:nvPr/>
        </p:nvSpPr>
        <p:spPr>
          <a:xfrm>
            <a:off x="1175055" y="3982164"/>
            <a:ext cx="6104256" cy="2034541"/>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5"/>
          <p:cNvSpPr txBox="1">
            <a:spLocks noGrp="1"/>
          </p:cNvSpPr>
          <p:nvPr>
            <p:ph type="title"/>
          </p:nvPr>
        </p:nvSpPr>
        <p:spPr>
          <a:xfrm>
            <a:off x="699452" y="891793"/>
            <a:ext cx="5014595" cy="3975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3"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4" name="TextBox 8"/>
          <p:cNvSpPr txBox="1"/>
          <p:nvPr/>
        </p:nvSpPr>
        <p:spPr>
          <a:xfrm>
            <a:off x="1088151" y="2502914"/>
            <a:ext cx="6104256" cy="1818641"/>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8" name="object 6"/>
          <p:cNvSpPr txBox="1">
            <a:spLocks noGrp="1"/>
          </p:cNvSpPr>
          <p:nvPr>
            <p:ph type="title"/>
          </p:nvPr>
        </p:nvSpPr>
        <p:spPr>
          <a:xfrm>
            <a:off x="558165" y="857885"/>
            <a:ext cx="9763125" cy="4451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9" name="object 9"/>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0" name="TextBox 9"/>
          <p:cNvSpPr txBox="1"/>
          <p:nvPr/>
        </p:nvSpPr>
        <p:spPr>
          <a:xfrm>
            <a:off x="3848337" y="3225727"/>
            <a:ext cx="5122267" cy="52324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755332" y="385444"/>
            <a:ext cx="10681335" cy="584201"/>
          </a:xfrm>
        </p:spPr>
        <p:txBody>
          <a:bodyPr/>
          <a:lstStyle/>
          <a:p>
            <a:r>
              <a:rPr lang="en-IN" dirty="0"/>
              <a:t>Dataset Description</a:t>
            </a:r>
          </a:p>
        </p:txBody>
      </p:sp>
      <p:sp>
        <p:nvSpPr>
          <p:cNvPr id="1048672" name="TextBox 3"/>
          <p:cNvSpPr txBox="1"/>
          <p:nvPr/>
        </p:nvSpPr>
        <p:spPr>
          <a:xfrm>
            <a:off x="879187" y="2390471"/>
            <a:ext cx="6104256" cy="1170940"/>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511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8" name="object 8"/>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77724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0" name="TextBox 10"/>
          <p:cNvSpPr txBox="1"/>
          <p:nvPr/>
        </p:nvSpPr>
        <p:spPr>
          <a:xfrm>
            <a:off x="3052129" y="2979720"/>
            <a:ext cx="6104256" cy="73914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Madhan kumar.L</cp:lastModifiedBy>
  <cp:revision>1</cp:revision>
  <dcterms:created xsi:type="dcterms:W3CDTF">2024-03-29T04:07:22Z</dcterms:created>
  <dcterms:modified xsi:type="dcterms:W3CDTF">2024-09-03T05:55:17Z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b4e94f73f2f04bb288e20cb30fa38600</vt:lpwstr>
  </property>
</Properties>
</file>