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27-03-2024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3/27/2024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3/27/2024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3/27/2024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3/27/2024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3/27/2024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3/27/2024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3/27/2024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3/27/2024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3/27/2024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6479" y="1771001"/>
            <a:ext cx="9219063" cy="707886"/>
          </a:xfrm>
        </p:spPr>
        <p:txBody>
          <a:bodyPr>
            <a:normAutofit/>
          </a:bodyPr>
          <a:p>
            <a:pPr algn="ctr"/>
            <a:r>
              <a:rPr b="1" dirty="0" lang="en-US">
                <a:solidFill>
                  <a:srgbClr val="FF0000"/>
                </a:solidFill>
                <a:latin typeface="Arial" panose="020B0604020202020204" pitchFamily="34" charset="0"/>
                <a:cs typeface="Arial" panose="020B0604020202020204" pitchFamily="34" charset="0"/>
              </a:rPr>
              <a:t>Project title: KEYLOGGER &amp;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J K </a:t>
            </a:r>
            <a:r>
              <a:rPr b="1" dirty="0" sz="3200" lang="en-US" err="1">
                <a:solidFill>
                  <a:schemeClr val="accent1">
                    <a:lumMod val="75000"/>
                  </a:schemeClr>
                </a:solidFill>
                <a:latin typeface="Arial"/>
                <a:cs typeface="Arial"/>
              </a:rPr>
              <a:t>K</a:t>
            </a:r>
            <a:r>
              <a:rPr b="1" dirty="0" sz="3200" lang="en-US">
                <a:solidFill>
                  <a:schemeClr val="accent1">
                    <a:lumMod val="75000"/>
                  </a:schemeClr>
                </a:solidFill>
                <a:latin typeface="Arial"/>
                <a:cs typeface="Arial"/>
              </a:rPr>
              <a:t> MUNIRAJAH COLLEGE OF TECHNOLOGY</a:t>
            </a:r>
          </a:p>
        </p:txBody>
      </p:sp>
      <p:sp>
        <p:nvSpPr>
          <p:cNvPr id="1048591" name="TextBox 5"/>
          <p:cNvSpPr txBox="1"/>
          <p:nvPr/>
        </p:nvSpPr>
        <p:spPr>
          <a:xfrm>
            <a:off x="381001" y="2863334"/>
            <a:ext cx="11334750" cy="2987040"/>
          </a:xfrm>
          <a:prstGeom prst="rect"/>
          <a:noFill/>
        </p:spPr>
        <p:txBody>
          <a:bodyPr wrap="square">
            <a:spAutoFit/>
          </a:bodyPr>
          <a:p>
            <a:endParaRPr b="1" dirty="0" sz="3200" lang="en-US"/>
          </a:p>
          <a:p>
            <a:r>
              <a:rPr b="1" dirty="0" sz="3200" lang="en-US"/>
              <a:t>         Student name </a:t>
            </a:r>
            <a:r>
              <a:rPr altLang="zh-CN" b="1" dirty="0" sz="3200" lang="en-US" smtClean="0"/>
              <a:t>:</a:t>
            </a:r>
            <a:r>
              <a:rPr altLang="zh-CN" b="1" dirty="0" sz="3200" lang="en-US" err="1" smtClean="0"/>
              <a:t> </a:t>
            </a:r>
            <a:r>
              <a:rPr altLang="zh-CN" b="1" dirty="0" sz="3200" lang="en-US" err="1" smtClean="0"/>
              <a:t> </a:t>
            </a:r>
            <a:r>
              <a:rPr altLang="zh-CN" b="1" dirty="0" sz="3200" lang="en-US" err="1" smtClean="0"/>
              <a:t>M</a:t>
            </a:r>
            <a:r>
              <a:rPr altLang="zh-CN" b="1" dirty="0" sz="3200" lang="en-US" err="1" smtClean="0"/>
              <a:t>A</a:t>
            </a:r>
            <a:r>
              <a:rPr altLang="zh-CN" b="1" dirty="0" sz="3200" lang="en-US" err="1" smtClean="0"/>
              <a:t>D</a:t>
            </a:r>
            <a:r>
              <a:rPr altLang="zh-CN" b="1" dirty="0" sz="3200" lang="en-US" err="1" smtClean="0"/>
              <a:t>H</a:t>
            </a:r>
            <a:r>
              <a:rPr altLang="zh-CN" b="1" dirty="0" sz="3200" lang="en-US" err="1" smtClean="0"/>
              <a:t>ANKUMAR </a:t>
            </a:r>
            <a:r>
              <a:rPr altLang="zh-CN" b="1" dirty="0" sz="3200" lang="en-US" err="1" smtClean="0"/>
              <a:t>N</a:t>
            </a:r>
            <a:endParaRPr altLang="zh-CN" b="1" dirty="0" sz="3200" lang="en-US" smtClean="0"/>
          </a:p>
          <a:p>
            <a:endParaRPr b="1" dirty="0" sz="3200" lang="en-US"/>
          </a:p>
          <a:p>
            <a:r>
              <a:rPr b="1" dirty="0" sz="3200" lang="en-US"/>
              <a:t>         College name : </a:t>
            </a:r>
            <a:r>
              <a:rPr b="1" dirty="0" sz="2800" lang="en-US"/>
              <a:t>J K </a:t>
            </a:r>
            <a:r>
              <a:rPr b="1" dirty="0" sz="2800" lang="en-US" err="1"/>
              <a:t>K</a:t>
            </a:r>
            <a:r>
              <a:rPr b="1" dirty="0" sz="2800" lang="en-US"/>
              <a:t> MUNIRAJAH COLLEGE OF TECHNOLOGY</a:t>
            </a:r>
          </a:p>
          <a:p>
            <a:endParaRPr b="1" dirty="0" sz="3200" lang="en-US"/>
          </a:p>
          <a:p>
            <a:r>
              <a:rPr b="1" dirty="0" sz="3200" lang="en-US"/>
              <a:t>         Department    : B . TECH –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schemas.microsoft.com/office/2006/metadata/properties"/>
    <ds:schemaRef ds:uri="http://purl.org/dc/elements/1.1/"/>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2021-05-25T18:50:10Z</dcterms:created>
  <dcterms:modified xsi:type="dcterms:W3CDTF">2024-04-03T04:28:30Z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23bf2c3619d241b5b5203c1f84640f16</vt:lpwstr>
  </property>
</Properties>
</file>