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A3941E8-9C70-4090-8A6F-563D01CE1285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B7045A-6E1B-4223-AD47-09CBE139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3941E8-9C70-4090-8A6F-563D01CE1285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B7045A-6E1B-4223-AD47-09CBE139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A3941E8-9C70-4090-8A6F-563D01CE1285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B7045A-6E1B-4223-AD47-09CBE139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3941E8-9C70-4090-8A6F-563D01CE1285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B7045A-6E1B-4223-AD47-09CBE139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A3941E8-9C70-4090-8A6F-563D01CE1285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DB7045A-6E1B-4223-AD47-09CBE139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3941E8-9C70-4090-8A6F-563D01CE1285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B7045A-6E1B-4223-AD47-09CBE139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3941E8-9C70-4090-8A6F-563D01CE1285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B7045A-6E1B-4223-AD47-09CBE139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3941E8-9C70-4090-8A6F-563D01CE1285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B7045A-6E1B-4223-AD47-09CBE139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A3941E8-9C70-4090-8A6F-563D01CE1285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B7045A-6E1B-4223-AD47-09CBE139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3941E8-9C70-4090-8A6F-563D01CE1285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B7045A-6E1B-4223-AD47-09CBE139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3941E8-9C70-4090-8A6F-563D01CE1285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B7045A-6E1B-4223-AD47-09CBE1397D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A3941E8-9C70-4090-8A6F-563D01CE1285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B7045A-6E1B-4223-AD47-09CBE139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>
    <p:cover dir="ru"/>
  </p:transition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73914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IMAGE RECOGNITION WITH IBM CLOUD VISUAL RECOGNITION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2438400"/>
            <a:ext cx="8229600" cy="3886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		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		</a:t>
            </a:r>
            <a:r>
              <a:rPr lang="en-US" dirty="0" smtClean="0">
                <a:solidFill>
                  <a:srgbClr val="00B050"/>
                </a:solidFill>
              </a:rPr>
              <a:t>TEAM LEADER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		</a:t>
            </a:r>
            <a:r>
              <a:rPr lang="en-US" dirty="0" smtClean="0">
                <a:solidFill>
                  <a:srgbClr val="00B0F0"/>
                </a:solidFill>
              </a:rPr>
              <a:t>RITHIK.S</a:t>
            </a:r>
            <a:endParaRPr lang="en-US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dirty="0" smtClean="0"/>
              <a:t>					</a:t>
            </a:r>
            <a:r>
              <a:rPr lang="en-US" dirty="0" smtClean="0">
                <a:solidFill>
                  <a:srgbClr val="00B050"/>
                </a:solidFill>
              </a:rPr>
              <a:t>TEAM MEMBERS 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dirty="0" smtClean="0">
                <a:solidFill>
                  <a:srgbClr val="00B0F0"/>
                </a:solidFill>
              </a:rPr>
              <a:t>SUYAMBURAJ.C</a:t>
            </a:r>
            <a:endParaRPr lang="en-US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					MOTHIR.L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					KARTHICKRAJA.G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					MADHANKUMAR.N</a:t>
            </a: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Integrate the Model into Your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Integrating your trained image recognition model into your application involves incorporating the model's functionality so that your application can make predictions or classifications based on images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Error </a:t>
            </a:r>
            <a:r>
              <a:rPr lang="en-US" dirty="0" smtClean="0">
                <a:solidFill>
                  <a:srgbClr val="FF0000"/>
                </a:solidFill>
              </a:rPr>
              <a:t>Handling </a:t>
            </a:r>
            <a:r>
              <a:rPr lang="en-US" dirty="0" smtClean="0"/>
              <a:t>: Implement </a:t>
            </a:r>
            <a:r>
              <a:rPr lang="en-US" dirty="0" smtClean="0"/>
              <a:t>error handling in your application to gracefully manage </a:t>
            </a:r>
            <a:r>
              <a:rPr lang="en-US" dirty="0" smtClean="0">
                <a:solidFill>
                  <a:srgbClr val="92D050"/>
                </a:solidFill>
              </a:rPr>
              <a:t>any issues</a:t>
            </a:r>
            <a:r>
              <a:rPr lang="en-US" dirty="0" smtClean="0"/>
              <a:t> that may arise </a:t>
            </a:r>
            <a:r>
              <a:rPr lang="en-US" dirty="0" smtClean="0">
                <a:solidFill>
                  <a:srgbClr val="92D050"/>
                </a:solidFill>
              </a:rPr>
              <a:t>during the integration process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7239000" cy="630333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Testing and </a:t>
            </a:r>
            <a:r>
              <a:rPr lang="en-US" sz="2800" dirty="0" smtClean="0">
                <a:solidFill>
                  <a:srgbClr val="FF0000"/>
                </a:solidFill>
              </a:rPr>
              <a:t>Validation </a:t>
            </a:r>
            <a:r>
              <a:rPr lang="en-US" sz="2800" dirty="0" smtClean="0"/>
              <a:t>: Test </a:t>
            </a:r>
            <a:r>
              <a:rPr lang="en-US" sz="2800" dirty="0" smtClean="0"/>
              <a:t>your integrated model thoroughly with a variety of images to ensure it provides accurate </a:t>
            </a:r>
            <a:r>
              <a:rPr lang="en-US" sz="2800" dirty="0" smtClean="0"/>
              <a:t>predictions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Documentation </a:t>
            </a:r>
            <a:r>
              <a:rPr lang="en-US" sz="2800" dirty="0" smtClean="0"/>
              <a:t>: Document </a:t>
            </a:r>
            <a:r>
              <a:rPr lang="en-US" sz="2800" dirty="0" smtClean="0"/>
              <a:t>the integration process for your application, including instructions for other developers who may work on the project in the future</a:t>
            </a:r>
            <a:r>
              <a:rPr lang="en-US" sz="2800" dirty="0" smtClean="0"/>
              <a:t>.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Deployment and </a:t>
            </a:r>
            <a:r>
              <a:rPr lang="en-US" sz="2800" dirty="0" smtClean="0">
                <a:solidFill>
                  <a:srgbClr val="FF0000"/>
                </a:solidFill>
              </a:rPr>
              <a:t>Monitoring </a:t>
            </a:r>
            <a:r>
              <a:rPr lang="en-US" sz="2800" dirty="0" smtClean="0"/>
              <a:t>: Deploy </a:t>
            </a:r>
            <a:r>
              <a:rPr lang="en-US" sz="2800" dirty="0" smtClean="0"/>
              <a:t>your updated application with the integrated image recognition model to your chosen hosting environment.</a:t>
            </a:r>
            <a:endParaRPr lang="en-US" sz="2800" dirty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 Your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Deploying your application, especially one with integrated image recognition, is a critical step in making it accessible to users. The deployment process can vary depending on your application's type (web, mobile, desktop, etc.) and the platform you're using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Choose a Hosting </a:t>
            </a:r>
            <a:r>
              <a:rPr lang="en-US" dirty="0" smtClean="0">
                <a:solidFill>
                  <a:srgbClr val="FF0000"/>
                </a:solidFill>
              </a:rPr>
              <a:t>Environment </a:t>
            </a:r>
            <a:r>
              <a:rPr lang="en-US" dirty="0" smtClean="0"/>
              <a:t>: Decide </a:t>
            </a:r>
            <a:r>
              <a:rPr lang="en-US" dirty="0" smtClean="0"/>
              <a:t>where you want to host your application. Common choices include cloud platforms like </a:t>
            </a:r>
            <a:r>
              <a:rPr lang="en-US" dirty="0" smtClean="0">
                <a:solidFill>
                  <a:srgbClr val="92D050"/>
                </a:solidFill>
              </a:rPr>
              <a:t>AWS, Azure, Google Cloud, or IBM Cloud.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239000" cy="622713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Deploy the </a:t>
            </a:r>
            <a:r>
              <a:rPr lang="en-US" dirty="0" smtClean="0">
                <a:solidFill>
                  <a:srgbClr val="FF0000"/>
                </a:solidFill>
              </a:rPr>
              <a:t>Application </a:t>
            </a:r>
            <a:r>
              <a:rPr lang="en-US" dirty="0" smtClean="0"/>
              <a:t>: Depending </a:t>
            </a:r>
            <a:r>
              <a:rPr lang="en-US" dirty="0" smtClean="0"/>
              <a:t>on your chosen hosting environment, the </a:t>
            </a:r>
            <a:r>
              <a:rPr lang="en-US" dirty="0" smtClean="0">
                <a:solidFill>
                  <a:srgbClr val="92D050"/>
                </a:solidFill>
              </a:rPr>
              <a:t>deployment process may vary</a:t>
            </a:r>
            <a:r>
              <a:rPr lang="en-US" dirty="0" smtClean="0">
                <a:solidFill>
                  <a:srgbClr val="92D05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Configure DNS and </a:t>
            </a:r>
            <a:r>
              <a:rPr lang="en-US" dirty="0" smtClean="0">
                <a:solidFill>
                  <a:srgbClr val="FF0000"/>
                </a:solidFill>
              </a:rPr>
              <a:t>Domain </a:t>
            </a:r>
            <a:r>
              <a:rPr lang="en-US" dirty="0" smtClean="0"/>
              <a:t>: If </a:t>
            </a:r>
            <a:r>
              <a:rPr lang="en-US" dirty="0" smtClean="0"/>
              <a:t>you have a custom domain, configure the DNS settings to point to your </a:t>
            </a:r>
            <a:r>
              <a:rPr lang="en-US" dirty="0" smtClean="0"/>
              <a:t>deployed </a:t>
            </a:r>
            <a:r>
              <a:rPr lang="en-US" dirty="0" smtClean="0"/>
              <a:t>application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Post-Deployment </a:t>
            </a:r>
            <a:r>
              <a:rPr lang="en-US" dirty="0" smtClean="0">
                <a:solidFill>
                  <a:srgbClr val="FF0000"/>
                </a:solidFill>
              </a:rPr>
              <a:t>Monitoring </a:t>
            </a:r>
            <a:r>
              <a:rPr lang="en-US" dirty="0" smtClean="0"/>
              <a:t>: Continue </a:t>
            </a:r>
            <a:r>
              <a:rPr lang="en-US" dirty="0" smtClean="0"/>
              <a:t>monitoring your application after deployment to catch any issues that may arise in a production environment and make necessary optimizations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590800"/>
            <a:ext cx="7242048" cy="220980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	</a:t>
            </a:r>
            <a:r>
              <a:rPr lang="en-US" sz="600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lgerian" pitchFamily="82" charset="0"/>
              </a:rPr>
              <a:t> THANK YOU</a:t>
            </a:r>
            <a:r>
              <a:rPr lang="en-US" sz="600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			</a:t>
            </a:r>
            <a:endParaRPr lang="en-US" sz="600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Image recognition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	Image recognition, also known as image classification or image analysis, is a computer vision technology that involves teaching a computer or artificial intelligence system to interpret and understand the content of images. It enables computers to recognize and categorize objects, patterns, or features within digital images or photographs.</a:t>
            </a:r>
            <a:endParaRPr lang="en-US" dirty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239000" cy="1143000"/>
          </a:xfrm>
        </p:spPr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Sign up for IBM Cloud</a:t>
            </a:r>
          </a:p>
          <a:p>
            <a:r>
              <a:rPr lang="en-US" sz="3200" dirty="0" smtClean="0"/>
              <a:t>Watson </a:t>
            </a:r>
            <a:r>
              <a:rPr lang="en-US" sz="3200" dirty="0" smtClean="0"/>
              <a:t>Visual Recognition </a:t>
            </a:r>
          </a:p>
          <a:p>
            <a:r>
              <a:rPr lang="en-US" sz="3200" dirty="0" smtClean="0"/>
              <a:t>Collect and Prepare Your Data</a:t>
            </a:r>
          </a:p>
          <a:p>
            <a:r>
              <a:rPr lang="en-US" sz="3200" dirty="0" smtClean="0"/>
              <a:t>Train Your Custom Model</a:t>
            </a:r>
          </a:p>
          <a:p>
            <a:r>
              <a:rPr lang="en-US" sz="3200" dirty="0" smtClean="0"/>
              <a:t>Integrate </a:t>
            </a:r>
            <a:r>
              <a:rPr lang="en-US" sz="3200" dirty="0" smtClean="0"/>
              <a:t>the Model into Your Application</a:t>
            </a:r>
          </a:p>
          <a:p>
            <a:r>
              <a:rPr lang="en-US" sz="3200" dirty="0" smtClean="0"/>
              <a:t>Deploy </a:t>
            </a:r>
            <a:r>
              <a:rPr lang="en-US" sz="3200" dirty="0" smtClean="0"/>
              <a:t>Your Application</a:t>
            </a:r>
            <a:endParaRPr lang="en-US" sz="3200" dirty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Sign up for IBM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 the IBM Cloud website: Go to </a:t>
            </a:r>
            <a:r>
              <a:rPr lang="en-US" dirty="0" smtClean="0">
                <a:solidFill>
                  <a:srgbClr val="FF0000"/>
                </a:solidFill>
              </a:rPr>
              <a:t>IBM Cloud </a:t>
            </a:r>
            <a:r>
              <a:rPr lang="en-US" dirty="0" smtClean="0"/>
              <a:t>in your web browser.</a:t>
            </a:r>
          </a:p>
          <a:p>
            <a:r>
              <a:rPr lang="en-US" dirty="0" smtClean="0"/>
              <a:t>Click on the "</a:t>
            </a:r>
            <a:r>
              <a:rPr lang="en-US" dirty="0" smtClean="0">
                <a:solidFill>
                  <a:srgbClr val="FF0000"/>
                </a:solidFill>
              </a:rPr>
              <a:t>Create an IBM Cloud account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rgbClr val="FF0000"/>
                </a:solidFill>
              </a:rPr>
              <a:t>Sign up</a:t>
            </a:r>
            <a:r>
              <a:rPr lang="en-US" dirty="0" smtClean="0"/>
              <a:t>" button.</a:t>
            </a:r>
          </a:p>
          <a:p>
            <a:r>
              <a:rPr lang="en-US" dirty="0" smtClean="0"/>
              <a:t>Fill out the registration form</a:t>
            </a:r>
          </a:p>
          <a:p>
            <a:r>
              <a:rPr lang="en-US" dirty="0" smtClean="0"/>
              <a:t>Complete the verification process</a:t>
            </a:r>
          </a:p>
          <a:p>
            <a:r>
              <a:rPr lang="en-US" dirty="0" smtClean="0"/>
              <a:t>Once you've completed these steps and your account is verified, you should have access to your IBM Cloud account dashboard.</a:t>
            </a:r>
            <a:endParaRPr lang="en-US" dirty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Watson Visual Recognition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IBM Watson Visual Recognition is a tool that </a:t>
            </a:r>
            <a:r>
              <a:rPr lang="en-US" dirty="0" smtClean="0"/>
              <a:t>uses </a:t>
            </a:r>
            <a:r>
              <a:rPr lang="en-US" dirty="0" smtClean="0">
                <a:solidFill>
                  <a:srgbClr val="92D050"/>
                </a:solidFill>
              </a:rPr>
              <a:t>deep learning algorithms to analyze images </a:t>
            </a:r>
            <a:r>
              <a:rPr lang="en-US" dirty="0" smtClean="0"/>
              <a:t>and </a:t>
            </a:r>
            <a:r>
              <a:rPr lang="en-US" dirty="0" smtClean="0"/>
              <a:t>allow users to automatically identify subjects and objects contained within the image and organize and </a:t>
            </a:r>
            <a:r>
              <a:rPr lang="en-US" dirty="0" smtClean="0">
                <a:solidFill>
                  <a:srgbClr val="92D050"/>
                </a:solidFill>
              </a:rPr>
              <a:t>classify these images into categories.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Watson Studio allows you to </a:t>
            </a:r>
            <a:r>
              <a:rPr lang="en-US" dirty="0" smtClean="0">
                <a:solidFill>
                  <a:srgbClr val="92D050"/>
                </a:solidFill>
              </a:rPr>
              <a:t>train, deploy, and manage your AI models, and prepare and analyze information </a:t>
            </a:r>
            <a:r>
              <a:rPr lang="en-US" dirty="0" smtClean="0"/>
              <a:t>during a single integrated environment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Collect and Prepare Your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Collecting and preparing data for training an image recognition model is a crucial step in the process.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Define Your </a:t>
            </a:r>
            <a:r>
              <a:rPr lang="en-US" dirty="0" smtClean="0">
                <a:solidFill>
                  <a:srgbClr val="FF0000"/>
                </a:solidFill>
              </a:rPr>
              <a:t>Objectives : </a:t>
            </a:r>
            <a:r>
              <a:rPr lang="en-US" dirty="0" smtClean="0"/>
              <a:t>Determine </a:t>
            </a:r>
            <a:r>
              <a:rPr lang="en-US" dirty="0" smtClean="0"/>
              <a:t>what you want your image recognition </a:t>
            </a:r>
            <a:r>
              <a:rPr lang="en-US" dirty="0" smtClean="0">
                <a:solidFill>
                  <a:srgbClr val="92D050"/>
                </a:solidFill>
              </a:rPr>
              <a:t>model to identify or classify.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Gather Images</a:t>
            </a:r>
            <a:r>
              <a:rPr lang="en-US" dirty="0" smtClean="0">
                <a:solidFill>
                  <a:srgbClr val="FF0000"/>
                </a:solidFill>
              </a:rPr>
              <a:t>:  </a:t>
            </a:r>
            <a:r>
              <a:rPr lang="en-US" dirty="0" smtClean="0">
                <a:solidFill>
                  <a:srgbClr val="92D050"/>
                </a:solidFill>
              </a:rPr>
              <a:t>Collect </a:t>
            </a:r>
            <a:r>
              <a:rPr lang="en-US" dirty="0" smtClean="0">
                <a:solidFill>
                  <a:srgbClr val="92D050"/>
                </a:solidFill>
              </a:rPr>
              <a:t>a diverse set of images </a:t>
            </a:r>
            <a:r>
              <a:rPr lang="en-US" dirty="0" smtClean="0"/>
              <a:t>that represent the objects or categories you want your model to recognize.</a:t>
            </a:r>
            <a:endParaRPr lang="en-US" dirty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1000"/>
            <a:ext cx="7239000" cy="6074736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Label Your </a:t>
            </a:r>
            <a:r>
              <a:rPr lang="en-US" sz="3200" dirty="0" smtClean="0">
                <a:solidFill>
                  <a:srgbClr val="FF0000"/>
                </a:solidFill>
              </a:rPr>
              <a:t>Data </a:t>
            </a:r>
            <a:r>
              <a:rPr lang="en-US" sz="3200" dirty="0" smtClean="0"/>
              <a:t>: </a:t>
            </a:r>
            <a:r>
              <a:rPr lang="en-US" sz="3200" dirty="0" smtClean="0"/>
              <a:t>For supervised learning, each image must be </a:t>
            </a:r>
            <a:r>
              <a:rPr lang="en-US" sz="3200" dirty="0" smtClean="0">
                <a:solidFill>
                  <a:srgbClr val="92D050"/>
                </a:solidFill>
              </a:rPr>
              <a:t>labeled with the correct </a:t>
            </a:r>
            <a:r>
              <a:rPr lang="en-US" sz="3200" dirty="0" smtClean="0">
                <a:solidFill>
                  <a:srgbClr val="92D050"/>
                </a:solidFill>
              </a:rPr>
              <a:t>category</a:t>
            </a:r>
            <a:r>
              <a:rPr lang="en-US" sz="3200" dirty="0" smtClean="0">
                <a:solidFill>
                  <a:srgbClr val="92D050"/>
                </a:solidFill>
              </a:rPr>
              <a:t>.</a:t>
            </a:r>
            <a:endParaRPr lang="en-US" sz="3200" dirty="0" smtClean="0"/>
          </a:p>
          <a:p>
            <a:r>
              <a:rPr lang="en-US" sz="3200" dirty="0" smtClean="0">
                <a:solidFill>
                  <a:srgbClr val="FF0000"/>
                </a:solidFill>
              </a:rPr>
              <a:t>Split Your </a:t>
            </a:r>
            <a:r>
              <a:rPr lang="en-US" sz="3200" dirty="0" smtClean="0">
                <a:solidFill>
                  <a:srgbClr val="FF0000"/>
                </a:solidFill>
              </a:rPr>
              <a:t>Data </a:t>
            </a:r>
            <a:r>
              <a:rPr lang="en-US" sz="3200" dirty="0" smtClean="0"/>
              <a:t>: Divide </a:t>
            </a:r>
            <a:r>
              <a:rPr lang="en-US" sz="3200" dirty="0" smtClean="0"/>
              <a:t>your dataset into at least two subsets: </a:t>
            </a:r>
            <a:r>
              <a:rPr lang="en-US" sz="3200" dirty="0" smtClean="0">
                <a:solidFill>
                  <a:srgbClr val="92D050"/>
                </a:solidFill>
              </a:rPr>
              <a:t>a training set and a validation (or test) set.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Document </a:t>
            </a:r>
            <a:r>
              <a:rPr lang="en-US" sz="3200" dirty="0" smtClean="0">
                <a:solidFill>
                  <a:srgbClr val="FF0000"/>
                </a:solidFill>
              </a:rPr>
              <a:t>Your </a:t>
            </a:r>
            <a:r>
              <a:rPr lang="en-US" sz="3200" dirty="0" smtClean="0">
                <a:solidFill>
                  <a:srgbClr val="FF0000"/>
                </a:solidFill>
              </a:rPr>
              <a:t>Dataset </a:t>
            </a:r>
            <a:r>
              <a:rPr lang="en-US" sz="3200" dirty="0" smtClean="0"/>
              <a:t>: Maintain </a:t>
            </a:r>
            <a:r>
              <a:rPr lang="en-US" sz="3200" dirty="0" smtClean="0"/>
              <a:t>clear documentation about the data collection process, labeling methodology, and any special considerations. </a:t>
            </a:r>
            <a:endParaRPr lang="en-US" sz="3200" dirty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Train Your Custom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Training a custom image recognition model involves using your </a:t>
            </a:r>
            <a:r>
              <a:rPr lang="en-US" dirty="0" smtClean="0">
                <a:solidFill>
                  <a:srgbClr val="92D050"/>
                </a:solidFill>
              </a:rPr>
              <a:t>prepared dataset to teach the model to recognize specific objects</a:t>
            </a:r>
            <a:r>
              <a:rPr lang="en-US" dirty="0" smtClean="0"/>
              <a:t> or patterns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Select a Machine Learning Framework or </a:t>
            </a:r>
            <a:r>
              <a:rPr lang="en-US" dirty="0" smtClean="0">
                <a:solidFill>
                  <a:srgbClr val="FF0000"/>
                </a:solidFill>
              </a:rPr>
              <a:t>Service </a:t>
            </a:r>
            <a:r>
              <a:rPr lang="en-US" dirty="0" smtClean="0"/>
              <a:t>: Choose </a:t>
            </a:r>
            <a:r>
              <a:rPr lang="en-US" dirty="0" smtClean="0"/>
              <a:t>a machine learning framework or service that supports image recognition. IBM Watson Visual Recognition is one such service, but you can also use other frameworks like </a:t>
            </a:r>
            <a:r>
              <a:rPr lang="en-US" dirty="0" err="1" smtClean="0">
                <a:solidFill>
                  <a:srgbClr val="92D050"/>
                </a:solidFill>
              </a:rPr>
              <a:t>TensorFlow</a:t>
            </a:r>
            <a:r>
              <a:rPr lang="en-US" dirty="0" smtClean="0">
                <a:solidFill>
                  <a:srgbClr val="92D050"/>
                </a:solidFill>
              </a:rPr>
              <a:t>, </a:t>
            </a:r>
            <a:r>
              <a:rPr lang="en-US" dirty="0" err="1" smtClean="0">
                <a:solidFill>
                  <a:srgbClr val="92D050"/>
                </a:solidFill>
              </a:rPr>
              <a:t>PyTorch</a:t>
            </a:r>
            <a:r>
              <a:rPr lang="en-US" dirty="0" smtClean="0">
                <a:solidFill>
                  <a:srgbClr val="92D050"/>
                </a:solidFill>
              </a:rPr>
              <a:t>, or </a:t>
            </a:r>
            <a:r>
              <a:rPr lang="en-US" dirty="0" err="1" smtClean="0">
                <a:solidFill>
                  <a:srgbClr val="92D050"/>
                </a:solidFill>
              </a:rPr>
              <a:t>scikit</a:t>
            </a:r>
            <a:r>
              <a:rPr lang="en-US" dirty="0" smtClean="0">
                <a:solidFill>
                  <a:srgbClr val="92D050"/>
                </a:solidFill>
              </a:rPr>
              <a:t>-learn </a:t>
            </a:r>
            <a:r>
              <a:rPr lang="en-US" dirty="0" smtClean="0"/>
              <a:t>if you prefer to build and train your model from scratch.</a:t>
            </a:r>
            <a:endParaRPr lang="en-US" dirty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239000" cy="622713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Preprocessing </a:t>
            </a:r>
            <a:r>
              <a:rPr lang="en-US" dirty="0" smtClean="0">
                <a:solidFill>
                  <a:srgbClr val="FF0000"/>
                </a:solidFill>
              </a:rPr>
              <a:t>Data </a:t>
            </a:r>
            <a:r>
              <a:rPr lang="en-US" dirty="0" smtClean="0"/>
              <a:t>: Prepare </a:t>
            </a:r>
            <a:r>
              <a:rPr lang="en-US" dirty="0" smtClean="0"/>
              <a:t>your dataset for training by </a:t>
            </a:r>
            <a:r>
              <a:rPr lang="en-US" dirty="0" smtClean="0">
                <a:solidFill>
                  <a:srgbClr val="92D050"/>
                </a:solidFill>
              </a:rPr>
              <a:t>resizing images to a consistent size, normalizing pixel values</a:t>
            </a:r>
            <a:r>
              <a:rPr lang="en-US" dirty="0" smtClean="0"/>
              <a:t>, and applying any required data </a:t>
            </a:r>
            <a:r>
              <a:rPr lang="en-US" dirty="0" smtClean="0"/>
              <a:t>transformations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Train the </a:t>
            </a:r>
            <a:r>
              <a:rPr lang="en-US" dirty="0" smtClean="0">
                <a:solidFill>
                  <a:srgbClr val="FF0000"/>
                </a:solidFill>
              </a:rPr>
              <a:t>Model </a:t>
            </a:r>
            <a:r>
              <a:rPr lang="en-US" dirty="0" smtClean="0"/>
              <a:t>: Feed </a:t>
            </a:r>
            <a:r>
              <a:rPr lang="en-US" dirty="0" smtClean="0"/>
              <a:t>the training data into the model and use an optimization algorithm (e.g., stochastic gradient descent) to adjust the model's parameters.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Monitor Training </a:t>
            </a:r>
            <a:r>
              <a:rPr lang="en-US" dirty="0" smtClean="0">
                <a:solidFill>
                  <a:srgbClr val="FF0000"/>
                </a:solidFill>
              </a:rPr>
              <a:t>Progress </a:t>
            </a:r>
            <a:r>
              <a:rPr lang="en-US" dirty="0" smtClean="0"/>
              <a:t>: Keep </a:t>
            </a:r>
            <a:r>
              <a:rPr lang="en-US" dirty="0" smtClean="0"/>
              <a:t>an eye on training metrics like </a:t>
            </a:r>
            <a:r>
              <a:rPr lang="en-US" dirty="0" smtClean="0">
                <a:solidFill>
                  <a:srgbClr val="92D050"/>
                </a:solidFill>
              </a:rPr>
              <a:t>loss and accuracy as the model trains.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Save the Trained </a:t>
            </a:r>
            <a:r>
              <a:rPr lang="en-US" dirty="0" smtClean="0">
                <a:solidFill>
                  <a:srgbClr val="FF0000"/>
                </a:solidFill>
              </a:rPr>
              <a:t>Model </a:t>
            </a:r>
            <a:r>
              <a:rPr lang="en-US" dirty="0" smtClean="0"/>
              <a:t>: Once </a:t>
            </a:r>
            <a:r>
              <a:rPr lang="en-US" dirty="0" smtClean="0"/>
              <a:t>you're satisfied with your model's performance, save it to be used for inference or deployment in your applications.</a:t>
            </a:r>
            <a:endParaRPr lang="en-US" dirty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121</TotalTime>
  <Words>740</Words>
  <Application>Microsoft Office PowerPoint</Application>
  <PresentationFormat>On-screen Show (4:3)</PresentationFormat>
  <Paragraphs>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Opulent</vt:lpstr>
      <vt:lpstr>IMAGE RECOGNITION WITH IBM CLOUD VISUAL RECOGNITION</vt:lpstr>
      <vt:lpstr>Image recognition </vt:lpstr>
      <vt:lpstr>AGENDA </vt:lpstr>
      <vt:lpstr>Sign up for IBM Cloud</vt:lpstr>
      <vt:lpstr>Watson Visual Recognition </vt:lpstr>
      <vt:lpstr>Collect and Prepare Your Data</vt:lpstr>
      <vt:lpstr>Slide 7</vt:lpstr>
      <vt:lpstr>Train Your Custom Model</vt:lpstr>
      <vt:lpstr>Slide 9</vt:lpstr>
      <vt:lpstr>Integrate the Model into Your Application</vt:lpstr>
      <vt:lpstr>Slide 11</vt:lpstr>
      <vt:lpstr>Deploy Your Application</vt:lpstr>
      <vt:lpstr>Slide 13</vt:lpstr>
      <vt:lpstr>  THANK YOU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RECOGNITION WITH IBM CLOUD VISUAL RECOGNITION</dc:title>
  <dc:creator>cc2</dc:creator>
  <cp:lastModifiedBy>cc2</cp:lastModifiedBy>
  <cp:revision>13</cp:revision>
  <dcterms:created xsi:type="dcterms:W3CDTF">2023-09-27T06:28:03Z</dcterms:created>
  <dcterms:modified xsi:type="dcterms:W3CDTF">2023-09-27T09:03:22Z</dcterms:modified>
</cp:coreProperties>
</file>