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534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0-435C-9AD3-21B28CE90A57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B0-435C-9AD3-21B28CE90A57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B0-435C-9AD3-21B28CE90A57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B0-435C-9AD3-21B28CE90A57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B0-435C-9AD3-21B28CE90A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2823150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NAME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MADHAN M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lang="en-US" sz="20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312214410/D68B3A5ECF792F083594701268300F56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(GENERAL)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693060"/>
              </p:ext>
            </p:extLst>
          </p:nvPr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488</TotalTime>
  <Words>599</Words>
  <Application>Microsoft Office PowerPoint</Application>
  <PresentationFormat>Widescreen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58</cp:revision>
  <dcterms:created xsi:type="dcterms:W3CDTF">2024-03-29T15:07:22Z</dcterms:created>
  <dcterms:modified xsi:type="dcterms:W3CDTF">2024-08-30T10:58:01Z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