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753891-7AD2-4B43-84EC-931A11F15D3C}" v="6" dt="2024-09-05T02:58:24.88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 MONIKA</a:t>
            </a:r>
          </a:p>
          <a:p>
            <a:r>
              <a:rPr lang="en-US" sz="2400" dirty="0"/>
              <a:t>REGISTER NO: 312217131</a:t>
            </a:r>
          </a:p>
          <a:p>
            <a:r>
              <a:rPr lang="en-US" sz="2400" dirty="0"/>
              <a:t>DEPARTMENT: B.COM (CA)</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4672597-A97E-8DC9-8801-D6EBE6C63610}"/>
              </a:ext>
            </a:extLst>
          </p:cNvPr>
          <p:cNvSpPr txBox="1"/>
          <p:nvPr/>
        </p:nvSpPr>
        <p:spPr>
          <a:xfrm>
            <a:off x="5160091" y="4389233"/>
            <a:ext cx="8243379" cy="369332"/>
          </a:xfrm>
          <a:prstGeom prst="rect">
            <a:avLst/>
          </a:prstGeom>
          <a:noFill/>
        </p:spPr>
        <p:txBody>
          <a:bodyPr wrap="square">
            <a:spAutoFit/>
          </a:bodyPr>
          <a:lstStyle/>
          <a:p>
            <a:r>
              <a:rPr lang="en-US" dirty="0"/>
              <a:t>.</a:t>
            </a:r>
            <a:endParaRPr lang="en-IN" dirty="0"/>
          </a:p>
        </p:txBody>
      </p:sp>
      <p:pic>
        <p:nvPicPr>
          <p:cNvPr id="1025" name="Picture 1">
            <a:extLst>
              <a:ext uri="{FF2B5EF4-FFF2-40B4-BE49-F238E27FC236}">
                <a16:creationId xmlns:a16="http://schemas.microsoft.com/office/drawing/2014/main" id="{AE8108EF-98E8-E756-B91B-B14CA464F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600200"/>
            <a:ext cx="7696200" cy="40321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60335F-ED60-0D14-B536-A5AB3F2B2176}"/>
              </a:ext>
            </a:extLst>
          </p:cNvPr>
          <p:cNvSpPr txBox="1"/>
          <p:nvPr/>
        </p:nvSpPr>
        <p:spPr>
          <a:xfrm>
            <a:off x="1447800" y="1524000"/>
            <a:ext cx="8001000" cy="1631216"/>
          </a:xfrm>
          <a:prstGeom prst="rect">
            <a:avLst/>
          </a:prstGeom>
          <a:noFill/>
        </p:spPr>
        <p:txBody>
          <a:bodyPr wrap="square">
            <a:spAutoFit/>
          </a:bodyPr>
          <a:lstStyle/>
          <a:p>
            <a:r>
              <a:rPr lang="en-US" sz="2000" b="1" i="1" dirty="0">
                <a:solidFill>
                  <a:schemeClr val="accent2">
                    <a:lumMod val="75000"/>
                  </a:schemeClr>
                </a:solidFill>
              </a:rPr>
              <a:t>The analysis provided actionable insights that can help improve employee retention, enhance performance management, and support data-driven decision-making within the organization. By addressing the identified issues, the organization can foster a more productive and satisfied workforce.---</a:t>
            </a:r>
            <a:endParaRPr lang="en-IN" sz="2000" b="1" i="1" dirty="0">
              <a:solidFill>
                <a:schemeClr val="accent2">
                  <a:lumMod val="7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AC645BD-2BD5-4E8B-DF5C-0BA1ED791C66}"/>
              </a:ext>
            </a:extLst>
          </p:cNvPr>
          <p:cNvSpPr txBox="1"/>
          <p:nvPr/>
        </p:nvSpPr>
        <p:spPr>
          <a:xfrm>
            <a:off x="533400" y="2209800"/>
            <a:ext cx="8820150" cy="1631216"/>
          </a:xfrm>
          <a:prstGeom prst="rect">
            <a:avLst/>
          </a:prstGeom>
          <a:noFill/>
        </p:spPr>
        <p:txBody>
          <a:bodyPr wrap="square">
            <a:spAutoFit/>
          </a:bodyPr>
          <a:lstStyle/>
          <a:p>
            <a:r>
              <a:rPr lang="en-US" sz="2000" b="1" i="1" dirty="0">
                <a:solidFill>
                  <a:schemeClr val="accent2">
                    <a:lumMod val="75000"/>
                  </a:schemeClr>
                </a:solidFill>
              </a:rPr>
              <a:t>The objective is to analyze employee data to uncover trends, identify key performance indicators, and provide actionable insights to improve overall organizational efficiency and employee satisfaction. This analysis aims to address issues related to employee turnover, performance variability, and workforce management.</a:t>
            </a:r>
            <a:endParaRPr lang="en-IN" sz="2000" b="1" i="1" dirty="0">
              <a:solidFill>
                <a:schemeClr val="accent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accent2">
                    <a:lumMod val="75000"/>
                  </a:schemeClr>
                </a:solidFill>
                <a:effectLst/>
                <a:latin typeface="Times New Roman" panose="02020603050405020304" pitchFamily="18" charset="0"/>
                <a:cs typeface="Times New Roman" panose="02020603050405020304" pitchFamily="18" charset="0"/>
              </a:rPr>
              <a:t>This project involves analyzing a comprehensive employee dataset using Excel to generate insights that will support HR and management decision-making processes. The analysis will include exploring various employee demographics, performance metrics, and job satisfaction levels to understand the factors contributing to workforce dynamics</a:t>
            </a: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2210590-D258-6AF5-0E12-2F318DBE78B6}"/>
              </a:ext>
            </a:extLst>
          </p:cNvPr>
          <p:cNvSpPr txBox="1"/>
          <p:nvPr/>
        </p:nvSpPr>
        <p:spPr>
          <a:xfrm>
            <a:off x="1295400" y="2420712"/>
            <a:ext cx="7855974" cy="3046988"/>
          </a:xfrm>
          <a:prstGeom prst="rect">
            <a:avLst/>
          </a:prstGeom>
          <a:noFill/>
        </p:spPr>
        <p:txBody>
          <a:bodyPr wrap="square">
            <a:spAutoFit/>
          </a:bodyPr>
          <a:lstStyle/>
          <a:p>
            <a:r>
              <a:rPr lang="en-US" sz="2400" b="1" i="1" dirty="0">
                <a:solidFill>
                  <a:schemeClr val="accent2">
                    <a:lumMod val="75000"/>
                  </a:schemeClr>
                </a:solidFill>
              </a:rPr>
              <a:t>The primary end users of this analysis are:- *Human Resources (HR) Department*: To utilize the insights for talent management, recruitment strategies, and employee retention.- *Management/Executives*: To make informed decisions regarding workforce planning and organizational development.- *Team Leaders*: To understand team dynamics and improve employee engagement and productivity.</a:t>
            </a:r>
            <a:endParaRPr lang="en-IN" sz="2400" b="1" i="1" dirty="0">
              <a:solidFill>
                <a:schemeClr val="accent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CDAFB0-FC63-E46C-978E-85B8AD9E487F}"/>
              </a:ext>
            </a:extLst>
          </p:cNvPr>
          <p:cNvSpPr txBox="1"/>
          <p:nvPr/>
        </p:nvSpPr>
        <p:spPr>
          <a:xfrm>
            <a:off x="3252634" y="1966724"/>
            <a:ext cx="6100916" cy="3477875"/>
          </a:xfrm>
          <a:prstGeom prst="rect">
            <a:avLst/>
          </a:prstGeom>
          <a:noFill/>
        </p:spPr>
        <p:txBody>
          <a:bodyPr wrap="square">
            <a:spAutoFit/>
          </a:bodyPr>
          <a:lstStyle/>
          <a:p>
            <a:r>
              <a:rPr lang="en-US" sz="2000" b="1" i="1" dirty="0">
                <a:solidFill>
                  <a:schemeClr val="accent2">
                    <a:lumMod val="75000"/>
                  </a:schemeClr>
                </a:solidFill>
              </a:rPr>
              <a:t>We propose leveraging Excel's data analysis tools to perform the following:- *Descriptive Analytics*: Summarize the key characteristics of the employee population (e.g., average tenure, age distribution, etc.).- *Diagnostic Analytics*: Identify patterns and correlations in employee performance and satisfaction data.- *Predictive Analytics*: Use regression analysis to predict future trends in employee turnover and performance based on current data.- *Prescriptive Analytics*: Provide recommendations for HR and management based on the analysis.</a:t>
            </a:r>
            <a:endParaRPr lang="en-IN" sz="2000" b="1" i="1"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BD253C5-CB25-9024-6BA1-D0CB3D7C6813}"/>
              </a:ext>
            </a:extLst>
          </p:cNvPr>
          <p:cNvSpPr txBox="1"/>
          <p:nvPr/>
        </p:nvSpPr>
        <p:spPr>
          <a:xfrm>
            <a:off x="1219200" y="1600200"/>
            <a:ext cx="8153400" cy="1938992"/>
          </a:xfrm>
          <a:prstGeom prst="rect">
            <a:avLst/>
          </a:prstGeom>
          <a:noFill/>
        </p:spPr>
        <p:txBody>
          <a:bodyPr wrap="square">
            <a:spAutoFit/>
          </a:bodyPr>
          <a:lstStyle/>
          <a:p>
            <a:r>
              <a:rPr lang="en-US" sz="2000" b="1" i="1" dirty="0">
                <a:solidFill>
                  <a:schemeClr val="accent2">
                    <a:lumMod val="75000"/>
                  </a:schemeClr>
                </a:solidFill>
              </a:rPr>
              <a:t>The dataset contains detailed information on employees, including:- *Demographics*: Age, gender, education level, etc.- *Job Details*: Department, job title, years of service, salary, etc.- *Performance Metrics*: Performance ratings, promotions, training completion, etc.- *Engagement and Satisfaction*: Survey scores, feedback, etc.- *Exit Data*: Reasons for leaving, exit interviews, etc.</a:t>
            </a:r>
            <a:endParaRPr lang="en-IN" sz="2000" b="1" i="1" dirty="0">
              <a:solidFill>
                <a:schemeClr val="accent2">
                  <a:lumMod val="75000"/>
                </a:schemeClr>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577B8A2-72BE-812F-5C83-A403823C2CCA}"/>
              </a:ext>
            </a:extLst>
          </p:cNvPr>
          <p:cNvSpPr txBox="1"/>
          <p:nvPr/>
        </p:nvSpPr>
        <p:spPr>
          <a:xfrm>
            <a:off x="1219200" y="1600201"/>
            <a:ext cx="8001000" cy="2554545"/>
          </a:xfrm>
          <a:prstGeom prst="rect">
            <a:avLst/>
          </a:prstGeom>
          <a:noFill/>
        </p:spPr>
        <p:txBody>
          <a:bodyPr wrap="square">
            <a:spAutoFit/>
          </a:bodyPr>
          <a:lstStyle/>
          <a:p>
            <a:r>
              <a:rPr lang="en-US" sz="2000" b="1" i="1" dirty="0">
                <a:solidFill>
                  <a:schemeClr val="accent2">
                    <a:lumMod val="75000"/>
                  </a:schemeClr>
                </a:solidFill>
              </a:rPr>
              <a:t>- *Data Cleaning and Preparation*: Handling missing data, outliers, and ensuring consistency.- *Descriptive Statistics*: Using Excel functions to summarize data (e.g., averages, standard deviations).- *Pivot Tables and Charts*: Creating pivot tables to explore relationships and trends in the data.- *Correlation and Regression Analysis*: Utilizing Excel’s data analysis </a:t>
            </a:r>
            <a:r>
              <a:rPr lang="en-US" sz="2000" b="1" i="1" dirty="0" err="1">
                <a:solidFill>
                  <a:schemeClr val="accent2">
                    <a:lumMod val="75000"/>
                  </a:schemeClr>
                </a:solidFill>
              </a:rPr>
              <a:t>toolpak</a:t>
            </a:r>
            <a:r>
              <a:rPr lang="en-US" sz="2000" b="1" i="1" dirty="0">
                <a:solidFill>
                  <a:schemeClr val="accent2">
                    <a:lumMod val="75000"/>
                  </a:schemeClr>
                </a:solidFill>
              </a:rPr>
              <a:t> to identify correlations and build regression models.- *Dashboards*: Creating interactive Excel dashboards to visualize key findings.</a:t>
            </a:r>
            <a:endParaRPr lang="en-IN" sz="2000" b="1" i="1"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544</Words>
  <Application>Microsoft Office PowerPoint</Application>
  <PresentationFormat>Widescreen</PresentationFormat>
  <Paragraphs>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madhan</cp:lastModifiedBy>
  <cp:revision>15</cp:revision>
  <dcterms:created xsi:type="dcterms:W3CDTF">2024-03-29T15:07:22Z</dcterms:created>
  <dcterms:modified xsi:type="dcterms:W3CDTF">2024-09-05T02:58:41Z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