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0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9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8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2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416C-1198-4F7B-B382-AD887E00E4B4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4625-1A20-40E4-A8B6-1E7208D6C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Data@ANZ Program – Virtual Internship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: 1 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3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1.The highest single transaction is 7081.09AUD and the account holder has an account in Queensland</a:t>
            </a:r>
          </a:p>
          <a:p>
            <a:pPr marL="0" indent="0">
              <a:buNone/>
            </a:pPr>
            <a:r>
              <a:rPr lang="en-US" sz="1600" dirty="0" smtClean="0"/>
              <a:t>2.The total amount transacted in various transaction types are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a) Pay/Salary : 1676576.85AUD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b) Payment :201794.00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C)Sales-</a:t>
            </a:r>
            <a:r>
              <a:rPr lang="en-US" sz="1600" dirty="0" err="1" smtClean="0"/>
              <a:t>Pos</a:t>
            </a:r>
            <a:r>
              <a:rPr lang="en-US" sz="1600" dirty="0" smtClean="0"/>
              <a:t> :157005.11AUD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d)</a:t>
            </a:r>
            <a:r>
              <a:rPr lang="en-US" sz="1600" dirty="0" err="1" smtClean="0"/>
              <a:t>Pos</a:t>
            </a:r>
            <a:r>
              <a:rPr lang="en-US" sz="1600" dirty="0" smtClean="0"/>
              <a:t> :152861.24AUD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e)Inter Bank :643314.00AUD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f)Phone Bank : 10716.00AUD  </a:t>
            </a:r>
          </a:p>
          <a:p>
            <a:pPr marL="0" indent="0">
              <a:buNone/>
            </a:pPr>
            <a:r>
              <a:rPr lang="en-US" sz="1600" dirty="0" smtClean="0"/>
              <a:t>3.The most used transaction type used by both male and female is Sales-</a:t>
            </a:r>
            <a:r>
              <a:rPr lang="en-US" sz="1600" dirty="0" err="1" smtClean="0"/>
              <a:t>Pos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 smtClean="0"/>
              <a:t>4.Highest Number of transactions made by Senior Citizen customers are 65 transactions and the transaction type is Sales-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5.</a:t>
            </a:r>
            <a:r>
              <a:rPr lang="en-US" sz="1600" dirty="0" smtClean="0"/>
              <a:t> Highest Number of transactions made by customers below the age of 60 are 3869 transactions and the transaction type is Sales-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5916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05313" y="393492"/>
            <a:ext cx="7478946" cy="58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13" y="107091"/>
            <a:ext cx="4058216" cy="657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44" y="107091"/>
            <a:ext cx="4058216" cy="6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62" y="914851"/>
            <a:ext cx="5411831" cy="4835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7" y="918649"/>
            <a:ext cx="5407581" cy="48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14" y="277982"/>
            <a:ext cx="7242361" cy="62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8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Data@ANZ Program – Virtual Internship</vt:lpstr>
      <vt:lpstr>Insights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Program – Virtual Internship</dc:title>
  <dc:creator>Gigabyte</dc:creator>
  <cp:lastModifiedBy>Gigabyte</cp:lastModifiedBy>
  <cp:revision>9</cp:revision>
  <dcterms:created xsi:type="dcterms:W3CDTF">2020-07-19T11:56:15Z</dcterms:created>
  <dcterms:modified xsi:type="dcterms:W3CDTF">2020-07-19T14:26:49Z</dcterms:modified>
</cp:coreProperties>
</file>