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307" r:id="rId5"/>
    <p:sldId id="309" r:id="rId6"/>
    <p:sldId id="308" r:id="rId7"/>
    <p:sldId id="311" r:id="rId8"/>
    <p:sldId id="310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 : 30-49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24</c:v>
                </c:pt>
                <c:pt idx="4">
                  <c:v>17</c:v>
                </c:pt>
                <c:pt idx="5">
                  <c:v>20</c:v>
                </c:pt>
                <c:pt idx="6">
                  <c:v>27</c:v>
                </c:pt>
                <c:pt idx="7">
                  <c:v>29</c:v>
                </c:pt>
                <c:pt idx="8">
                  <c:v>6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E-458D-B5D6-4C5576320A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age : 18-29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0000"/>
                  </a:schemeClr>
                </a:gs>
                <a:gs pos="84000">
                  <a:schemeClr val="accent2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16</c:v>
                </c:pt>
                <c:pt idx="1">
                  <c:v>20</c:v>
                </c:pt>
                <c:pt idx="2">
                  <c:v>19</c:v>
                </c:pt>
                <c:pt idx="3">
                  <c:v>22</c:v>
                </c:pt>
                <c:pt idx="4">
                  <c:v>27</c:v>
                </c:pt>
                <c:pt idx="5">
                  <c:v>25</c:v>
                </c:pt>
                <c:pt idx="6">
                  <c:v>23</c:v>
                </c:pt>
                <c:pt idx="7">
                  <c:v>28</c:v>
                </c:pt>
                <c:pt idx="8">
                  <c:v>13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CE-458D-B5D6-4C5576320A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05819679"/>
        <c:axId val="805813439"/>
        <c:axId val="0"/>
      </c:bar3DChart>
      <c:catAx>
        <c:axId val="80581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813439"/>
        <c:crosses val="autoZero"/>
        <c:auto val="1"/>
        <c:lblAlgn val="ctr"/>
        <c:lblOffset val="100"/>
        <c:noMultiLvlLbl val="0"/>
      </c:catAx>
      <c:valAx>
        <c:axId val="80581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81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A1488-387F-477C-BDDC-87178E4306F7}" type="doc">
      <dgm:prSet loTypeId="urn:microsoft.com/office/officeart/2008/layout/AlternatingHexagons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D572121-7550-4B43-81E8-9C167406A9A7}">
      <dgm:prSet phldrT="[Text]"/>
      <dgm:spPr/>
      <dgm:t>
        <a:bodyPr/>
        <a:lstStyle/>
        <a:p>
          <a:r>
            <a:rPr lang="en-US" dirty="0"/>
            <a:t>AGED</a:t>
          </a:r>
        </a:p>
        <a:p>
          <a:r>
            <a:rPr lang="en-US" dirty="0"/>
            <a:t>50-65</a:t>
          </a:r>
          <a:endParaRPr lang="en-IN" dirty="0"/>
        </a:p>
      </dgm:t>
    </dgm:pt>
    <dgm:pt modelId="{B72AFF4A-3198-4A8D-BFB9-3C0C9D7AC58A}" type="parTrans" cxnId="{7F7D7805-FCD4-4283-A911-84C25DA06F78}">
      <dgm:prSet/>
      <dgm:spPr/>
      <dgm:t>
        <a:bodyPr/>
        <a:lstStyle/>
        <a:p>
          <a:endParaRPr lang="en-IN"/>
        </a:p>
      </dgm:t>
    </dgm:pt>
    <dgm:pt modelId="{6AF8A33C-07D5-441B-B14F-023050754B04}" type="sibTrans" cxnId="{7F7D7805-FCD4-4283-A911-84C25DA06F78}">
      <dgm:prSet/>
      <dgm:spPr/>
      <dgm:t>
        <a:bodyPr/>
        <a:lstStyle/>
        <a:p>
          <a:endParaRPr lang="en-IN"/>
        </a:p>
      </dgm:t>
    </dgm:pt>
    <dgm:pt modelId="{8DAED060-2218-49A7-B583-6F0EEBEC2B78}">
      <dgm:prSet phldrT="[Text]" custT="1"/>
      <dgm:spPr/>
      <dgm:t>
        <a:bodyPr/>
        <a:lstStyle/>
        <a:p>
          <a:r>
            <a:rPr lang="en-US" sz="2000" dirty="0"/>
            <a:t>MOST COMMONLY</a:t>
          </a:r>
        </a:p>
        <a:p>
          <a:r>
            <a:rPr lang="en-US" sz="2000" dirty="0"/>
            <a:t>MALE</a:t>
          </a:r>
          <a:endParaRPr lang="en-IN" sz="2000" dirty="0"/>
        </a:p>
      </dgm:t>
    </dgm:pt>
    <dgm:pt modelId="{3DC16054-A5EC-49D2-83BF-256225DDF9F6}" type="parTrans" cxnId="{5EEA820F-E5E6-4D3F-B6E2-7E7E57BD041B}">
      <dgm:prSet/>
      <dgm:spPr/>
      <dgm:t>
        <a:bodyPr/>
        <a:lstStyle/>
        <a:p>
          <a:endParaRPr lang="en-IN"/>
        </a:p>
      </dgm:t>
    </dgm:pt>
    <dgm:pt modelId="{5400C49D-E322-40E3-BB25-EEB344589716}" type="sibTrans" cxnId="{5EEA820F-E5E6-4D3F-B6E2-7E7E57BD041B}">
      <dgm:prSet/>
      <dgm:spPr/>
      <dgm:t>
        <a:bodyPr/>
        <a:lstStyle/>
        <a:p>
          <a:endParaRPr lang="en-IN"/>
        </a:p>
      </dgm:t>
    </dgm:pt>
    <dgm:pt modelId="{6D2A987C-119A-4C29-A5E6-B5EACB8D341A}">
      <dgm:prSet phldrT="[Text]"/>
      <dgm:spPr/>
      <dgm:t>
        <a:bodyPr/>
        <a:lstStyle/>
        <a:p>
          <a:r>
            <a:rPr lang="en-US" dirty="0"/>
            <a:t>30-49</a:t>
          </a:r>
          <a:endParaRPr lang="en-IN" dirty="0"/>
        </a:p>
      </dgm:t>
    </dgm:pt>
    <dgm:pt modelId="{833A84C2-5C30-4612-9EA1-F889C06C5E42}" type="parTrans" cxnId="{F9C19CB9-7678-41FA-9B14-1EE2C4238CB9}">
      <dgm:prSet/>
      <dgm:spPr/>
      <dgm:t>
        <a:bodyPr/>
        <a:lstStyle/>
        <a:p>
          <a:endParaRPr lang="en-IN"/>
        </a:p>
      </dgm:t>
    </dgm:pt>
    <dgm:pt modelId="{8479D34F-5D6F-4725-AD6B-423E1168F254}" type="sibTrans" cxnId="{F9C19CB9-7678-41FA-9B14-1EE2C4238CB9}">
      <dgm:prSet/>
      <dgm:spPr/>
      <dgm:t>
        <a:bodyPr/>
        <a:lstStyle/>
        <a:p>
          <a:endParaRPr lang="en-IN"/>
        </a:p>
      </dgm:t>
    </dgm:pt>
    <dgm:pt modelId="{1555AD3B-0C77-43DD-87E1-FB8DA2C411C3}">
      <dgm:prSet phldrT="[Text]"/>
      <dgm:spPr/>
      <dgm:t>
        <a:bodyPr/>
        <a:lstStyle/>
        <a:p>
          <a:r>
            <a:rPr lang="en-US" dirty="0"/>
            <a:t>MID AGE</a:t>
          </a:r>
          <a:endParaRPr lang="en-IN" dirty="0"/>
        </a:p>
      </dgm:t>
    </dgm:pt>
    <dgm:pt modelId="{68C9FAB5-EA2B-4EAD-852F-6B1B0960612B}" type="parTrans" cxnId="{B0CED923-4987-4E6B-933A-D2C7244B8691}">
      <dgm:prSet/>
      <dgm:spPr/>
      <dgm:t>
        <a:bodyPr/>
        <a:lstStyle/>
        <a:p>
          <a:endParaRPr lang="en-IN"/>
        </a:p>
      </dgm:t>
    </dgm:pt>
    <dgm:pt modelId="{B284562A-C62E-41D2-8E2C-C0F95DAB1CE1}" type="sibTrans" cxnId="{B0CED923-4987-4E6B-933A-D2C7244B8691}">
      <dgm:prSet/>
      <dgm:spPr/>
      <dgm:t>
        <a:bodyPr/>
        <a:lstStyle/>
        <a:p>
          <a:endParaRPr lang="en-IN"/>
        </a:p>
      </dgm:t>
    </dgm:pt>
    <dgm:pt modelId="{8E2E8CD4-2765-4EA6-B98B-4F83E7FA0DC1}">
      <dgm:prSet phldrT="[Text]"/>
      <dgm:spPr/>
      <dgm:t>
        <a:bodyPr/>
        <a:lstStyle/>
        <a:p>
          <a:r>
            <a:rPr lang="en-US" dirty="0"/>
            <a:t>18-29</a:t>
          </a:r>
          <a:endParaRPr lang="en-IN" dirty="0"/>
        </a:p>
      </dgm:t>
    </dgm:pt>
    <dgm:pt modelId="{47351728-06CE-4844-84CB-4D0CB77FB6A0}" type="parTrans" cxnId="{69E3E68B-4F5C-4595-955A-41189D9F5171}">
      <dgm:prSet/>
      <dgm:spPr/>
      <dgm:t>
        <a:bodyPr/>
        <a:lstStyle/>
        <a:p>
          <a:endParaRPr lang="en-IN"/>
        </a:p>
      </dgm:t>
    </dgm:pt>
    <dgm:pt modelId="{F42CDB59-2BF7-4989-8B2D-7900DDF4899C}" type="sibTrans" cxnId="{69E3E68B-4F5C-4595-955A-41189D9F5171}">
      <dgm:prSet/>
      <dgm:spPr/>
      <dgm:t>
        <a:bodyPr/>
        <a:lstStyle/>
        <a:p>
          <a:endParaRPr lang="en-IN"/>
        </a:p>
      </dgm:t>
    </dgm:pt>
    <dgm:pt modelId="{90E89A36-613F-4805-9857-E9E65411B628}">
      <dgm:prSet phldrT="[Text]"/>
      <dgm:spPr/>
      <dgm:t>
        <a:bodyPr/>
        <a:lstStyle/>
        <a:p>
          <a:r>
            <a:rPr lang="en-US" dirty="0"/>
            <a:t>YOUNG AGE</a:t>
          </a:r>
          <a:endParaRPr lang="en-IN" dirty="0"/>
        </a:p>
      </dgm:t>
    </dgm:pt>
    <dgm:pt modelId="{E6C7C3D6-8D49-4278-9E66-E41C4F900DCA}" type="parTrans" cxnId="{E18B3152-641E-42E7-B803-0C936C18E58B}">
      <dgm:prSet/>
      <dgm:spPr/>
      <dgm:t>
        <a:bodyPr/>
        <a:lstStyle/>
        <a:p>
          <a:endParaRPr lang="en-IN"/>
        </a:p>
      </dgm:t>
    </dgm:pt>
    <dgm:pt modelId="{D9420A61-0C5A-4B1F-A8FD-2C797AED7199}" type="sibTrans" cxnId="{E18B3152-641E-42E7-B803-0C936C18E58B}">
      <dgm:prSet/>
      <dgm:spPr/>
      <dgm:t>
        <a:bodyPr/>
        <a:lstStyle/>
        <a:p>
          <a:endParaRPr lang="en-IN"/>
        </a:p>
      </dgm:t>
    </dgm:pt>
    <dgm:pt modelId="{9AFFE852-9457-4BC2-A6F5-8D46CBC2914F}" type="pres">
      <dgm:prSet presAssocID="{E54A1488-387F-477C-BDDC-87178E4306F7}" presName="Name0" presStyleCnt="0">
        <dgm:presLayoutVars>
          <dgm:chMax/>
          <dgm:chPref/>
          <dgm:dir/>
          <dgm:animLvl val="lvl"/>
        </dgm:presLayoutVars>
      </dgm:prSet>
      <dgm:spPr/>
    </dgm:pt>
    <dgm:pt modelId="{FEA9D2FF-6BC7-435C-9314-E9C6ADD4B95B}" type="pres">
      <dgm:prSet presAssocID="{1D572121-7550-4B43-81E8-9C167406A9A7}" presName="composite" presStyleCnt="0"/>
      <dgm:spPr/>
    </dgm:pt>
    <dgm:pt modelId="{1C7D1D82-0735-4CC7-A880-440C289DF487}" type="pres">
      <dgm:prSet presAssocID="{1D572121-7550-4B43-81E8-9C167406A9A7}" presName="Parent1" presStyleLbl="node1" presStyleIdx="0" presStyleCnt="6" custScaleY="100031" custLinFactNeighborY="0">
        <dgm:presLayoutVars>
          <dgm:chMax val="1"/>
          <dgm:chPref val="1"/>
          <dgm:bulletEnabled val="1"/>
        </dgm:presLayoutVars>
      </dgm:prSet>
      <dgm:spPr/>
    </dgm:pt>
    <dgm:pt modelId="{4F6E9DC0-8BF4-4B73-9510-90607C77F585}" type="pres">
      <dgm:prSet presAssocID="{1D572121-7550-4B43-81E8-9C167406A9A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A0F8389-314D-4058-8D56-4EF279CBCB10}" type="pres">
      <dgm:prSet presAssocID="{1D572121-7550-4B43-81E8-9C167406A9A7}" presName="BalanceSpacing" presStyleCnt="0"/>
      <dgm:spPr/>
    </dgm:pt>
    <dgm:pt modelId="{76AAB4F5-2096-4817-859E-7D5C5E511437}" type="pres">
      <dgm:prSet presAssocID="{1D572121-7550-4B43-81E8-9C167406A9A7}" presName="BalanceSpacing1" presStyleCnt="0"/>
      <dgm:spPr/>
    </dgm:pt>
    <dgm:pt modelId="{BB80A577-DEB9-40A7-86FD-630C28A88DC5}" type="pres">
      <dgm:prSet presAssocID="{6AF8A33C-07D5-441B-B14F-023050754B04}" presName="Accent1Text" presStyleLbl="node1" presStyleIdx="1" presStyleCnt="6"/>
      <dgm:spPr/>
    </dgm:pt>
    <dgm:pt modelId="{5F0275F9-8314-4690-9855-4E763B539474}" type="pres">
      <dgm:prSet presAssocID="{6AF8A33C-07D5-441B-B14F-023050754B04}" presName="spaceBetweenRectangles" presStyleCnt="0"/>
      <dgm:spPr/>
    </dgm:pt>
    <dgm:pt modelId="{2F552007-5AB7-4BCB-AB7D-1901E17AAAE9}" type="pres">
      <dgm:prSet presAssocID="{6D2A987C-119A-4C29-A5E6-B5EACB8D341A}" presName="composite" presStyleCnt="0"/>
      <dgm:spPr/>
    </dgm:pt>
    <dgm:pt modelId="{99E5CD62-ABE9-4893-A320-E21EA20453AF}" type="pres">
      <dgm:prSet presAssocID="{6D2A987C-119A-4C29-A5E6-B5EACB8D341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EB90E75-DD25-4AFF-B10E-BAF9D029EE28}" type="pres">
      <dgm:prSet presAssocID="{6D2A987C-119A-4C29-A5E6-B5EACB8D341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4CF9801-E4DB-440E-956E-16DD199751FD}" type="pres">
      <dgm:prSet presAssocID="{6D2A987C-119A-4C29-A5E6-B5EACB8D341A}" presName="BalanceSpacing" presStyleCnt="0"/>
      <dgm:spPr/>
    </dgm:pt>
    <dgm:pt modelId="{1F516A43-6490-46E2-8417-FD16091629B3}" type="pres">
      <dgm:prSet presAssocID="{6D2A987C-119A-4C29-A5E6-B5EACB8D341A}" presName="BalanceSpacing1" presStyleCnt="0"/>
      <dgm:spPr/>
    </dgm:pt>
    <dgm:pt modelId="{7B7AFD63-67D1-4685-B319-45F29AAC2F76}" type="pres">
      <dgm:prSet presAssocID="{8479D34F-5D6F-4725-AD6B-423E1168F254}" presName="Accent1Text" presStyleLbl="node1" presStyleIdx="3" presStyleCnt="6"/>
      <dgm:spPr/>
    </dgm:pt>
    <dgm:pt modelId="{B0A43352-3E94-40FD-B7C6-D8CE486D4AFE}" type="pres">
      <dgm:prSet presAssocID="{8479D34F-5D6F-4725-AD6B-423E1168F254}" presName="spaceBetweenRectangles" presStyleCnt="0"/>
      <dgm:spPr/>
    </dgm:pt>
    <dgm:pt modelId="{EAA891A5-59B2-431B-8940-24AC3E7A50BB}" type="pres">
      <dgm:prSet presAssocID="{8E2E8CD4-2765-4EA6-B98B-4F83E7FA0DC1}" presName="composite" presStyleCnt="0"/>
      <dgm:spPr/>
    </dgm:pt>
    <dgm:pt modelId="{E090832C-74FD-4F88-B01C-7F021E569F9A}" type="pres">
      <dgm:prSet presAssocID="{8E2E8CD4-2765-4EA6-B98B-4F83E7FA0DC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33CF091-F30B-4525-932A-516F6F88B64D}" type="pres">
      <dgm:prSet presAssocID="{8E2E8CD4-2765-4EA6-B98B-4F83E7FA0DC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575FEBA-E3F2-4B9D-9BB4-41A597F6423F}" type="pres">
      <dgm:prSet presAssocID="{8E2E8CD4-2765-4EA6-B98B-4F83E7FA0DC1}" presName="BalanceSpacing" presStyleCnt="0"/>
      <dgm:spPr/>
    </dgm:pt>
    <dgm:pt modelId="{615F85FB-36AD-472D-804D-CBDB1ADE0AEA}" type="pres">
      <dgm:prSet presAssocID="{8E2E8CD4-2765-4EA6-B98B-4F83E7FA0DC1}" presName="BalanceSpacing1" presStyleCnt="0"/>
      <dgm:spPr/>
    </dgm:pt>
    <dgm:pt modelId="{E8B19D0B-2B22-415E-8776-3D4B020F83A5}" type="pres">
      <dgm:prSet presAssocID="{F42CDB59-2BF7-4989-8B2D-7900DDF4899C}" presName="Accent1Text" presStyleLbl="node1" presStyleIdx="5" presStyleCnt="6"/>
      <dgm:spPr/>
    </dgm:pt>
  </dgm:ptLst>
  <dgm:cxnLst>
    <dgm:cxn modelId="{7F7D7805-FCD4-4283-A911-84C25DA06F78}" srcId="{E54A1488-387F-477C-BDDC-87178E4306F7}" destId="{1D572121-7550-4B43-81E8-9C167406A9A7}" srcOrd="0" destOrd="0" parTransId="{B72AFF4A-3198-4A8D-BFB9-3C0C9D7AC58A}" sibTransId="{6AF8A33C-07D5-441B-B14F-023050754B04}"/>
    <dgm:cxn modelId="{5B7D2309-A953-4A80-87AE-F1C0F24C119A}" type="presOf" srcId="{6AF8A33C-07D5-441B-B14F-023050754B04}" destId="{BB80A577-DEB9-40A7-86FD-630C28A88DC5}" srcOrd="0" destOrd="0" presId="urn:microsoft.com/office/officeart/2008/layout/AlternatingHexagons"/>
    <dgm:cxn modelId="{5EEA820F-E5E6-4D3F-B6E2-7E7E57BD041B}" srcId="{1D572121-7550-4B43-81E8-9C167406A9A7}" destId="{8DAED060-2218-49A7-B583-6F0EEBEC2B78}" srcOrd="0" destOrd="0" parTransId="{3DC16054-A5EC-49D2-83BF-256225DDF9F6}" sibTransId="{5400C49D-E322-40E3-BB25-EEB344589716}"/>
    <dgm:cxn modelId="{638B3D13-DCD8-4DC3-B22C-C83EF821CA53}" type="presOf" srcId="{8DAED060-2218-49A7-B583-6F0EEBEC2B78}" destId="{4F6E9DC0-8BF4-4B73-9510-90607C77F585}" srcOrd="0" destOrd="0" presId="urn:microsoft.com/office/officeart/2008/layout/AlternatingHexagons"/>
    <dgm:cxn modelId="{50E44E16-BC4C-4EEF-BFC1-43354484A5BC}" type="presOf" srcId="{1D572121-7550-4B43-81E8-9C167406A9A7}" destId="{1C7D1D82-0735-4CC7-A880-440C289DF487}" srcOrd="0" destOrd="0" presId="urn:microsoft.com/office/officeart/2008/layout/AlternatingHexagons"/>
    <dgm:cxn modelId="{E78EFE1E-98BA-4737-94E7-5A149B0BFFB9}" type="presOf" srcId="{8479D34F-5D6F-4725-AD6B-423E1168F254}" destId="{7B7AFD63-67D1-4685-B319-45F29AAC2F76}" srcOrd="0" destOrd="0" presId="urn:microsoft.com/office/officeart/2008/layout/AlternatingHexagons"/>
    <dgm:cxn modelId="{B0CED923-4987-4E6B-933A-D2C7244B8691}" srcId="{6D2A987C-119A-4C29-A5E6-B5EACB8D341A}" destId="{1555AD3B-0C77-43DD-87E1-FB8DA2C411C3}" srcOrd="0" destOrd="0" parTransId="{68C9FAB5-EA2B-4EAD-852F-6B1B0960612B}" sibTransId="{B284562A-C62E-41D2-8E2C-C0F95DAB1CE1}"/>
    <dgm:cxn modelId="{E18B3152-641E-42E7-B803-0C936C18E58B}" srcId="{8E2E8CD4-2765-4EA6-B98B-4F83E7FA0DC1}" destId="{90E89A36-613F-4805-9857-E9E65411B628}" srcOrd="0" destOrd="0" parTransId="{E6C7C3D6-8D49-4278-9E66-E41C4F900DCA}" sibTransId="{D9420A61-0C5A-4B1F-A8FD-2C797AED7199}"/>
    <dgm:cxn modelId="{71477D75-CB80-466E-B2FA-F821B979668D}" type="presOf" srcId="{F42CDB59-2BF7-4989-8B2D-7900DDF4899C}" destId="{E8B19D0B-2B22-415E-8776-3D4B020F83A5}" srcOrd="0" destOrd="0" presId="urn:microsoft.com/office/officeart/2008/layout/AlternatingHexagons"/>
    <dgm:cxn modelId="{69E3E68B-4F5C-4595-955A-41189D9F5171}" srcId="{E54A1488-387F-477C-BDDC-87178E4306F7}" destId="{8E2E8CD4-2765-4EA6-B98B-4F83E7FA0DC1}" srcOrd="2" destOrd="0" parTransId="{47351728-06CE-4844-84CB-4D0CB77FB6A0}" sibTransId="{F42CDB59-2BF7-4989-8B2D-7900DDF4899C}"/>
    <dgm:cxn modelId="{4D9CA1B0-90E5-468E-A8AB-F1410E65DEC7}" type="presOf" srcId="{6D2A987C-119A-4C29-A5E6-B5EACB8D341A}" destId="{99E5CD62-ABE9-4893-A320-E21EA20453AF}" srcOrd="0" destOrd="0" presId="urn:microsoft.com/office/officeart/2008/layout/AlternatingHexagons"/>
    <dgm:cxn modelId="{893DEEB7-7A14-4519-A3D4-A1CE3B22A857}" type="presOf" srcId="{E54A1488-387F-477C-BDDC-87178E4306F7}" destId="{9AFFE852-9457-4BC2-A6F5-8D46CBC2914F}" srcOrd="0" destOrd="0" presId="urn:microsoft.com/office/officeart/2008/layout/AlternatingHexagons"/>
    <dgm:cxn modelId="{F9C19CB9-7678-41FA-9B14-1EE2C4238CB9}" srcId="{E54A1488-387F-477C-BDDC-87178E4306F7}" destId="{6D2A987C-119A-4C29-A5E6-B5EACB8D341A}" srcOrd="1" destOrd="0" parTransId="{833A84C2-5C30-4612-9EA1-F889C06C5E42}" sibTransId="{8479D34F-5D6F-4725-AD6B-423E1168F254}"/>
    <dgm:cxn modelId="{7599AAC4-C6BB-4492-8520-D3BD05B89A13}" type="presOf" srcId="{90E89A36-613F-4805-9857-E9E65411B628}" destId="{333CF091-F30B-4525-932A-516F6F88B64D}" srcOrd="0" destOrd="0" presId="urn:microsoft.com/office/officeart/2008/layout/AlternatingHexagons"/>
    <dgm:cxn modelId="{AD3A97CD-A791-4BBC-8D89-C04FC162B9A2}" type="presOf" srcId="{1555AD3B-0C77-43DD-87E1-FB8DA2C411C3}" destId="{7EB90E75-DD25-4AFF-B10E-BAF9D029EE28}" srcOrd="0" destOrd="0" presId="urn:microsoft.com/office/officeart/2008/layout/AlternatingHexagons"/>
    <dgm:cxn modelId="{DE69A4E5-B224-42C6-BFFE-4236074B6473}" type="presOf" srcId="{8E2E8CD4-2765-4EA6-B98B-4F83E7FA0DC1}" destId="{E090832C-74FD-4F88-B01C-7F021E569F9A}" srcOrd="0" destOrd="0" presId="urn:microsoft.com/office/officeart/2008/layout/AlternatingHexagons"/>
    <dgm:cxn modelId="{EE4368DC-FC10-4E21-8C4D-ECB76570A37A}" type="presParOf" srcId="{9AFFE852-9457-4BC2-A6F5-8D46CBC2914F}" destId="{FEA9D2FF-6BC7-435C-9314-E9C6ADD4B95B}" srcOrd="0" destOrd="0" presId="urn:microsoft.com/office/officeart/2008/layout/AlternatingHexagons"/>
    <dgm:cxn modelId="{98F0863D-CEB1-4FA8-9FE9-F888E132C927}" type="presParOf" srcId="{FEA9D2FF-6BC7-435C-9314-E9C6ADD4B95B}" destId="{1C7D1D82-0735-4CC7-A880-440C289DF487}" srcOrd="0" destOrd="0" presId="urn:microsoft.com/office/officeart/2008/layout/AlternatingHexagons"/>
    <dgm:cxn modelId="{9F9E475F-8AB5-4B87-8173-F7A248BE5D36}" type="presParOf" srcId="{FEA9D2FF-6BC7-435C-9314-E9C6ADD4B95B}" destId="{4F6E9DC0-8BF4-4B73-9510-90607C77F585}" srcOrd="1" destOrd="0" presId="urn:microsoft.com/office/officeart/2008/layout/AlternatingHexagons"/>
    <dgm:cxn modelId="{5CBDAAD9-36D0-4E0C-86B7-492642AE63C7}" type="presParOf" srcId="{FEA9D2FF-6BC7-435C-9314-E9C6ADD4B95B}" destId="{6A0F8389-314D-4058-8D56-4EF279CBCB10}" srcOrd="2" destOrd="0" presId="urn:microsoft.com/office/officeart/2008/layout/AlternatingHexagons"/>
    <dgm:cxn modelId="{4DBA2C14-62A2-4080-A8B1-AF7718AB8F48}" type="presParOf" srcId="{FEA9D2FF-6BC7-435C-9314-E9C6ADD4B95B}" destId="{76AAB4F5-2096-4817-859E-7D5C5E511437}" srcOrd="3" destOrd="0" presId="urn:microsoft.com/office/officeart/2008/layout/AlternatingHexagons"/>
    <dgm:cxn modelId="{C4CB1C57-BFC0-4B0E-AE0C-BB9165B34EB7}" type="presParOf" srcId="{FEA9D2FF-6BC7-435C-9314-E9C6ADD4B95B}" destId="{BB80A577-DEB9-40A7-86FD-630C28A88DC5}" srcOrd="4" destOrd="0" presId="urn:microsoft.com/office/officeart/2008/layout/AlternatingHexagons"/>
    <dgm:cxn modelId="{E861DF30-21FD-4AD0-AA85-0D74082AC1D3}" type="presParOf" srcId="{9AFFE852-9457-4BC2-A6F5-8D46CBC2914F}" destId="{5F0275F9-8314-4690-9855-4E763B539474}" srcOrd="1" destOrd="0" presId="urn:microsoft.com/office/officeart/2008/layout/AlternatingHexagons"/>
    <dgm:cxn modelId="{C058965E-AE77-432F-B412-1B801411BB71}" type="presParOf" srcId="{9AFFE852-9457-4BC2-A6F5-8D46CBC2914F}" destId="{2F552007-5AB7-4BCB-AB7D-1901E17AAAE9}" srcOrd="2" destOrd="0" presId="urn:microsoft.com/office/officeart/2008/layout/AlternatingHexagons"/>
    <dgm:cxn modelId="{DAADE07A-4C1D-431C-AEFB-D615EEF1D635}" type="presParOf" srcId="{2F552007-5AB7-4BCB-AB7D-1901E17AAAE9}" destId="{99E5CD62-ABE9-4893-A320-E21EA20453AF}" srcOrd="0" destOrd="0" presId="urn:microsoft.com/office/officeart/2008/layout/AlternatingHexagons"/>
    <dgm:cxn modelId="{1D5120C3-D6CC-49C7-A8E0-301B15B1CEA9}" type="presParOf" srcId="{2F552007-5AB7-4BCB-AB7D-1901E17AAAE9}" destId="{7EB90E75-DD25-4AFF-B10E-BAF9D029EE28}" srcOrd="1" destOrd="0" presId="urn:microsoft.com/office/officeart/2008/layout/AlternatingHexagons"/>
    <dgm:cxn modelId="{C64300DC-3583-4071-9F67-3A859DF5739E}" type="presParOf" srcId="{2F552007-5AB7-4BCB-AB7D-1901E17AAAE9}" destId="{94CF9801-E4DB-440E-956E-16DD199751FD}" srcOrd="2" destOrd="0" presId="urn:microsoft.com/office/officeart/2008/layout/AlternatingHexagons"/>
    <dgm:cxn modelId="{972337B6-3F44-4C25-AF0C-1E5FF4025611}" type="presParOf" srcId="{2F552007-5AB7-4BCB-AB7D-1901E17AAAE9}" destId="{1F516A43-6490-46E2-8417-FD16091629B3}" srcOrd="3" destOrd="0" presId="urn:microsoft.com/office/officeart/2008/layout/AlternatingHexagons"/>
    <dgm:cxn modelId="{D1DF518D-FEE2-4D34-B808-CF6239049C41}" type="presParOf" srcId="{2F552007-5AB7-4BCB-AB7D-1901E17AAAE9}" destId="{7B7AFD63-67D1-4685-B319-45F29AAC2F76}" srcOrd="4" destOrd="0" presId="urn:microsoft.com/office/officeart/2008/layout/AlternatingHexagons"/>
    <dgm:cxn modelId="{D319F77F-93A4-41FD-9C25-9E46B13CE1E5}" type="presParOf" srcId="{9AFFE852-9457-4BC2-A6F5-8D46CBC2914F}" destId="{B0A43352-3E94-40FD-B7C6-D8CE486D4AFE}" srcOrd="3" destOrd="0" presId="urn:microsoft.com/office/officeart/2008/layout/AlternatingHexagons"/>
    <dgm:cxn modelId="{CDD411F4-17B5-4A5F-A2C9-55C437C11703}" type="presParOf" srcId="{9AFFE852-9457-4BC2-A6F5-8D46CBC2914F}" destId="{EAA891A5-59B2-431B-8940-24AC3E7A50BB}" srcOrd="4" destOrd="0" presId="urn:microsoft.com/office/officeart/2008/layout/AlternatingHexagons"/>
    <dgm:cxn modelId="{2320E09A-59DB-4ED2-AFD6-94A1738EB020}" type="presParOf" srcId="{EAA891A5-59B2-431B-8940-24AC3E7A50BB}" destId="{E090832C-74FD-4F88-B01C-7F021E569F9A}" srcOrd="0" destOrd="0" presId="urn:microsoft.com/office/officeart/2008/layout/AlternatingHexagons"/>
    <dgm:cxn modelId="{ABC4DCC3-420B-43F9-A29D-17DCF90ADDEC}" type="presParOf" srcId="{EAA891A5-59B2-431B-8940-24AC3E7A50BB}" destId="{333CF091-F30B-4525-932A-516F6F88B64D}" srcOrd="1" destOrd="0" presId="urn:microsoft.com/office/officeart/2008/layout/AlternatingHexagons"/>
    <dgm:cxn modelId="{A7FC16CE-3209-46E0-A0BE-251179434155}" type="presParOf" srcId="{EAA891A5-59B2-431B-8940-24AC3E7A50BB}" destId="{E575FEBA-E3F2-4B9D-9BB4-41A597F6423F}" srcOrd="2" destOrd="0" presId="urn:microsoft.com/office/officeart/2008/layout/AlternatingHexagons"/>
    <dgm:cxn modelId="{48D6916C-E603-4E33-9683-E7484A888A94}" type="presParOf" srcId="{EAA891A5-59B2-431B-8940-24AC3E7A50BB}" destId="{615F85FB-36AD-472D-804D-CBDB1ADE0AEA}" srcOrd="3" destOrd="0" presId="urn:microsoft.com/office/officeart/2008/layout/AlternatingHexagons"/>
    <dgm:cxn modelId="{594020A6-963A-44E8-A871-E8B1098B0EDE}" type="presParOf" srcId="{EAA891A5-59B2-431B-8940-24AC3E7A50BB}" destId="{E8B19D0B-2B22-415E-8776-3D4B020F83A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D1D82-0735-4CC7-A880-440C289DF487}">
      <dsp:nvSpPr>
        <dsp:cNvPr id="0" name=""/>
        <dsp:cNvSpPr/>
      </dsp:nvSpPr>
      <dsp:spPr>
        <a:xfrm rot="5400000">
          <a:off x="2267844" y="92978"/>
          <a:ext cx="1425131" cy="123948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AGED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50-65</a:t>
          </a:r>
          <a:endParaRPr lang="en-IN" sz="2100" kern="1200" dirty="0"/>
        </a:p>
      </dsp:txBody>
      <dsp:txXfrm rot="-5400000">
        <a:off x="2553793" y="222204"/>
        <a:ext cx="853232" cy="981029"/>
      </dsp:txXfrm>
    </dsp:sp>
    <dsp:sp modelId="{4F6E9DC0-8BF4-4B73-9510-90607C77F585}">
      <dsp:nvSpPr>
        <dsp:cNvPr id="0" name=""/>
        <dsp:cNvSpPr/>
      </dsp:nvSpPr>
      <dsp:spPr>
        <a:xfrm>
          <a:off x="3637762" y="285312"/>
          <a:ext cx="1589954" cy="854814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COMMONLY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MALE</a:t>
          </a:r>
          <a:endParaRPr lang="en-IN" sz="2000" kern="1200" dirty="0"/>
        </a:p>
      </dsp:txBody>
      <dsp:txXfrm>
        <a:off x="3637762" y="285312"/>
        <a:ext cx="1589954" cy="854814"/>
      </dsp:txXfrm>
    </dsp:sp>
    <dsp:sp modelId="{BB80A577-DEB9-40A7-86FD-630C28A88DC5}">
      <dsp:nvSpPr>
        <dsp:cNvPr id="0" name=""/>
        <dsp:cNvSpPr/>
      </dsp:nvSpPr>
      <dsp:spPr>
        <a:xfrm rot="5400000">
          <a:off x="929426" y="92978"/>
          <a:ext cx="1424690" cy="123948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1215183" y="222387"/>
        <a:ext cx="853176" cy="980662"/>
      </dsp:txXfrm>
    </dsp:sp>
    <dsp:sp modelId="{99E5CD62-ABE9-4893-A320-E21EA20453AF}">
      <dsp:nvSpPr>
        <dsp:cNvPr id="0" name=""/>
        <dsp:cNvSpPr/>
      </dsp:nvSpPr>
      <dsp:spPr>
        <a:xfrm rot="5400000">
          <a:off x="1596181" y="1302476"/>
          <a:ext cx="1424690" cy="123948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30-49</a:t>
          </a:r>
          <a:endParaRPr lang="en-IN" sz="2100" kern="1200" dirty="0"/>
        </a:p>
      </dsp:txBody>
      <dsp:txXfrm rot="-5400000">
        <a:off x="1881938" y="1431885"/>
        <a:ext cx="853176" cy="980662"/>
      </dsp:txXfrm>
    </dsp:sp>
    <dsp:sp modelId="{7EB90E75-DD25-4AFF-B10E-BAF9D029EE28}">
      <dsp:nvSpPr>
        <dsp:cNvPr id="0" name=""/>
        <dsp:cNvSpPr/>
      </dsp:nvSpPr>
      <dsp:spPr>
        <a:xfrm>
          <a:off x="98832" y="1494809"/>
          <a:ext cx="1538665" cy="854814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MID AGE</a:t>
          </a:r>
          <a:endParaRPr lang="en-IN" sz="2100" kern="1200" dirty="0"/>
        </a:p>
      </dsp:txBody>
      <dsp:txXfrm>
        <a:off x="98832" y="1494809"/>
        <a:ext cx="1538665" cy="854814"/>
      </dsp:txXfrm>
    </dsp:sp>
    <dsp:sp modelId="{7B7AFD63-67D1-4685-B319-45F29AAC2F76}">
      <dsp:nvSpPr>
        <dsp:cNvPr id="0" name=""/>
        <dsp:cNvSpPr/>
      </dsp:nvSpPr>
      <dsp:spPr>
        <a:xfrm rot="5400000">
          <a:off x="2934820" y="1302476"/>
          <a:ext cx="1424690" cy="123948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3220577" y="1431885"/>
        <a:ext cx="853176" cy="980662"/>
      </dsp:txXfrm>
    </dsp:sp>
    <dsp:sp modelId="{E090832C-74FD-4F88-B01C-7F021E569F9A}">
      <dsp:nvSpPr>
        <dsp:cNvPr id="0" name=""/>
        <dsp:cNvSpPr/>
      </dsp:nvSpPr>
      <dsp:spPr>
        <a:xfrm rot="5400000">
          <a:off x="2268065" y="2511753"/>
          <a:ext cx="1424690" cy="1239480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18-29</a:t>
          </a:r>
          <a:endParaRPr lang="en-IN" sz="2100" kern="1200" dirty="0"/>
        </a:p>
      </dsp:txBody>
      <dsp:txXfrm rot="-5400000">
        <a:off x="2553822" y="2641162"/>
        <a:ext cx="853176" cy="980662"/>
      </dsp:txXfrm>
    </dsp:sp>
    <dsp:sp modelId="{333CF091-F30B-4525-932A-516F6F88B64D}">
      <dsp:nvSpPr>
        <dsp:cNvPr id="0" name=""/>
        <dsp:cNvSpPr/>
      </dsp:nvSpPr>
      <dsp:spPr>
        <a:xfrm>
          <a:off x="3637762" y="2704086"/>
          <a:ext cx="1589954" cy="854814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YOUNG AGE</a:t>
          </a:r>
          <a:endParaRPr lang="en-IN" sz="2100" kern="1200" dirty="0"/>
        </a:p>
      </dsp:txBody>
      <dsp:txXfrm>
        <a:off x="3637762" y="2704086"/>
        <a:ext cx="1589954" cy="854814"/>
      </dsp:txXfrm>
    </dsp:sp>
    <dsp:sp modelId="{E8B19D0B-2B22-415E-8776-3D4B020F83A5}">
      <dsp:nvSpPr>
        <dsp:cNvPr id="0" name=""/>
        <dsp:cNvSpPr/>
      </dsp:nvSpPr>
      <dsp:spPr>
        <a:xfrm rot="5400000">
          <a:off x="929426" y="2511753"/>
          <a:ext cx="1424690" cy="123948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1215183" y="2641162"/>
        <a:ext cx="853176" cy="980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tisfyingretirement.blogspot.com/2017/10/helping-your-aging-parents-what-t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roomery.org/forums/showflat.php/Number/1018599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arybelajaringgris.blogspot.co.id/2016/11/smile.html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A7C5B-E472-4A99-AB55-23085CA45C94}"/>
              </a:ext>
            </a:extLst>
          </p:cNvPr>
          <p:cNvSpPr/>
          <p:nvPr/>
        </p:nvSpPr>
        <p:spPr>
          <a:xfrm>
            <a:off x="1102659" y="1174376"/>
            <a:ext cx="10264588" cy="988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rgbClr val="FF0000"/>
                </a:solidFill>
                <a:latin typeface="Algerian" panose="04020705040A02060702" pitchFamily="82" charset="0"/>
              </a:rPr>
              <a:t>Bmw</a:t>
            </a:r>
            <a:r>
              <a:rPr lang="en-US" sz="4000" i="1" dirty="0">
                <a:solidFill>
                  <a:srgbClr val="FF0000"/>
                </a:solidFill>
                <a:latin typeface="Algerian" panose="04020705040A02060702" pitchFamily="82" charset="0"/>
              </a:rPr>
              <a:t> G 310 GS BIKE DATA ANALYSIS</a:t>
            </a:r>
            <a:endParaRPr lang="en-IN" sz="4000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274E7-14F1-486A-8426-295C2D3AD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7035"/>
            <a:ext cx="7407088" cy="45809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7BB42A-5B69-4885-8E2E-0D6A63F57371}"/>
              </a:ext>
            </a:extLst>
          </p:cNvPr>
          <p:cNvSpPr/>
          <p:nvPr/>
        </p:nvSpPr>
        <p:spPr>
          <a:xfrm>
            <a:off x="8229600" y="5075017"/>
            <a:ext cx="2994212" cy="14926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>
                  <a:solidFill>
                    <a:srgbClr val="FFFF00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Condensed" panose="020B0502040204020203" pitchFamily="34" charset="0"/>
              </a:rPr>
              <a:t>BY:</a:t>
            </a:r>
          </a:p>
          <a:p>
            <a:pPr algn="ctr"/>
            <a:r>
              <a:rPr lang="en-US" sz="3200" dirty="0">
                <a:ln w="0">
                  <a:solidFill>
                    <a:srgbClr val="FFFF00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Condensed" panose="020B0502040204020203" pitchFamily="34" charset="0"/>
              </a:rPr>
              <a:t>S.MADHAN KUMAR</a:t>
            </a:r>
            <a:endParaRPr lang="en-IN" sz="3200" dirty="0">
              <a:ln w="0">
                <a:solidFill>
                  <a:srgbClr val="FFFF00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A271-9FB8-485E-9F1D-7D5DD2E064D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BMW G 310 GS</a:t>
            </a:r>
            <a:b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endParaRPr lang="en-IN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9F6C66-CC91-4D70-B6B7-ADDFABFD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140" y="1730188"/>
            <a:ext cx="8031860" cy="46437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14B93-2408-492D-BA7B-917EBEF7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PRICE : 2.65LAKH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DISPLACEMENT : 313CC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TOP SPEED : 145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C0B7-C01C-448A-A166-E13A0BD3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latin typeface="Lucida Console" panose="020B0609040504020204" pitchFamily="49" charset="0"/>
              </a:rPr>
            </a:br>
            <a:r>
              <a:rPr lang="en-US" sz="6700" dirty="0">
                <a:latin typeface="Algerian" panose="04020705040A02060702" pitchFamily="82" charset="0"/>
              </a:rPr>
              <a:t>TARGET:</a:t>
            </a:r>
            <a:endParaRPr lang="en-IN" sz="67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ABDF-CF26-4942-BBFA-153FD1448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A3F6-D849-40CE-BC77-48E765221C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1C091-4671-44C3-B4A9-CFED78DDC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3EC581-CDEB-4684-8584-42D82196BC8E}"/>
              </a:ext>
            </a:extLst>
          </p:cNvPr>
          <p:cNvSpPr/>
          <p:nvPr/>
        </p:nvSpPr>
        <p:spPr>
          <a:xfrm>
            <a:off x="581191" y="2017059"/>
            <a:ext cx="4914174" cy="396240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BMW TARGETS CUSTOMERS FROM UPPER CLASS SOCIAL GROUP AS THEYARE  THE  PEOPLE FOR WHOM BMW WILL BE AFFORDABLE &amp; MOREOVER THEY WILL APPRECIATE THE MASTERPIECE. 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415143E-E806-49DC-9819-C6924F04DD4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15369890"/>
              </p:ext>
            </p:extLst>
          </p:nvPr>
        </p:nvGraphicFramePr>
        <p:xfrm>
          <a:off x="6284259" y="2017060"/>
          <a:ext cx="5326549" cy="3843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65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55B87-48AC-4556-9DF9-03A5CCE9EA53}"/>
              </a:ext>
            </a:extLst>
          </p:cNvPr>
          <p:cNvSpPr txBox="1"/>
          <p:nvPr/>
        </p:nvSpPr>
        <p:spPr>
          <a:xfrm>
            <a:off x="721658" y="690282"/>
            <a:ext cx="10748683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HYPOTHESIS TEST</a:t>
            </a:r>
          </a:p>
          <a:p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        1.X = AGE AND Y = NO. OF. BIKE SALES</a:t>
            </a:r>
          </a:p>
          <a:p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       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2.ALPHA VALUE=0.05</a:t>
            </a:r>
          </a:p>
          <a:p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       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3.2 SAMPLE T TEST</a:t>
            </a:r>
          </a:p>
          <a:p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       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4.H0=</a:t>
            </a:r>
            <a:r>
              <a:rPr lang="en-US" sz="1400" dirty="0">
                <a:solidFill>
                  <a:srgbClr val="00B0F0"/>
                </a:solidFill>
                <a:latin typeface="Algerian" panose="04020705040A02060702" pitchFamily="82" charset="0"/>
              </a:rPr>
              <a:t>MU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A EQUAL TO </a:t>
            </a:r>
            <a:r>
              <a:rPr lang="en-US" sz="1400" dirty="0">
                <a:solidFill>
                  <a:srgbClr val="00B0F0"/>
                </a:solidFill>
                <a:latin typeface="Algerian" panose="04020705040A02060702" pitchFamily="82" charset="0"/>
              </a:rPr>
              <a:t>MU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B , H1= </a:t>
            </a:r>
            <a:r>
              <a:rPr lang="en-US" sz="1400" dirty="0">
                <a:solidFill>
                  <a:srgbClr val="00B0F0"/>
                </a:solidFill>
                <a:latin typeface="Algerian" panose="04020705040A02060702" pitchFamily="82" charset="0"/>
              </a:rPr>
              <a:t>MU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A NOT EQUAL TO </a:t>
            </a:r>
            <a:r>
              <a:rPr lang="en-US" sz="1400" dirty="0">
                <a:solidFill>
                  <a:srgbClr val="00B0F0"/>
                </a:solidFill>
                <a:latin typeface="Algerian" panose="04020705040A02060702" pitchFamily="82" charset="0"/>
              </a:rPr>
              <a:t>MU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B</a:t>
            </a:r>
          </a:p>
          <a:p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       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5.P VALUE=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0.236264</a:t>
            </a:r>
            <a:r>
              <a:rPr lang="en-IN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Lucida Console" panose="020B0609040504020204" pitchFamily="49" charset="0"/>
              </a:rPr>
              <a:t>   </a:t>
            </a:r>
            <a:r>
              <a:rPr lang="en-IN" sz="2400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6.P=0.236264 ALPHA=0.05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           7.P&gt;ALPHA P IS HIGH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           8. NULL IS ACCEPTED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            9. NO.OF.BIKE SALES BY THE PERSONS DOESN’T DEPENDS ONLY UPON 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THE AGE GROUP.IT DEPENDS ONLY UPON THEIR INTEREST TOWARDS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IT.SO THERE IS NO DIFFERENCE TWO AGE GROUP PEOPLE            </a:t>
            </a:r>
            <a:r>
              <a:rPr lang="en-IN" dirty="0">
                <a:latin typeface="Lucida Console" panose="020B0609040504020204" pitchFamily="49" charset="0"/>
              </a:rPr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   </a:t>
            </a:r>
            <a:endParaRPr lang="en-IN" sz="24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6C1B7-9909-4FC7-A9CF-61AA6094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7636" y="1443318"/>
            <a:ext cx="3923404" cy="25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E51FCD-AAA2-46F9-8DAE-41B79B188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67795"/>
              </p:ext>
            </p:extLst>
          </p:nvPr>
        </p:nvGraphicFramePr>
        <p:xfrm>
          <a:off x="627529" y="1470211"/>
          <a:ext cx="3899647" cy="4894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917">
                  <a:extLst>
                    <a:ext uri="{9D8B030D-6E8A-4147-A177-3AD203B41FA5}">
                      <a16:colId xmlns:a16="http://schemas.microsoft.com/office/drawing/2014/main" val="67131627"/>
                    </a:ext>
                  </a:extLst>
                </a:gridCol>
                <a:gridCol w="2026730">
                  <a:extLst>
                    <a:ext uri="{9D8B030D-6E8A-4147-A177-3AD203B41FA5}">
                      <a16:colId xmlns:a16="http://schemas.microsoft.com/office/drawing/2014/main" val="4207000899"/>
                    </a:ext>
                  </a:extLst>
                </a:gridCol>
              </a:tblGrid>
              <a:tr h="35350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age : 30-49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age : 18-29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1155991816"/>
                  </a:ext>
                </a:extLst>
              </a:tr>
              <a:tr h="38976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2720513488"/>
                  </a:ext>
                </a:extLst>
              </a:tr>
              <a:tr h="48040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1856057720"/>
                  </a:ext>
                </a:extLst>
              </a:tr>
              <a:tr h="507602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2583944962"/>
                  </a:ext>
                </a:extLst>
              </a:tr>
              <a:tr h="407893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1074976424"/>
                  </a:ext>
                </a:extLst>
              </a:tr>
              <a:tr h="48040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865703368"/>
                  </a:ext>
                </a:extLst>
              </a:tr>
              <a:tr h="43508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691630165"/>
                  </a:ext>
                </a:extLst>
              </a:tr>
              <a:tr h="49853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1543896030"/>
                  </a:ext>
                </a:extLst>
              </a:tr>
              <a:tr h="43508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782632800"/>
                  </a:ext>
                </a:extLst>
              </a:tr>
              <a:tr h="43508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4253266155"/>
                  </a:ext>
                </a:extLst>
              </a:tr>
              <a:tr h="471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149241379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5A599AC-E2C8-4AF5-BA97-C38DEBCEF4FD}"/>
              </a:ext>
            </a:extLst>
          </p:cNvPr>
          <p:cNvSpPr/>
          <p:nvPr/>
        </p:nvSpPr>
        <p:spPr>
          <a:xfrm>
            <a:off x="986115" y="735105"/>
            <a:ext cx="7655859" cy="654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Amasis MT Pro Light" panose="02040304050005020304" pitchFamily="18" charset="0"/>
              </a:rPr>
              <a:t>BMW BIKE SALES</a:t>
            </a:r>
            <a:endParaRPr lang="en-IN" sz="4400" dirty="0">
              <a:solidFill>
                <a:srgbClr val="FF0000"/>
              </a:solidFill>
              <a:latin typeface="Amasis MT Pro Light" panose="020403040500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E74ABAA-8508-42A6-A3A8-D9F0CEC15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347063"/>
              </p:ext>
            </p:extLst>
          </p:nvPr>
        </p:nvGraphicFramePr>
        <p:xfrm>
          <a:off x="4849906" y="1703294"/>
          <a:ext cx="6714564" cy="466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38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51022D-F0F8-4508-8F8F-ACA9A41FA605}"/>
              </a:ext>
            </a:extLst>
          </p:cNvPr>
          <p:cNvSpPr/>
          <p:nvPr/>
        </p:nvSpPr>
        <p:spPr>
          <a:xfrm>
            <a:off x="1156447" y="1084729"/>
            <a:ext cx="8095129" cy="107576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5050"/>
                </a:solidFill>
                <a:latin typeface="Bell MT" panose="02020503060305020303" pitchFamily="18" charset="0"/>
              </a:rPr>
              <a:t>  RIDER  OF BMW ADVERTISEMENT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B80E6-EDFF-489D-8FCC-7A776356FA1B}"/>
              </a:ext>
            </a:extLst>
          </p:cNvPr>
          <p:cNvSpPr txBox="1"/>
          <p:nvPr/>
        </p:nvSpPr>
        <p:spPr>
          <a:xfrm>
            <a:off x="1156447" y="2653553"/>
            <a:ext cx="5127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Light" panose="020B0502040204020203" pitchFamily="34" charset="0"/>
              </a:rPr>
              <a:t>AFTER YOU GROW AS AN ADULT, THE AGE IS JUST  A NUMBER.</a:t>
            </a:r>
            <a:endParaRPr lang="en-IN" sz="2000" dirty="0">
              <a:latin typeface="Bahnschrift Semi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ADE84-FADA-49AE-BE04-5BEEF154E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2782" y="3591820"/>
            <a:ext cx="4075423" cy="3140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E9AB6-42F5-409C-8CE5-E1E916A491B8}"/>
              </a:ext>
            </a:extLst>
          </p:cNvPr>
          <p:cNvSpPr txBox="1"/>
          <p:nvPr/>
        </p:nvSpPr>
        <p:spPr>
          <a:xfrm>
            <a:off x="6473797" y="3173506"/>
            <a:ext cx="400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ARE NOT TOO OLD OR TOO YOUNG TO TRY SOMETHING YOU WANT TO.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DA6FF-5809-4CE9-A4CB-6123C9DAC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12619" y="4565499"/>
            <a:ext cx="2883028" cy="20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339FE-B9D4-4BB6-AD3F-E348C639D239}"/>
              </a:ext>
            </a:extLst>
          </p:cNvPr>
          <p:cNvSpPr txBox="1"/>
          <p:nvPr/>
        </p:nvSpPr>
        <p:spPr>
          <a:xfrm>
            <a:off x="1927412" y="1801906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IN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3350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{6B2AA7C4-C2A1-4CD6-8BEC-F461230C56AD}tf56535239_win32</Template>
  <TotalTime>159</TotalTime>
  <Words>253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Algerian</vt:lpstr>
      <vt:lpstr>Amasis MT Pro Light</vt:lpstr>
      <vt:lpstr>Arial Rounded MT Bold</vt:lpstr>
      <vt:lpstr>Bahnschrift Condensed</vt:lpstr>
      <vt:lpstr>Bahnschrift SemiLight</vt:lpstr>
      <vt:lpstr>Bell MT</vt:lpstr>
      <vt:lpstr>Calibri</vt:lpstr>
      <vt:lpstr>Franklin Gothic Book</vt:lpstr>
      <vt:lpstr>Franklin Gothic Demi</vt:lpstr>
      <vt:lpstr>Lucida Console</vt:lpstr>
      <vt:lpstr>Wingdings 2</vt:lpstr>
      <vt:lpstr>DividendVTI</vt:lpstr>
      <vt:lpstr> </vt:lpstr>
      <vt:lpstr>BMW G 310 GS </vt:lpstr>
      <vt:lpstr> TARGET: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madhan kumar</dc:creator>
  <cp:lastModifiedBy>madhan kumar</cp:lastModifiedBy>
  <cp:revision>1</cp:revision>
  <dcterms:created xsi:type="dcterms:W3CDTF">2022-03-27T01:49:44Z</dcterms:created>
  <dcterms:modified xsi:type="dcterms:W3CDTF">2022-03-27T04:29:03Z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