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7" Type="http://schemas.openxmlformats.org/officeDocument/2006/relationships/image" Target="../media/image15.jpeg" /><Relationship Id="rId2" Type="http://schemas.openxmlformats.org/officeDocument/2006/relationships/image" Target="../media/image10.jpg" /><Relationship Id="rId1" Type="http://schemas.openxmlformats.org/officeDocument/2006/relationships/slideLayout" Target="../slideLayouts/slideLayout4.xml" /><Relationship Id="rId6" Type="http://schemas.openxmlformats.org/officeDocument/2006/relationships/image" Target="../media/image14.jpeg" /><Relationship Id="rId5" Type="http://schemas.openxmlformats.org/officeDocument/2006/relationships/image" Target="../media/image13.jpeg" /><Relationship Id="rId4" Type="http://schemas.openxmlformats.org/officeDocument/2006/relationships/image" Target="../media/image12.jpeg"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677656"/>
          </a:xfrm>
          <a:prstGeom prst="rect">
            <a:avLst/>
          </a:prstGeom>
          <a:noFill/>
        </p:spPr>
        <p:txBody>
          <a:bodyPr wrap="square" lIns="91440" tIns="45720" rIns="91440" bIns="45720" rtlCol="0" anchor="t">
            <a:spAutoFit/>
          </a:bodyPr>
          <a:lstStyle/>
          <a:p>
            <a:r>
              <a:rPr lang="en-US" sz="2400" dirty="0"/>
              <a:t>STUDENT NAME: </a:t>
            </a:r>
            <a:r>
              <a:rPr lang="en-GB" sz="2400" dirty="0"/>
              <a:t>S.Madhan Sharkesh</a:t>
            </a:r>
            <a:endParaRPr lang="en-US" sz="2400" dirty="0"/>
          </a:p>
          <a:p>
            <a:r>
              <a:rPr lang="en-US" sz="2400" dirty="0"/>
              <a:t>REGISTER NO AND NMID: </a:t>
            </a:r>
            <a:r>
              <a:rPr lang="en-GB" sz="2400" dirty="0"/>
              <a:t>2422k1880 and asbru062422k1880</a:t>
            </a:r>
          </a:p>
          <a:p>
            <a:r>
              <a:rPr lang="en-GB" sz="2400" dirty="0">
                <a:cs typeface="Calibri"/>
              </a:rPr>
              <a:t>NM ID:4AB90F7029980F8B8514E02F07C6DF78</a:t>
            </a:r>
            <a:endParaRPr lang="en-US" sz="2400" dirty="0">
              <a:cs typeface="Calibri"/>
            </a:endParaRPr>
          </a:p>
          <a:p>
            <a:r>
              <a:rPr lang="en-US" sz="2400" dirty="0"/>
              <a:t>DEPARTMENT: </a:t>
            </a:r>
            <a:r>
              <a:rPr lang="en-GB" sz="2400" dirty="0"/>
              <a:t>BSC</a:t>
            </a:r>
            <a:endParaRPr lang="en-US" sz="2400" dirty="0"/>
          </a:p>
          <a:p>
            <a:r>
              <a:rPr lang="en-US" sz="2400" dirty="0"/>
              <a:t>COLLEGE: </a:t>
            </a:r>
            <a:r>
              <a:rPr lang="en-GB" sz="2400" dirty="0" err="1"/>
              <a:t>Chikkanna</a:t>
            </a:r>
            <a:r>
              <a:rPr lang="en-GB" sz="2400" dirty="0"/>
              <a:t> Government Arts College /</a:t>
            </a:r>
            <a:r>
              <a:rPr lang="en-GB" sz="2400" dirty="0" err="1"/>
              <a:t>BharathiarUniversity</a:t>
            </a:r>
            <a:r>
              <a:rPr lang="en-GB" sz="2400" dirty="0"/>
              <a:t>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44BBAFE5-9E06-9ABD-A12D-ECB552111EF8}"/>
              </a:ext>
            </a:extLst>
          </p:cNvPr>
          <p:cNvSpPr txBox="1"/>
          <p:nvPr/>
        </p:nvSpPr>
        <p:spPr>
          <a:xfrm>
            <a:off x="739775" y="1616039"/>
            <a:ext cx="7291590" cy="1477328"/>
          </a:xfrm>
          <a:prstGeom prst="rect">
            <a:avLst/>
          </a:prstGeom>
          <a:noFill/>
        </p:spPr>
        <p:txBody>
          <a:bodyPr wrap="square" rtlCol="0">
            <a:spAutoFit/>
          </a:bodyPr>
          <a:lstStyle/>
          <a:p>
            <a:pPr algn="l"/>
            <a:r>
              <a:rPr lang="en-GB" dirty="0"/>
              <a:t>Website successfully created and running
Portfolio highlights my profile and projects
Screenshots show working navigation, skills bar animation, and project links</a:t>
            </a:r>
            <a:endParaRPr lang="en-US" dirty="0"/>
          </a:p>
        </p:txBody>
      </p:sp>
      <p:pic>
        <p:nvPicPr>
          <p:cNvPr id="13" name="Picture 12">
            <a:extLst>
              <a:ext uri="{FF2B5EF4-FFF2-40B4-BE49-F238E27FC236}">
                <a16:creationId xmlns:a16="http://schemas.microsoft.com/office/drawing/2014/main" id="{1DB7EB71-C1A6-35B2-795E-43EB60FCB8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7943" y="3215226"/>
            <a:ext cx="7361009" cy="3295974"/>
          </a:xfrm>
          <a:prstGeom prst="rect">
            <a:avLst/>
          </a:prstGeom>
        </p:spPr>
      </p:pic>
      <p:pic>
        <p:nvPicPr>
          <p:cNvPr id="14" name="Picture 13">
            <a:extLst>
              <a:ext uri="{FF2B5EF4-FFF2-40B4-BE49-F238E27FC236}">
                <a16:creationId xmlns:a16="http://schemas.microsoft.com/office/drawing/2014/main" id="{C55895EA-7872-EB12-AF76-072FAE15A5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97943" y="3365226"/>
            <a:ext cx="7361009" cy="3295974"/>
          </a:xfrm>
          <a:prstGeom prst="rect">
            <a:avLst/>
          </a:prstGeom>
        </p:spPr>
      </p:pic>
      <p:pic>
        <p:nvPicPr>
          <p:cNvPr id="15" name="Picture 14">
            <a:extLst>
              <a:ext uri="{FF2B5EF4-FFF2-40B4-BE49-F238E27FC236}">
                <a16:creationId xmlns:a16="http://schemas.microsoft.com/office/drawing/2014/main" id="{82EA2DF7-C2C8-1B8C-7C9D-C45F34B16E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47943" y="3515226"/>
            <a:ext cx="7361009" cy="3295974"/>
          </a:xfrm>
          <a:prstGeom prst="rect">
            <a:avLst/>
          </a:prstGeom>
        </p:spPr>
      </p:pic>
      <p:pic>
        <p:nvPicPr>
          <p:cNvPr id="16" name="Picture 15">
            <a:extLst>
              <a:ext uri="{FF2B5EF4-FFF2-40B4-BE49-F238E27FC236}">
                <a16:creationId xmlns:a16="http://schemas.microsoft.com/office/drawing/2014/main" id="{1358B7A2-6A5C-98A3-A853-C1D395134F1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97943" y="3764634"/>
            <a:ext cx="7361008" cy="3115916"/>
          </a:xfrm>
          <a:prstGeom prst="rect">
            <a:avLst/>
          </a:prstGeom>
        </p:spPr>
      </p:pic>
      <p:pic>
        <p:nvPicPr>
          <p:cNvPr id="11" name="Picture 10">
            <a:extLst>
              <a:ext uri="{FF2B5EF4-FFF2-40B4-BE49-F238E27FC236}">
                <a16:creationId xmlns:a16="http://schemas.microsoft.com/office/drawing/2014/main" id="{13F83033-7632-BB9C-2648-B4643035F05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62671" y="3832030"/>
            <a:ext cx="7141240" cy="318558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TextBox 1">
            <a:extLst>
              <a:ext uri="{FF2B5EF4-FFF2-40B4-BE49-F238E27FC236}">
                <a16:creationId xmlns:a16="http://schemas.microsoft.com/office/drawing/2014/main" id="{422F4498-B0D6-C705-9F5A-625B637E9540}"/>
              </a:ext>
            </a:extLst>
          </p:cNvPr>
          <p:cNvSpPr txBox="1"/>
          <p:nvPr/>
        </p:nvSpPr>
        <p:spPr>
          <a:xfrm>
            <a:off x="1381388" y="1961437"/>
            <a:ext cx="4835630" cy="1477328"/>
          </a:xfrm>
          <a:prstGeom prst="rect">
            <a:avLst/>
          </a:prstGeom>
          <a:noFill/>
        </p:spPr>
        <p:txBody>
          <a:bodyPr wrap="square" rtlCol="0">
            <a:spAutoFit/>
          </a:bodyPr>
          <a:lstStyle/>
          <a:p>
            <a:pPr algn="l"/>
            <a:r>
              <a:rPr lang="en-GB" dirty="0"/>
              <a:t>The digital portfolio helps me showcase my skills in a professional way. It is useful for job opportunities, internships, and networking. I also improved my knowledge in web development by building it.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TextBox 20">
            <a:extLst>
              <a:ext uri="{FF2B5EF4-FFF2-40B4-BE49-F238E27FC236}">
                <a16:creationId xmlns:a16="http://schemas.microsoft.com/office/drawing/2014/main" id="{E7F2F022-99FA-D84C-518D-2B359A879336}"/>
              </a:ext>
            </a:extLst>
          </p:cNvPr>
          <p:cNvSpPr txBox="1"/>
          <p:nvPr/>
        </p:nvSpPr>
        <p:spPr>
          <a:xfrm rot="10800000" flipH="1" flipV="1">
            <a:off x="2123333" y="3051027"/>
            <a:ext cx="8443729" cy="369332"/>
          </a:xfrm>
          <a:prstGeom prst="rect">
            <a:avLst/>
          </a:prstGeom>
          <a:noFill/>
        </p:spPr>
        <p:txBody>
          <a:bodyPr wrap="square" rtlCol="0">
            <a:spAutoFit/>
          </a:bodyPr>
          <a:lstStyle/>
          <a:p>
            <a:pPr algn="l"/>
            <a:r>
              <a:rPr lang="en-GB" b="1" dirty="0"/>
              <a:t>Student Digital Portfolio using front end development </a:t>
            </a:r>
            <a:endParaRPr 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DD05C6F4-331E-E434-7969-49FF96249FCD}"/>
              </a:ext>
            </a:extLst>
          </p:cNvPr>
          <p:cNvSpPr txBox="1"/>
          <p:nvPr/>
        </p:nvSpPr>
        <p:spPr>
          <a:xfrm>
            <a:off x="1747837" y="2019300"/>
            <a:ext cx="4231891" cy="1754326"/>
          </a:xfrm>
          <a:prstGeom prst="rect">
            <a:avLst/>
          </a:prstGeom>
          <a:noFill/>
        </p:spPr>
        <p:txBody>
          <a:bodyPr wrap="square" rtlCol="0">
            <a:spAutoFit/>
          </a:bodyPr>
          <a:lstStyle/>
          <a:p>
            <a:pPr algn="l"/>
            <a:r>
              <a:rPr lang="en-GB" dirty="0"/>
              <a:t>Many students and </a:t>
            </a:r>
            <a:r>
              <a:rPr lang="en-GB" dirty="0" err="1"/>
              <a:t>freshers</a:t>
            </a:r>
            <a:r>
              <a:rPr lang="en-GB" dirty="0"/>
              <a:t> don’t have a proper platform to showcase their skills, projects, and achievements. A digital portfolio solves this by giving a single place to present all the </a:t>
            </a:r>
            <a:r>
              <a:rPr lang="en-GB" b="1" dirty="0"/>
              <a:t>information</a:t>
            </a:r>
            <a:r>
              <a:rPr lang="en-GB" dirty="0"/>
              <a:t> in a professional way.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7FB1A2E7-C634-AF70-080D-9BC96BDE95F4}"/>
              </a:ext>
            </a:extLst>
          </p:cNvPr>
          <p:cNvSpPr txBox="1"/>
          <p:nvPr/>
        </p:nvSpPr>
        <p:spPr>
          <a:xfrm>
            <a:off x="1766888" y="1956315"/>
            <a:ext cx="3533775" cy="2031325"/>
          </a:xfrm>
          <a:prstGeom prst="rect">
            <a:avLst/>
          </a:prstGeom>
          <a:noFill/>
        </p:spPr>
        <p:txBody>
          <a:bodyPr wrap="square" rtlCol="0">
            <a:spAutoFit/>
          </a:bodyPr>
          <a:lstStyle/>
          <a:p>
            <a:pPr algn="l"/>
            <a:r>
              <a:rPr lang="en-GB" dirty="0"/>
              <a:t>This project is a personal digital portfolio website for me. It highlights my profile, skills, projects, and contact details. The goal is to make it easier for recruiters, teachers, and others to understand my capabilities.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E37A5200-031D-5D3E-E2EB-7F1E28466537}"/>
              </a:ext>
            </a:extLst>
          </p:cNvPr>
          <p:cNvSpPr txBox="1"/>
          <p:nvPr/>
        </p:nvSpPr>
        <p:spPr>
          <a:xfrm>
            <a:off x="1630542" y="2228671"/>
            <a:ext cx="3791551" cy="1200329"/>
          </a:xfrm>
          <a:prstGeom prst="rect">
            <a:avLst/>
          </a:prstGeom>
          <a:noFill/>
        </p:spPr>
        <p:txBody>
          <a:bodyPr wrap="square" rtlCol="0">
            <a:spAutoFit/>
          </a:bodyPr>
          <a:lstStyle/>
          <a:p>
            <a:pPr marL="342900" indent="-342900" algn="l">
              <a:buFont typeface="+mj-lt"/>
              <a:buAutoNum type="arabicPeriod"/>
            </a:pPr>
            <a:r>
              <a:rPr lang="en-GB" dirty="0"/>
              <a:t>Recruiters/Companies
College faculty
Friends and peers 
Anyone interested in my work</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FC7D95CC-90BA-71E4-4C86-C55FE2EA4631}"/>
              </a:ext>
            </a:extLst>
          </p:cNvPr>
          <p:cNvSpPr txBox="1"/>
          <p:nvPr/>
        </p:nvSpPr>
        <p:spPr>
          <a:xfrm>
            <a:off x="3433953" y="2274838"/>
            <a:ext cx="5701742" cy="2308324"/>
          </a:xfrm>
          <a:prstGeom prst="rect">
            <a:avLst/>
          </a:prstGeom>
          <a:noFill/>
        </p:spPr>
        <p:txBody>
          <a:bodyPr wrap="square" rtlCol="0">
            <a:spAutoFit/>
          </a:bodyPr>
          <a:lstStyle/>
          <a:p>
            <a:pPr marL="285750" indent="-285750" algn="l">
              <a:buFont typeface="Arial" panose="020B0604020202020204" pitchFamily="34" charset="0"/>
              <a:buChar char="•"/>
            </a:pPr>
            <a:r>
              <a:rPr lang="en-GB" dirty="0"/>
              <a:t>HTML, CSS, JavaScript – for website design and interactivity
VS Code – for coding
GitHub – for hosting/sharing
</a:t>
            </a:r>
            <a:r>
              <a:rPr lang="en-GB" dirty="0" err="1"/>
              <a:t>CodePen</a:t>
            </a:r>
            <a:r>
              <a:rPr lang="en-GB" dirty="0"/>
              <a:t> (for testing small projects)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259AC834-B11B-4794-75AE-4F035DAC7523}"/>
              </a:ext>
            </a:extLst>
          </p:cNvPr>
          <p:cNvSpPr txBox="1"/>
          <p:nvPr/>
        </p:nvSpPr>
        <p:spPr>
          <a:xfrm>
            <a:off x="1743075" y="1547492"/>
            <a:ext cx="5191566" cy="2031325"/>
          </a:xfrm>
          <a:prstGeom prst="rect">
            <a:avLst/>
          </a:prstGeom>
          <a:noFill/>
        </p:spPr>
        <p:txBody>
          <a:bodyPr wrap="square" rtlCol="0">
            <a:spAutoFit/>
          </a:bodyPr>
          <a:lstStyle/>
          <a:p>
            <a:pPr algn="l"/>
            <a:r>
              <a:rPr lang="en-GB" dirty="0"/>
              <a:t>Simple and clean design
</a:t>
            </a:r>
            <a:r>
              <a:rPr lang="en-GB" dirty="0" err="1"/>
              <a:t>Color</a:t>
            </a:r>
            <a:r>
              <a:rPr lang="en-GB" dirty="0"/>
              <a:t> palette (red + blue)
Sections: Home, About, Skills, Projects, Contact
Responsive layout (works on mobile and desktop)</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TextBox 2">
            <a:extLst>
              <a:ext uri="{FF2B5EF4-FFF2-40B4-BE49-F238E27FC236}">
                <a16:creationId xmlns:a16="http://schemas.microsoft.com/office/drawing/2014/main" id="{487CD54F-06FB-2626-981E-EDFD41A41990}"/>
              </a:ext>
            </a:extLst>
          </p:cNvPr>
          <p:cNvSpPr txBox="1"/>
          <p:nvPr/>
        </p:nvSpPr>
        <p:spPr>
          <a:xfrm>
            <a:off x="1761053" y="1772918"/>
            <a:ext cx="5488180" cy="2585323"/>
          </a:xfrm>
          <a:prstGeom prst="rect">
            <a:avLst/>
          </a:prstGeom>
          <a:noFill/>
        </p:spPr>
        <p:txBody>
          <a:bodyPr wrap="square" rtlCol="0">
            <a:spAutoFit/>
          </a:bodyPr>
          <a:lstStyle/>
          <a:p>
            <a:pPr algn="l"/>
            <a:r>
              <a:rPr lang="en-GB" dirty="0"/>
              <a:t>Smooth navigation bar
Typing animation in Profile section
Projects section with clickable links
Flip card for email contact
Contact form for easy communication</a:t>
            </a:r>
            <a:endParaRPr lang="en-US"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Madhan Sharkesh</cp:lastModifiedBy>
  <cp:revision>27</cp:revision>
  <dcterms:created xsi:type="dcterms:W3CDTF">2024-03-29T15:07:22Z</dcterms:created>
  <dcterms:modified xsi:type="dcterms:W3CDTF">2025-09-01T05:43:57Z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