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6544" r:id="rId1"/>
  </p:sldMasterIdLst>
  <p:notesMasterIdLst>
    <p:notesMasterId r:id="rId9"/>
  </p:notesMasterIdLst>
  <p:handoutMasterIdLst>
    <p:handoutMasterId r:id="rId10"/>
  </p:handoutMasterIdLst>
  <p:sldIdLst>
    <p:sldId id="391" r:id="rId2"/>
    <p:sldId id="401" r:id="rId3"/>
    <p:sldId id="402" r:id="rId4"/>
    <p:sldId id="403" r:id="rId5"/>
    <p:sldId id="422" r:id="rId6"/>
    <p:sldId id="421" r:id="rId7"/>
    <p:sldId id="423" r:id="rId8"/>
  </p:sldIdLst>
  <p:sldSz cx="9144000" cy="5143500" type="screen16x9"/>
  <p:notesSz cx="7023100" cy="9309100"/>
  <p:defaultTextStyle>
    <a:defPPr>
      <a:defRPr lang="en-GB"/>
    </a:defPPr>
    <a:lvl1pPr algn="l" defTabSz="44926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4926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4926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4926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4926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521415D9-36F7-43E2-AB2F-B90AF26B5E84}">
      <p14:sectionLst xmlns:p14="http://schemas.microsoft.com/office/powerpoint/2010/main">
        <p14:section name="Default Section" id="{270D245C-AE5C-40AB-80A9-A0C2CF67979E}">
          <p14:sldIdLst>
            <p14:sldId id="391"/>
            <p14:sldId id="401"/>
            <p14:sldId id="402"/>
            <p14:sldId id="403"/>
            <p14:sldId id="422"/>
            <p14:sldId id="421"/>
            <p14:sldId id="423"/>
          </p14:sldIdLst>
        </p14:section>
      </p14:sectionLst>
    </p:ext>
    <p:ext uri="{EFAFB233-063F-42B5-8137-9DF3F51BA10A}">
      <p15:sldGuideLst xmlns="" xmlns:p15="http://schemas.microsoft.com/office/powerpoint/2012/main">
        <p15:guide id="1" orient="horz" pos="996" userDrawn="1">
          <p15:clr>
            <a:srgbClr val="A4A3A4"/>
          </p15:clr>
        </p15:guide>
        <p15:guide id="2" pos="2880">
          <p15:clr>
            <a:srgbClr val="A4A3A4"/>
          </p15:clr>
        </p15:guide>
      </p15:sldGuideLst>
    </p:ext>
    <p:ext uri="{2D200454-40CA-4A62-9FC3-DE9A4176ACB9}">
      <p15:notesGuideLst xmlns="" xmlns:p15="http://schemas.microsoft.com/office/powerpoint/2012/main">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33"/>
    <a:srgbClr val="A6A6A6"/>
    <a:srgbClr val="4D4D4D"/>
    <a:srgbClr val="000000"/>
    <a:srgbClr val="FFFFFF"/>
    <a:srgbClr val="CC9966"/>
    <a:srgbClr val="336699"/>
    <a:srgbClr val="336666"/>
    <a:srgbClr val="CC0000"/>
    <a:srgbClr val="B5B5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28" autoAdjust="0"/>
  </p:normalViewPr>
  <p:slideViewPr>
    <p:cSldViewPr snapToGrid="0">
      <p:cViewPr>
        <p:scale>
          <a:sx n="105" d="100"/>
          <a:sy n="105" d="100"/>
        </p:scale>
        <p:origin x="-91" y="-461"/>
      </p:cViewPr>
      <p:guideLst>
        <p:guide orient="horz" pos="996"/>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20" d="100"/>
        <a:sy n="120" d="100"/>
      </p:scale>
      <p:origin x="0" y="0"/>
    </p:cViewPr>
  </p:sorterViewPr>
  <p:notesViewPr>
    <p:cSldViewPr snapToGrid="0">
      <p:cViewPr varScale="1">
        <p:scale>
          <a:sx n="81" d="100"/>
          <a:sy n="81" d="100"/>
        </p:scale>
        <p:origin x="-3834" y="-96"/>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extBox 4"/>
          <p:cNvSpPr txBox="1"/>
          <p:nvPr/>
        </p:nvSpPr>
        <p:spPr>
          <a:xfrm>
            <a:off x="359033" y="9027239"/>
            <a:ext cx="125034" cy="123111"/>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defPPr>
              <a:defRPr lang="en-GB"/>
            </a:defPPr>
            <a:lvl1pPr algn="r" defTabSz="914400">
              <a:defRPr sz="800">
                <a:solidFill>
                  <a:srgbClr val="5F5F5F"/>
                </a:solidFill>
              </a:defRPr>
            </a:lvl1pPr>
          </a:lstStyle>
          <a:p>
            <a:pPr lvl="0"/>
            <a:fld id="{58EC7406-F4CC-4ABF-902E-2AF4E70E5C0F}" type="slidenum">
              <a:rPr lang="en-US" smtClean="0">
                <a:solidFill>
                  <a:schemeClr val="bg1">
                    <a:lumMod val="50000"/>
                  </a:schemeClr>
                </a:solidFill>
                <a:latin typeface="+mn-lt"/>
              </a:rPr>
              <a:pPr lvl="0"/>
              <a:t>‹#›</a:t>
            </a:fld>
            <a:endParaRPr lang="en-US" dirty="0" smtClean="0">
              <a:solidFill>
                <a:schemeClr val="bg1">
                  <a:lumMod val="50000"/>
                </a:schemeClr>
              </a:solidFill>
              <a:latin typeface="+mn-lt"/>
            </a:endParaRPr>
          </a:p>
        </p:txBody>
      </p:sp>
      <p:sp>
        <p:nvSpPr>
          <p:cNvPr id="9" name="TextBox 8"/>
          <p:cNvSpPr txBox="1"/>
          <p:nvPr/>
        </p:nvSpPr>
        <p:spPr>
          <a:xfrm>
            <a:off x="592818" y="9027239"/>
            <a:ext cx="1970091" cy="123111"/>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defPPr>
              <a:defRPr lang="en-GB"/>
            </a:defPPr>
            <a:lvl1pPr defTabSz="914400" fontAlgn="auto">
              <a:spcBef>
                <a:spcPts val="0"/>
              </a:spcBef>
              <a:spcAft>
                <a:spcPts val="0"/>
              </a:spcAft>
              <a:defRPr sz="800">
                <a:solidFill>
                  <a:srgbClr val="5F5F5F"/>
                </a:solidFill>
                <a:latin typeface="Arial"/>
                <a:ea typeface="+mn-ea"/>
              </a:defRPr>
            </a:lvl1pPr>
          </a:lstStyle>
          <a:p>
            <a:pPr lvl="0" algn="l" defTabSz="914400" rtl="0" fontAlgn="auto">
              <a:spcBef>
                <a:spcPts val="0"/>
              </a:spcBef>
              <a:spcAft>
                <a:spcPts val="0"/>
              </a:spcAft>
            </a:pPr>
            <a:r>
              <a:rPr lang="en-US" sz="800" kern="1200" dirty="0" smtClean="0">
                <a:solidFill>
                  <a:schemeClr val="bg1">
                    <a:lumMod val="50000"/>
                  </a:schemeClr>
                </a:solidFill>
                <a:latin typeface="+mn-lt"/>
                <a:ea typeface="+mn-ea"/>
                <a:cs typeface="+mn-cs"/>
              </a:rPr>
              <a:t>|   © 2015 Wind River. All Rights Reserved.</a:t>
            </a:r>
            <a:endParaRPr lang="en-US" sz="800" kern="1200" dirty="0">
              <a:solidFill>
                <a:schemeClr val="bg1">
                  <a:lumMod val="50000"/>
                </a:schemeClr>
              </a:solidFill>
              <a:latin typeface="+mn-lt"/>
              <a:ea typeface="+mn-ea"/>
              <a:cs typeface="+mn-cs"/>
            </a:endParaRP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62699" y="8917075"/>
            <a:ext cx="660401" cy="39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41397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15950" y="692150"/>
            <a:ext cx="5811794" cy="3270250"/>
          </a:xfrm>
          <a:prstGeom prst="rect">
            <a:avLst/>
          </a:prstGeom>
          <a:noFill/>
          <a:ln w="12700">
            <a:solidFill>
              <a:prstClr val="black"/>
            </a:solidFill>
          </a:ln>
        </p:spPr>
        <p:txBody>
          <a:bodyPr vert="horz" lIns="91440" tIns="45720" rIns="91440" bIns="45720" rtlCol="0" anchor="ctr"/>
          <a:lstStyle/>
          <a:p>
            <a:endParaRPr lang="en-US" dirty="0"/>
          </a:p>
        </p:txBody>
      </p:sp>
      <p:sp>
        <p:nvSpPr>
          <p:cNvPr id="8" name="TextBox 7"/>
          <p:cNvSpPr txBox="1"/>
          <p:nvPr/>
        </p:nvSpPr>
        <p:spPr>
          <a:xfrm>
            <a:off x="359033" y="9027239"/>
            <a:ext cx="125034" cy="123111"/>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defPPr>
              <a:defRPr lang="en-GB"/>
            </a:defPPr>
            <a:lvl1pPr algn="r" defTabSz="914400">
              <a:defRPr sz="800">
                <a:solidFill>
                  <a:srgbClr val="5F5F5F"/>
                </a:solidFill>
              </a:defRPr>
            </a:lvl1pPr>
          </a:lstStyle>
          <a:p>
            <a:pPr lvl="0"/>
            <a:fld id="{58EC7406-F4CC-4ABF-902E-2AF4E70E5C0F}" type="slidenum">
              <a:rPr lang="en-US" smtClean="0">
                <a:solidFill>
                  <a:schemeClr val="bg1">
                    <a:lumMod val="50000"/>
                  </a:schemeClr>
                </a:solidFill>
                <a:latin typeface="+mn-lt"/>
              </a:rPr>
              <a:pPr lvl="0"/>
              <a:t>‹#›</a:t>
            </a:fld>
            <a:endParaRPr lang="en-US" dirty="0" smtClean="0">
              <a:solidFill>
                <a:schemeClr val="bg1">
                  <a:lumMod val="50000"/>
                </a:schemeClr>
              </a:solidFill>
              <a:latin typeface="+mn-lt"/>
            </a:endParaRPr>
          </a:p>
        </p:txBody>
      </p:sp>
      <p:sp>
        <p:nvSpPr>
          <p:cNvPr id="9" name="TextBox 8"/>
          <p:cNvSpPr txBox="1"/>
          <p:nvPr/>
        </p:nvSpPr>
        <p:spPr>
          <a:xfrm>
            <a:off x="592818" y="9027239"/>
            <a:ext cx="1970091" cy="123111"/>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defPPr>
              <a:defRPr lang="en-GB"/>
            </a:defPPr>
            <a:lvl1pPr defTabSz="914400" fontAlgn="auto">
              <a:spcBef>
                <a:spcPts val="0"/>
              </a:spcBef>
              <a:spcAft>
                <a:spcPts val="0"/>
              </a:spcAft>
              <a:defRPr sz="800">
                <a:solidFill>
                  <a:srgbClr val="5F5F5F"/>
                </a:solidFill>
                <a:latin typeface="Arial"/>
                <a:ea typeface="+mn-ea"/>
              </a:defRPr>
            </a:lvl1pPr>
          </a:lstStyle>
          <a:p>
            <a:pPr lvl="0" algn="l" defTabSz="914400" rtl="0" fontAlgn="auto">
              <a:spcBef>
                <a:spcPts val="0"/>
              </a:spcBef>
              <a:spcAft>
                <a:spcPts val="0"/>
              </a:spcAft>
            </a:pPr>
            <a:r>
              <a:rPr lang="en-US" sz="800" kern="1200" dirty="0" smtClean="0">
                <a:solidFill>
                  <a:schemeClr val="bg1">
                    <a:lumMod val="50000"/>
                  </a:schemeClr>
                </a:solidFill>
                <a:latin typeface="+mn-lt"/>
                <a:ea typeface="+mn-ea"/>
                <a:cs typeface="+mn-cs"/>
              </a:rPr>
              <a:t>|   © 2015 Wind River. All Rights Reserved.</a:t>
            </a:r>
            <a:endParaRPr lang="en-US" sz="800" kern="1200" dirty="0">
              <a:solidFill>
                <a:schemeClr val="bg1">
                  <a:lumMod val="50000"/>
                </a:schemeClr>
              </a:solidFill>
              <a:latin typeface="+mn-lt"/>
              <a:ea typeface="+mn-ea"/>
              <a:cs typeface="+mn-cs"/>
            </a:endParaRPr>
          </a:p>
        </p:txBody>
      </p:sp>
      <p:sp>
        <p:nvSpPr>
          <p:cNvPr id="6" name="Notes Placeholder 5"/>
          <p:cNvSpPr>
            <a:spLocks noGrp="1"/>
          </p:cNvSpPr>
          <p:nvPr>
            <p:ph type="body" sz="quarter" idx="3"/>
          </p:nvPr>
        </p:nvSpPr>
        <p:spPr>
          <a:xfrm>
            <a:off x="609600" y="4421188"/>
            <a:ext cx="5814646" cy="4189412"/>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62699" y="8917075"/>
            <a:ext cx="660401" cy="39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4464397"/>
      </p:ext>
    </p:extLst>
  </p:cSld>
  <p:clrMap bg1="lt1" tx1="dk1" bg2="lt2" tx2="dk2" accent1="accent1" accent2="accent2" accent3="accent3" accent4="accent4" accent5="accent5" accent6="accent6" hlink="hlink" folHlink="folHlink"/>
  <p:notesStyle>
    <a:lvl1pPr marL="0" marR="0" indent="0" algn="l" defTabSz="914400" rtl="0" eaLnBrk="1" fontAlgn="auto" latinLnBrk="0" hangingPunct="1">
      <a:lnSpc>
        <a:spcPct val="90000"/>
      </a:lnSpc>
      <a:spcBef>
        <a:spcPts val="900"/>
      </a:spcBef>
      <a:spcAft>
        <a:spcPts val="0"/>
      </a:spcAft>
      <a:buClrTx/>
      <a:buSzTx/>
      <a:buFontTx/>
      <a:buNone/>
      <a:tabLst/>
      <a:defRPr sz="1200" b="0" kern="1200" baseline="0">
        <a:solidFill>
          <a:schemeClr val="tx2"/>
        </a:solidFill>
        <a:latin typeface="+mn-lt"/>
        <a:ea typeface="+mn-ea"/>
        <a:cs typeface="+mn-cs"/>
      </a:defRPr>
    </a:lvl1pPr>
    <a:lvl2pPr marL="287338" marR="0" indent="-169863" algn="l" defTabSz="914400" rtl="0" eaLnBrk="1" fontAlgn="auto" latinLnBrk="0" hangingPunct="1">
      <a:lnSpc>
        <a:spcPct val="90000"/>
      </a:lnSpc>
      <a:spcBef>
        <a:spcPts val="600"/>
      </a:spcBef>
      <a:spcAft>
        <a:spcPts val="0"/>
      </a:spcAft>
      <a:buClr>
        <a:srgbClr val="336699"/>
      </a:buClr>
      <a:buSzTx/>
      <a:buFont typeface="Wingdings" pitchFamily="2" charset="2"/>
      <a:buChar char="§"/>
      <a:tabLst/>
      <a:defRPr sz="1200" b="0" kern="1200">
        <a:solidFill>
          <a:schemeClr val="tx2"/>
        </a:solidFill>
        <a:latin typeface="+mn-lt"/>
        <a:ea typeface="+mn-ea"/>
        <a:cs typeface="+mn-cs"/>
      </a:defRPr>
    </a:lvl2pPr>
    <a:lvl3pPr marL="577850" marR="0" indent="-171450" algn="l" defTabSz="914400" rtl="0" eaLnBrk="1" fontAlgn="auto" latinLnBrk="0" hangingPunct="1">
      <a:lnSpc>
        <a:spcPct val="90000"/>
      </a:lnSpc>
      <a:spcBef>
        <a:spcPts val="300"/>
      </a:spcBef>
      <a:spcAft>
        <a:spcPts val="0"/>
      </a:spcAft>
      <a:buClr>
        <a:srgbClr val="336699"/>
      </a:buClr>
      <a:buSzTx/>
      <a:buFont typeface="Arial" pitchFamily="34" charset="0"/>
      <a:buChar char="–"/>
      <a:tabLst/>
      <a:defRPr sz="1200" b="0" kern="1200">
        <a:solidFill>
          <a:schemeClr val="tx2"/>
        </a:solidFill>
        <a:latin typeface="+mn-lt"/>
        <a:ea typeface="+mn-ea"/>
        <a:cs typeface="+mn-cs"/>
      </a:defRPr>
    </a:lvl3pPr>
    <a:lvl4pPr marL="857250" marR="0" indent="-171450" algn="l" defTabSz="914400" rtl="0" eaLnBrk="1" fontAlgn="auto" latinLnBrk="0" hangingPunct="1">
      <a:lnSpc>
        <a:spcPct val="90000"/>
      </a:lnSpc>
      <a:spcBef>
        <a:spcPts val="300"/>
      </a:spcBef>
      <a:spcAft>
        <a:spcPts val="0"/>
      </a:spcAft>
      <a:buClr>
        <a:srgbClr val="336699"/>
      </a:buClr>
      <a:buSzTx/>
      <a:buFont typeface="Wingdings" pitchFamily="2" charset="2"/>
      <a:buChar char="§"/>
      <a:tabLst/>
      <a:defRPr sz="1200" b="0" kern="1200">
        <a:solidFill>
          <a:schemeClr val="tx2"/>
        </a:solidFill>
        <a:latin typeface="+mn-lt"/>
        <a:ea typeface="+mn-ea"/>
        <a:cs typeface="+mn-cs"/>
      </a:defRPr>
    </a:lvl4pPr>
    <a:lvl5pPr marL="1144588" marR="0" indent="-171450" algn="l" defTabSz="914400" rtl="0" eaLnBrk="1" fontAlgn="auto" latinLnBrk="0" hangingPunct="1">
      <a:lnSpc>
        <a:spcPct val="90000"/>
      </a:lnSpc>
      <a:spcBef>
        <a:spcPts val="300"/>
      </a:spcBef>
      <a:spcAft>
        <a:spcPts val="0"/>
      </a:spcAft>
      <a:buClr>
        <a:srgbClr val="336699"/>
      </a:buClr>
      <a:buSzTx/>
      <a:buFont typeface="Arial" pitchFamily="34" charset="0"/>
      <a:buChar char="–"/>
      <a:tabLst/>
      <a:defRPr sz="1200" b="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692150"/>
            <a:ext cx="5811838" cy="32702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054635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6.png"/><Relationship Id="rId4" Type="http://schemas.microsoft.com/office/2007/relationships/hdphoto" Target="../media/hdphoto2.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lumMod val="65000"/>
          </a:schemeClr>
        </a:solidFill>
        <a:effectLst/>
      </p:bgPr>
    </p:bg>
    <p:spTree>
      <p:nvGrpSpPr>
        <p:cNvPr id="1" name=""/>
        <p:cNvGrpSpPr/>
        <p:nvPr/>
      </p:nvGrpSpPr>
      <p:grpSpPr>
        <a:xfrm>
          <a:off x="0" y="0"/>
          <a:ext cx="0" cy="0"/>
          <a:chOff x="0" y="0"/>
          <a:chExt cx="0" cy="0"/>
        </a:xfrm>
      </p:grpSpPr>
      <p:sp>
        <p:nvSpPr>
          <p:cNvPr id="81" name="Rectangle 80"/>
          <p:cNvSpPr/>
          <p:nvPr userDrawn="1"/>
        </p:nvSpPr>
        <p:spPr bwMode="gray">
          <a:xfrm>
            <a:off x="0" y="0"/>
            <a:ext cx="9144000" cy="5143500"/>
          </a:xfrm>
          <a:prstGeom prst="rect">
            <a:avLst/>
          </a:prstGeom>
          <a:gradFill flip="none" rotWithShape="1">
            <a:gsLst>
              <a:gs pos="0">
                <a:schemeClr val="tx2">
                  <a:lumMod val="65000"/>
                  <a:lumOff val="35000"/>
                </a:schemeClr>
              </a:gs>
              <a:gs pos="100000">
                <a:schemeClr val="tx2">
                  <a:lumMod val="85000"/>
                  <a:lumOff val="15000"/>
                </a:schemeClr>
              </a:gs>
            </a:gsLst>
            <a:path path="circle">
              <a:fillToRect l="50000" t="50000" r="50000" b="50000"/>
            </a:path>
            <a:tileRect/>
          </a:gradFill>
          <a:ln w="9525">
            <a:noFill/>
            <a:round/>
            <a:headEnd/>
            <a:tailEnd/>
          </a:ln>
          <a:effectLst/>
          <a:extLst/>
        </p:spPr>
        <p:txBody>
          <a:bodyPr wrap="square" rtlCol="0" anchor="ctr"/>
          <a:lstStyle/>
          <a:p>
            <a:pPr algn="ctr" defTabSz="914400">
              <a:lnSpc>
                <a:spcPct val="90000"/>
              </a:lnSpc>
            </a:pPr>
            <a:endParaRPr lang="en-US" sz="2000" dirty="0">
              <a:solidFill>
                <a:schemeClr val="bg1"/>
              </a:solidFill>
              <a:latin typeface="+mn-lt"/>
              <a:ea typeface="ＭＳ Ｐゴシック" charset="0"/>
              <a:cs typeface="ＭＳ Ｐゴシック" charset="0"/>
            </a:endParaRPr>
          </a:p>
        </p:txBody>
      </p:sp>
      <p:sp>
        <p:nvSpPr>
          <p:cNvPr id="133" name="Rectangle 132"/>
          <p:cNvSpPr/>
          <p:nvPr userDrawn="1"/>
        </p:nvSpPr>
        <p:spPr bwMode="gray">
          <a:xfrm flipV="1">
            <a:off x="0" y="3438525"/>
            <a:ext cx="9144000" cy="1704973"/>
          </a:xfrm>
          <a:prstGeom prst="rect">
            <a:avLst/>
          </a:prstGeom>
          <a:gradFill flip="none" rotWithShape="1">
            <a:gsLst>
              <a:gs pos="0">
                <a:schemeClr val="tx2">
                  <a:lumMod val="75000"/>
                  <a:lumOff val="25000"/>
                  <a:shade val="30000"/>
                  <a:satMod val="115000"/>
                  <a:alpha val="0"/>
                </a:schemeClr>
              </a:gs>
              <a:gs pos="100000">
                <a:schemeClr val="tx2">
                  <a:lumMod val="75000"/>
                  <a:lumOff val="25000"/>
                  <a:shade val="100000"/>
                  <a:satMod val="115000"/>
                  <a:alpha val="67000"/>
                </a:schemeClr>
              </a:gs>
            </a:gsLst>
            <a:lin ang="16200000" scaled="1"/>
            <a:tileRect/>
          </a:gradFill>
          <a:ln w="9525">
            <a:noFill/>
            <a:round/>
            <a:headEnd/>
            <a:tailEnd/>
          </a:ln>
          <a:effectLst/>
          <a:extLst/>
        </p:spPr>
        <p:txBody>
          <a:bodyPr wrap="square" rtlCol="0" anchor="ctr"/>
          <a:lstStyle/>
          <a:p>
            <a:pPr algn="ctr" defTabSz="914400">
              <a:lnSpc>
                <a:spcPct val="90000"/>
              </a:lnSpc>
            </a:pPr>
            <a:endParaRPr lang="en-US" sz="2000" dirty="0">
              <a:solidFill>
                <a:schemeClr val="bg1"/>
              </a:solidFill>
              <a:latin typeface="+mn-lt"/>
              <a:ea typeface="ＭＳ Ｐゴシック" charset="0"/>
              <a:cs typeface="ＭＳ Ｐゴシック" charset="0"/>
            </a:endParaRPr>
          </a:p>
        </p:txBody>
      </p:sp>
      <p:sp>
        <p:nvSpPr>
          <p:cNvPr id="12" name="Rectangle 2"/>
          <p:cNvSpPr>
            <a:spLocks noGrp="1" noChangeArrowheads="1"/>
          </p:cNvSpPr>
          <p:nvPr>
            <p:ph type="ctrTitle" hasCustomPrompt="1"/>
          </p:nvPr>
        </p:nvSpPr>
        <p:spPr bwMode="gray">
          <a:xfrm>
            <a:off x="409575" y="2065270"/>
            <a:ext cx="4712758" cy="418576"/>
          </a:xfrm>
          <a:noFill/>
          <a:ln>
            <a:noFill/>
          </a:ln>
          <a:extLst/>
        </p:spPr>
        <p:txBody>
          <a:bodyPr vert="horz" wrap="square" lIns="0" tIns="0" rIns="0" bIns="0" numCol="1" anchor="b" anchorCtr="0" compatLnSpc="1">
            <a:prstTxWarp prst="textNoShape">
              <a:avLst/>
            </a:prstTxWarp>
            <a:spAutoFit/>
          </a:bodyPr>
          <a:lstStyle>
            <a:lvl1pPr eaLnBrk="1" hangingPunct="1">
              <a:defRPr lang="en-US" sz="3200" b="0" cap="none" dirty="0">
                <a:solidFill>
                  <a:schemeClr val="bg1"/>
                </a:solidFill>
                <a:latin typeface="+mn-lt"/>
              </a:defRPr>
            </a:lvl1pPr>
          </a:lstStyle>
          <a:p>
            <a:pPr lvl="0" eaLnBrk="1" hangingPunct="1"/>
            <a:r>
              <a:rPr lang="en-US" dirty="0" smtClean="0"/>
              <a:t>Click to Add Title</a:t>
            </a:r>
            <a:endParaRPr lang="en-US" dirty="0"/>
          </a:p>
        </p:txBody>
      </p:sp>
      <p:cxnSp>
        <p:nvCxnSpPr>
          <p:cNvPr id="22" name="Straight Connector 21"/>
          <p:cNvCxnSpPr/>
          <p:nvPr userDrawn="1"/>
        </p:nvCxnSpPr>
        <p:spPr bwMode="gray">
          <a:xfrm flipH="1">
            <a:off x="419100" y="2486025"/>
            <a:ext cx="6080760" cy="0"/>
          </a:xfrm>
          <a:prstGeom prst="line">
            <a:avLst/>
          </a:prstGeom>
          <a:solidFill>
            <a:schemeClr val="accent2"/>
          </a:solidFill>
          <a:ln w="19050" cap="flat" cmpd="sng" algn="ctr">
            <a:solidFill>
              <a:schemeClr val="accent1"/>
            </a:solidFill>
            <a:prstDash val="solid"/>
            <a:round/>
            <a:headEnd type="none" w="med" len="med"/>
            <a:tailEnd type="none" w="med" len="med"/>
          </a:ln>
          <a:effectLst/>
        </p:spPr>
      </p:cxnSp>
      <p:sp>
        <p:nvSpPr>
          <p:cNvPr id="59" name="Text Placeholder 19"/>
          <p:cNvSpPr>
            <a:spLocks noGrp="1"/>
          </p:cNvSpPr>
          <p:nvPr userDrawn="1">
            <p:ph type="body" sz="quarter" idx="10" hasCustomPrompt="1"/>
          </p:nvPr>
        </p:nvSpPr>
        <p:spPr bwMode="gray">
          <a:xfrm>
            <a:off x="419099" y="2624978"/>
            <a:ext cx="4695825" cy="276999"/>
          </a:xfrm>
        </p:spPr>
        <p:txBody>
          <a:bodyPr/>
          <a:lstStyle>
            <a:lvl1pPr marL="0" indent="0">
              <a:buNone/>
              <a:defRPr>
                <a:solidFill>
                  <a:schemeClr val="accent2"/>
                </a:solidFill>
              </a:defRPr>
            </a:lvl1pPr>
          </a:lstStyle>
          <a:p>
            <a:pPr lvl="0"/>
            <a:r>
              <a:rPr lang="en-US" dirty="0" smtClean="0"/>
              <a:t>Click to Add Text</a:t>
            </a:r>
          </a:p>
        </p:txBody>
      </p:sp>
      <p:grpSp>
        <p:nvGrpSpPr>
          <p:cNvPr id="2" name="Group 1"/>
          <p:cNvGrpSpPr/>
          <p:nvPr userDrawn="1"/>
        </p:nvGrpSpPr>
        <p:grpSpPr>
          <a:xfrm>
            <a:off x="0" y="4876328"/>
            <a:ext cx="9144000" cy="267172"/>
            <a:chOff x="0" y="4876328"/>
            <a:chExt cx="9144000" cy="267172"/>
          </a:xfrm>
        </p:grpSpPr>
        <p:sp>
          <p:nvSpPr>
            <p:cNvPr id="132" name="TextBox 131"/>
            <p:cNvSpPr txBox="1"/>
            <p:nvPr userDrawn="1"/>
          </p:nvSpPr>
          <p:spPr bwMode="gray">
            <a:xfrm>
              <a:off x="7203008" y="4876328"/>
              <a:ext cx="1615827" cy="107722"/>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defPPr>
                <a:defRPr lang="en-GB"/>
              </a:defPPr>
              <a:lvl1pPr defTabSz="914400" fontAlgn="auto">
                <a:spcBef>
                  <a:spcPts val="0"/>
                </a:spcBef>
                <a:spcAft>
                  <a:spcPts val="0"/>
                </a:spcAft>
                <a:defRPr sz="800">
                  <a:solidFill>
                    <a:srgbClr val="5F5F5F"/>
                  </a:solidFill>
                  <a:latin typeface="Arial"/>
                  <a:ea typeface="+mn-ea"/>
                </a:defRPr>
              </a:lvl1pPr>
            </a:lstStyle>
            <a:p>
              <a:r>
                <a:rPr lang="en-US" sz="700" dirty="0" smtClean="0">
                  <a:solidFill>
                    <a:schemeClr val="bg1">
                      <a:lumMod val="75000"/>
                    </a:schemeClr>
                  </a:solidFill>
                </a:rPr>
                <a:t>© 2015 Wind River. All Rights Reserved.</a:t>
              </a:r>
              <a:endParaRPr lang="en-US" sz="700" dirty="0">
                <a:solidFill>
                  <a:schemeClr val="bg1">
                    <a:lumMod val="75000"/>
                  </a:schemeClr>
                </a:solidFill>
              </a:endParaRPr>
            </a:p>
          </p:txBody>
        </p:sp>
        <p:sp>
          <p:nvSpPr>
            <p:cNvPr id="25" name="Rectangle 24"/>
            <p:cNvSpPr/>
            <p:nvPr userDrawn="1"/>
          </p:nvSpPr>
          <p:spPr bwMode="gray">
            <a:xfrm>
              <a:off x="0" y="5010150"/>
              <a:ext cx="9144000" cy="133350"/>
            </a:xfrm>
            <a:prstGeom prst="rect">
              <a:avLst/>
            </a:prstGeom>
            <a:solidFill>
              <a:schemeClr val="tx2">
                <a:lumMod val="85000"/>
                <a:lumOff val="15000"/>
              </a:schemeClr>
            </a:solidFill>
            <a:ln w="9525">
              <a:noFill/>
              <a:round/>
              <a:headEnd/>
              <a:tailEnd/>
            </a:ln>
            <a:effectLst/>
            <a:extLst/>
          </p:spPr>
          <p:txBody>
            <a:bodyPr wrap="square" rtlCol="0" anchor="ctr"/>
            <a:lstStyle/>
            <a:p>
              <a:pPr algn="ctr" defTabSz="914400">
                <a:lnSpc>
                  <a:spcPct val="90000"/>
                </a:lnSpc>
              </a:pPr>
              <a:endParaRPr lang="en-US" sz="2000" dirty="0">
                <a:solidFill>
                  <a:schemeClr val="bg1"/>
                </a:solidFill>
                <a:latin typeface="+mn-lt"/>
                <a:ea typeface="ＭＳ Ｐゴシック" charset="0"/>
                <a:cs typeface="ＭＳ Ｐゴシック" charset="0"/>
              </a:endParaRPr>
            </a:p>
          </p:txBody>
        </p:sp>
      </p:grpSp>
      <p:pic>
        <p:nvPicPr>
          <p:cNvPr id="79" name="Picture 7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77000" y="1884765"/>
            <a:ext cx="2667000" cy="1576917"/>
          </a:xfrm>
          <a:prstGeom prst="rect">
            <a:avLst/>
          </a:prstGeom>
        </p:spPr>
      </p:pic>
      <p:pic>
        <p:nvPicPr>
          <p:cNvPr id="83" name="Picture 8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0" y="3914612"/>
            <a:ext cx="7019925" cy="1065745"/>
          </a:xfrm>
          <a:prstGeom prst="rect">
            <a:avLst/>
          </a:prstGeom>
        </p:spPr>
      </p:pic>
      <p:sp>
        <p:nvSpPr>
          <p:cNvPr id="6" name="AutoShape 3"/>
          <p:cNvSpPr>
            <a:spLocks noChangeAspect="1" noChangeArrowheads="1" noTextEdit="1"/>
          </p:cNvSpPr>
          <p:nvPr userDrawn="1"/>
        </p:nvSpPr>
        <p:spPr bwMode="auto">
          <a:xfrm>
            <a:off x="3862388" y="2981325"/>
            <a:ext cx="2698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4" name="Group 83"/>
          <p:cNvGrpSpPr/>
          <p:nvPr userDrawn="1"/>
        </p:nvGrpSpPr>
        <p:grpSpPr bwMode="gray">
          <a:xfrm>
            <a:off x="5731062" y="1433512"/>
            <a:ext cx="371475" cy="371475"/>
            <a:chOff x="5733443" y="1465431"/>
            <a:chExt cx="371475" cy="371475"/>
          </a:xfrm>
        </p:grpSpPr>
        <p:sp>
          <p:nvSpPr>
            <p:cNvPr id="85" name="Oval 84"/>
            <p:cNvSpPr/>
            <p:nvPr userDrawn="1"/>
          </p:nvSpPr>
          <p:spPr bwMode="gray">
            <a:xfrm>
              <a:off x="5733443" y="1465431"/>
              <a:ext cx="371475" cy="371475"/>
            </a:xfrm>
            <a:prstGeom prst="ellipse">
              <a:avLst/>
            </a:prstGeom>
            <a:solidFill>
              <a:schemeClr val="tx2">
                <a:lumMod val="85000"/>
                <a:lumOff val="15000"/>
              </a:schemeClr>
            </a:solidFill>
            <a:ln w="19050">
              <a:noFill/>
              <a:round/>
              <a:headEnd/>
              <a:tailEnd/>
            </a:ln>
            <a:effectLst/>
            <a:extLst/>
          </p:spPr>
          <p:txBody>
            <a:bodyPr wrap="square"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000" b="0" i="0" u="none" strike="noStrike" kern="0" cap="none" spc="0" normalizeH="0" baseline="0" noProof="0" dirty="0" smtClean="0">
                <a:ln>
                  <a:noFill/>
                </a:ln>
                <a:solidFill>
                  <a:srgbClr val="5F5F5F"/>
                </a:solidFill>
                <a:effectLst/>
                <a:uLnTx/>
                <a:uFillTx/>
                <a:latin typeface="Arial"/>
                <a:ea typeface="ＭＳ Ｐゴシック" charset="0"/>
                <a:cs typeface="ＭＳ Ｐゴシック" charset="0"/>
              </a:endParaRPr>
            </a:p>
          </p:txBody>
        </p:sp>
        <p:grpSp>
          <p:nvGrpSpPr>
            <p:cNvPr id="94" name="Group 93"/>
            <p:cNvGrpSpPr/>
            <p:nvPr userDrawn="1"/>
          </p:nvGrpSpPr>
          <p:grpSpPr bwMode="gray">
            <a:xfrm>
              <a:off x="5795199" y="1532523"/>
              <a:ext cx="250247" cy="248651"/>
              <a:chOff x="1148865" y="84814"/>
              <a:chExt cx="368236" cy="365890"/>
            </a:xfrm>
          </p:grpSpPr>
          <p:sp>
            <p:nvSpPr>
              <p:cNvPr id="97" name="Freeform 5"/>
              <p:cNvSpPr>
                <a:spLocks/>
              </p:cNvSpPr>
              <p:nvPr userDrawn="1"/>
            </p:nvSpPr>
            <p:spPr bwMode="gray">
              <a:xfrm>
                <a:off x="1260081" y="197653"/>
                <a:ext cx="147735" cy="146111"/>
              </a:xfrm>
              <a:custGeom>
                <a:avLst/>
                <a:gdLst>
                  <a:gd name="T0" fmla="*/ 176 w 181"/>
                  <a:gd name="T1" fmla="*/ 79 h 180"/>
                  <a:gd name="T2" fmla="*/ 176 w 181"/>
                  <a:gd name="T3" fmla="*/ 79 h 180"/>
                  <a:gd name="T4" fmla="*/ 179 w 181"/>
                  <a:gd name="T5" fmla="*/ 75 h 180"/>
                  <a:gd name="T6" fmla="*/ 181 w 181"/>
                  <a:gd name="T7" fmla="*/ 70 h 180"/>
                  <a:gd name="T8" fmla="*/ 179 w 181"/>
                  <a:gd name="T9" fmla="*/ 64 h 180"/>
                  <a:gd name="T10" fmla="*/ 176 w 181"/>
                  <a:gd name="T11" fmla="*/ 59 h 180"/>
                  <a:gd name="T12" fmla="*/ 120 w 181"/>
                  <a:gd name="T13" fmla="*/ 5 h 180"/>
                  <a:gd name="T14" fmla="*/ 120 w 181"/>
                  <a:gd name="T15" fmla="*/ 5 h 180"/>
                  <a:gd name="T16" fmla="*/ 116 w 181"/>
                  <a:gd name="T17" fmla="*/ 2 h 180"/>
                  <a:gd name="T18" fmla="*/ 111 w 181"/>
                  <a:gd name="T19" fmla="*/ 0 h 180"/>
                  <a:gd name="T20" fmla="*/ 105 w 181"/>
                  <a:gd name="T21" fmla="*/ 2 h 180"/>
                  <a:gd name="T22" fmla="*/ 100 w 181"/>
                  <a:gd name="T23" fmla="*/ 5 h 180"/>
                  <a:gd name="T24" fmla="*/ 4 w 181"/>
                  <a:gd name="T25" fmla="*/ 101 h 180"/>
                  <a:gd name="T26" fmla="*/ 4 w 181"/>
                  <a:gd name="T27" fmla="*/ 101 h 180"/>
                  <a:gd name="T28" fmla="*/ 1 w 181"/>
                  <a:gd name="T29" fmla="*/ 105 h 180"/>
                  <a:gd name="T30" fmla="*/ 0 w 181"/>
                  <a:gd name="T31" fmla="*/ 112 h 180"/>
                  <a:gd name="T32" fmla="*/ 1 w 181"/>
                  <a:gd name="T33" fmla="*/ 116 h 180"/>
                  <a:gd name="T34" fmla="*/ 4 w 181"/>
                  <a:gd name="T35" fmla="*/ 121 h 180"/>
                  <a:gd name="T36" fmla="*/ 58 w 181"/>
                  <a:gd name="T37" fmla="*/ 177 h 180"/>
                  <a:gd name="T38" fmla="*/ 58 w 181"/>
                  <a:gd name="T39" fmla="*/ 177 h 180"/>
                  <a:gd name="T40" fmla="*/ 63 w 181"/>
                  <a:gd name="T41" fmla="*/ 180 h 180"/>
                  <a:gd name="T42" fmla="*/ 69 w 181"/>
                  <a:gd name="T43" fmla="*/ 180 h 180"/>
                  <a:gd name="T44" fmla="*/ 74 w 181"/>
                  <a:gd name="T45" fmla="*/ 180 h 180"/>
                  <a:gd name="T46" fmla="*/ 80 w 181"/>
                  <a:gd name="T47" fmla="*/ 177 h 180"/>
                  <a:gd name="T48" fmla="*/ 176 w 181"/>
                  <a:gd name="T49" fmla="*/ 79 h 180"/>
                  <a:gd name="T50" fmla="*/ 176 w 181"/>
                  <a:gd name="T51" fmla="*/ 7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1" h="180">
                    <a:moveTo>
                      <a:pt x="176" y="79"/>
                    </a:moveTo>
                    <a:lnTo>
                      <a:pt x="176" y="79"/>
                    </a:lnTo>
                    <a:lnTo>
                      <a:pt x="179" y="75"/>
                    </a:lnTo>
                    <a:lnTo>
                      <a:pt x="181" y="70"/>
                    </a:lnTo>
                    <a:lnTo>
                      <a:pt x="179" y="64"/>
                    </a:lnTo>
                    <a:lnTo>
                      <a:pt x="176" y="59"/>
                    </a:lnTo>
                    <a:lnTo>
                      <a:pt x="120" y="5"/>
                    </a:lnTo>
                    <a:lnTo>
                      <a:pt x="120" y="5"/>
                    </a:lnTo>
                    <a:lnTo>
                      <a:pt x="116" y="2"/>
                    </a:lnTo>
                    <a:lnTo>
                      <a:pt x="111" y="0"/>
                    </a:lnTo>
                    <a:lnTo>
                      <a:pt x="105" y="2"/>
                    </a:lnTo>
                    <a:lnTo>
                      <a:pt x="100" y="5"/>
                    </a:lnTo>
                    <a:lnTo>
                      <a:pt x="4" y="101"/>
                    </a:lnTo>
                    <a:lnTo>
                      <a:pt x="4" y="101"/>
                    </a:lnTo>
                    <a:lnTo>
                      <a:pt x="1" y="105"/>
                    </a:lnTo>
                    <a:lnTo>
                      <a:pt x="0" y="112"/>
                    </a:lnTo>
                    <a:lnTo>
                      <a:pt x="1" y="116"/>
                    </a:lnTo>
                    <a:lnTo>
                      <a:pt x="4" y="121"/>
                    </a:lnTo>
                    <a:lnTo>
                      <a:pt x="58" y="177"/>
                    </a:lnTo>
                    <a:lnTo>
                      <a:pt x="58" y="177"/>
                    </a:lnTo>
                    <a:lnTo>
                      <a:pt x="63" y="180"/>
                    </a:lnTo>
                    <a:lnTo>
                      <a:pt x="69" y="180"/>
                    </a:lnTo>
                    <a:lnTo>
                      <a:pt x="74" y="180"/>
                    </a:lnTo>
                    <a:lnTo>
                      <a:pt x="80" y="177"/>
                    </a:lnTo>
                    <a:lnTo>
                      <a:pt x="176" y="79"/>
                    </a:lnTo>
                    <a:lnTo>
                      <a:pt x="176" y="79"/>
                    </a:ln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6"/>
              <p:cNvSpPr>
                <a:spLocks/>
              </p:cNvSpPr>
              <p:nvPr userDrawn="1"/>
            </p:nvSpPr>
            <p:spPr bwMode="gray">
              <a:xfrm>
                <a:off x="1379954" y="125235"/>
                <a:ext cx="95762" cy="95762"/>
              </a:xfrm>
              <a:custGeom>
                <a:avLst/>
                <a:gdLst>
                  <a:gd name="T0" fmla="*/ 113 w 133"/>
                  <a:gd name="T1" fmla="*/ 113 h 133"/>
                  <a:gd name="T2" fmla="*/ 113 w 133"/>
                  <a:gd name="T3" fmla="*/ 113 h 133"/>
                  <a:gd name="T4" fmla="*/ 122 w 133"/>
                  <a:gd name="T5" fmla="*/ 102 h 133"/>
                  <a:gd name="T6" fmla="*/ 129 w 133"/>
                  <a:gd name="T7" fmla="*/ 91 h 133"/>
                  <a:gd name="T8" fmla="*/ 132 w 133"/>
                  <a:gd name="T9" fmla="*/ 79 h 133"/>
                  <a:gd name="T10" fmla="*/ 133 w 133"/>
                  <a:gd name="T11" fmla="*/ 66 h 133"/>
                  <a:gd name="T12" fmla="*/ 132 w 133"/>
                  <a:gd name="T13" fmla="*/ 54 h 133"/>
                  <a:gd name="T14" fmla="*/ 129 w 133"/>
                  <a:gd name="T15" fmla="*/ 42 h 133"/>
                  <a:gd name="T16" fmla="*/ 122 w 133"/>
                  <a:gd name="T17" fmla="*/ 29 h 133"/>
                  <a:gd name="T18" fmla="*/ 113 w 133"/>
                  <a:gd name="T19" fmla="*/ 18 h 133"/>
                  <a:gd name="T20" fmla="*/ 113 w 133"/>
                  <a:gd name="T21" fmla="*/ 18 h 133"/>
                  <a:gd name="T22" fmla="*/ 102 w 133"/>
                  <a:gd name="T23" fmla="*/ 11 h 133"/>
                  <a:gd name="T24" fmla="*/ 91 w 133"/>
                  <a:gd name="T25" fmla="*/ 4 h 133"/>
                  <a:gd name="T26" fmla="*/ 79 w 133"/>
                  <a:gd name="T27" fmla="*/ 1 h 133"/>
                  <a:gd name="T28" fmla="*/ 67 w 133"/>
                  <a:gd name="T29" fmla="*/ 0 h 133"/>
                  <a:gd name="T30" fmla="*/ 54 w 133"/>
                  <a:gd name="T31" fmla="*/ 1 h 133"/>
                  <a:gd name="T32" fmla="*/ 42 w 133"/>
                  <a:gd name="T33" fmla="*/ 4 h 133"/>
                  <a:gd name="T34" fmla="*/ 29 w 133"/>
                  <a:gd name="T35" fmla="*/ 11 h 133"/>
                  <a:gd name="T36" fmla="*/ 19 w 133"/>
                  <a:gd name="T37" fmla="*/ 18 h 133"/>
                  <a:gd name="T38" fmla="*/ 19 w 133"/>
                  <a:gd name="T39" fmla="*/ 18 h 133"/>
                  <a:gd name="T40" fmla="*/ 11 w 133"/>
                  <a:gd name="T41" fmla="*/ 29 h 133"/>
                  <a:gd name="T42" fmla="*/ 5 w 133"/>
                  <a:gd name="T43" fmla="*/ 42 h 133"/>
                  <a:gd name="T44" fmla="*/ 2 w 133"/>
                  <a:gd name="T45" fmla="*/ 54 h 133"/>
                  <a:gd name="T46" fmla="*/ 0 w 133"/>
                  <a:gd name="T47" fmla="*/ 66 h 133"/>
                  <a:gd name="T48" fmla="*/ 2 w 133"/>
                  <a:gd name="T49" fmla="*/ 79 h 133"/>
                  <a:gd name="T50" fmla="*/ 5 w 133"/>
                  <a:gd name="T51" fmla="*/ 91 h 133"/>
                  <a:gd name="T52" fmla="*/ 11 w 133"/>
                  <a:gd name="T53" fmla="*/ 102 h 133"/>
                  <a:gd name="T54" fmla="*/ 19 w 133"/>
                  <a:gd name="T55" fmla="*/ 113 h 133"/>
                  <a:gd name="T56" fmla="*/ 19 w 133"/>
                  <a:gd name="T57" fmla="*/ 113 h 133"/>
                  <a:gd name="T58" fmla="*/ 29 w 133"/>
                  <a:gd name="T59" fmla="*/ 122 h 133"/>
                  <a:gd name="T60" fmla="*/ 42 w 133"/>
                  <a:gd name="T61" fmla="*/ 128 h 133"/>
                  <a:gd name="T62" fmla="*/ 54 w 133"/>
                  <a:gd name="T63" fmla="*/ 131 h 133"/>
                  <a:gd name="T64" fmla="*/ 67 w 133"/>
                  <a:gd name="T65" fmla="*/ 133 h 133"/>
                  <a:gd name="T66" fmla="*/ 79 w 133"/>
                  <a:gd name="T67" fmla="*/ 131 h 133"/>
                  <a:gd name="T68" fmla="*/ 91 w 133"/>
                  <a:gd name="T69" fmla="*/ 128 h 133"/>
                  <a:gd name="T70" fmla="*/ 102 w 133"/>
                  <a:gd name="T71" fmla="*/ 122 h 133"/>
                  <a:gd name="T72" fmla="*/ 113 w 133"/>
                  <a:gd name="T73" fmla="*/ 113 h 133"/>
                  <a:gd name="T74" fmla="*/ 113 w 133"/>
                  <a:gd name="T75" fmla="*/ 11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3" h="133">
                    <a:moveTo>
                      <a:pt x="113" y="113"/>
                    </a:moveTo>
                    <a:lnTo>
                      <a:pt x="113" y="113"/>
                    </a:lnTo>
                    <a:lnTo>
                      <a:pt x="122" y="102"/>
                    </a:lnTo>
                    <a:lnTo>
                      <a:pt x="129" y="91"/>
                    </a:lnTo>
                    <a:lnTo>
                      <a:pt x="132" y="79"/>
                    </a:lnTo>
                    <a:lnTo>
                      <a:pt x="133" y="66"/>
                    </a:lnTo>
                    <a:lnTo>
                      <a:pt x="132" y="54"/>
                    </a:lnTo>
                    <a:lnTo>
                      <a:pt x="129" y="42"/>
                    </a:lnTo>
                    <a:lnTo>
                      <a:pt x="122" y="29"/>
                    </a:lnTo>
                    <a:lnTo>
                      <a:pt x="113" y="18"/>
                    </a:lnTo>
                    <a:lnTo>
                      <a:pt x="113" y="18"/>
                    </a:lnTo>
                    <a:lnTo>
                      <a:pt x="102" y="11"/>
                    </a:lnTo>
                    <a:lnTo>
                      <a:pt x="91" y="4"/>
                    </a:lnTo>
                    <a:lnTo>
                      <a:pt x="79" y="1"/>
                    </a:lnTo>
                    <a:lnTo>
                      <a:pt x="67" y="0"/>
                    </a:lnTo>
                    <a:lnTo>
                      <a:pt x="54" y="1"/>
                    </a:lnTo>
                    <a:lnTo>
                      <a:pt x="42" y="4"/>
                    </a:lnTo>
                    <a:lnTo>
                      <a:pt x="29" y="11"/>
                    </a:lnTo>
                    <a:lnTo>
                      <a:pt x="19" y="18"/>
                    </a:lnTo>
                    <a:lnTo>
                      <a:pt x="19" y="18"/>
                    </a:lnTo>
                    <a:lnTo>
                      <a:pt x="11" y="29"/>
                    </a:lnTo>
                    <a:lnTo>
                      <a:pt x="5" y="42"/>
                    </a:lnTo>
                    <a:lnTo>
                      <a:pt x="2" y="54"/>
                    </a:lnTo>
                    <a:lnTo>
                      <a:pt x="0" y="66"/>
                    </a:lnTo>
                    <a:lnTo>
                      <a:pt x="2" y="79"/>
                    </a:lnTo>
                    <a:lnTo>
                      <a:pt x="5" y="91"/>
                    </a:lnTo>
                    <a:lnTo>
                      <a:pt x="11" y="102"/>
                    </a:lnTo>
                    <a:lnTo>
                      <a:pt x="19" y="113"/>
                    </a:lnTo>
                    <a:lnTo>
                      <a:pt x="19" y="113"/>
                    </a:lnTo>
                    <a:lnTo>
                      <a:pt x="29" y="122"/>
                    </a:lnTo>
                    <a:lnTo>
                      <a:pt x="42" y="128"/>
                    </a:lnTo>
                    <a:lnTo>
                      <a:pt x="54" y="131"/>
                    </a:lnTo>
                    <a:lnTo>
                      <a:pt x="67" y="133"/>
                    </a:lnTo>
                    <a:lnTo>
                      <a:pt x="79" y="131"/>
                    </a:lnTo>
                    <a:lnTo>
                      <a:pt x="91" y="128"/>
                    </a:lnTo>
                    <a:lnTo>
                      <a:pt x="102" y="122"/>
                    </a:lnTo>
                    <a:lnTo>
                      <a:pt x="113" y="113"/>
                    </a:lnTo>
                    <a:lnTo>
                      <a:pt x="113" y="113"/>
                    </a:ln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8"/>
              <p:cNvSpPr>
                <a:spLocks noEditPoints="1"/>
              </p:cNvSpPr>
              <p:nvPr userDrawn="1"/>
            </p:nvSpPr>
            <p:spPr bwMode="gray">
              <a:xfrm>
                <a:off x="1148865" y="84814"/>
                <a:ext cx="181828" cy="181827"/>
              </a:xfrm>
              <a:custGeom>
                <a:avLst/>
                <a:gdLst>
                  <a:gd name="T0" fmla="*/ 221 w 225"/>
                  <a:gd name="T1" fmla="*/ 73 h 225"/>
                  <a:gd name="T2" fmla="*/ 152 w 225"/>
                  <a:gd name="T3" fmla="*/ 3 h 225"/>
                  <a:gd name="T4" fmla="*/ 152 w 225"/>
                  <a:gd name="T5" fmla="*/ 3 h 225"/>
                  <a:gd name="T6" fmla="*/ 147 w 225"/>
                  <a:gd name="T7" fmla="*/ 0 h 225"/>
                  <a:gd name="T8" fmla="*/ 142 w 225"/>
                  <a:gd name="T9" fmla="*/ 0 h 225"/>
                  <a:gd name="T10" fmla="*/ 138 w 225"/>
                  <a:gd name="T11" fmla="*/ 0 h 225"/>
                  <a:gd name="T12" fmla="*/ 135 w 225"/>
                  <a:gd name="T13" fmla="*/ 3 h 225"/>
                  <a:gd name="T14" fmla="*/ 3 w 225"/>
                  <a:gd name="T15" fmla="*/ 135 h 225"/>
                  <a:gd name="T16" fmla="*/ 3 w 225"/>
                  <a:gd name="T17" fmla="*/ 135 h 225"/>
                  <a:gd name="T18" fmla="*/ 0 w 225"/>
                  <a:gd name="T19" fmla="*/ 138 h 225"/>
                  <a:gd name="T20" fmla="*/ 0 w 225"/>
                  <a:gd name="T21" fmla="*/ 142 h 225"/>
                  <a:gd name="T22" fmla="*/ 0 w 225"/>
                  <a:gd name="T23" fmla="*/ 149 h 225"/>
                  <a:gd name="T24" fmla="*/ 3 w 225"/>
                  <a:gd name="T25" fmla="*/ 152 h 225"/>
                  <a:gd name="T26" fmla="*/ 73 w 225"/>
                  <a:gd name="T27" fmla="*/ 221 h 225"/>
                  <a:gd name="T28" fmla="*/ 73 w 225"/>
                  <a:gd name="T29" fmla="*/ 221 h 225"/>
                  <a:gd name="T30" fmla="*/ 76 w 225"/>
                  <a:gd name="T31" fmla="*/ 225 h 225"/>
                  <a:gd name="T32" fmla="*/ 81 w 225"/>
                  <a:gd name="T33" fmla="*/ 225 h 225"/>
                  <a:gd name="T34" fmla="*/ 85 w 225"/>
                  <a:gd name="T35" fmla="*/ 225 h 225"/>
                  <a:gd name="T36" fmla="*/ 90 w 225"/>
                  <a:gd name="T37" fmla="*/ 221 h 225"/>
                  <a:gd name="T38" fmla="*/ 221 w 225"/>
                  <a:gd name="T39" fmla="*/ 90 h 225"/>
                  <a:gd name="T40" fmla="*/ 221 w 225"/>
                  <a:gd name="T41" fmla="*/ 90 h 225"/>
                  <a:gd name="T42" fmla="*/ 223 w 225"/>
                  <a:gd name="T43" fmla="*/ 87 h 225"/>
                  <a:gd name="T44" fmla="*/ 225 w 225"/>
                  <a:gd name="T45" fmla="*/ 82 h 225"/>
                  <a:gd name="T46" fmla="*/ 223 w 225"/>
                  <a:gd name="T47" fmla="*/ 76 h 225"/>
                  <a:gd name="T48" fmla="*/ 221 w 225"/>
                  <a:gd name="T49" fmla="*/ 73 h 225"/>
                  <a:gd name="T50" fmla="*/ 221 w 225"/>
                  <a:gd name="T51" fmla="*/ 73 h 225"/>
                  <a:gd name="T52" fmla="*/ 81 w 225"/>
                  <a:gd name="T53" fmla="*/ 215 h 225"/>
                  <a:gd name="T54" fmla="*/ 8 w 225"/>
                  <a:gd name="T55" fmla="*/ 142 h 225"/>
                  <a:gd name="T56" fmla="*/ 142 w 225"/>
                  <a:gd name="T57" fmla="*/ 9 h 225"/>
                  <a:gd name="T58" fmla="*/ 215 w 225"/>
                  <a:gd name="T59" fmla="*/ 82 h 225"/>
                  <a:gd name="T60" fmla="*/ 81 w 225"/>
                  <a:gd name="T61" fmla="*/ 215 h 225"/>
                  <a:gd name="T62" fmla="*/ 81 w 225"/>
                  <a:gd name="T63" fmla="*/ 21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5" h="225">
                    <a:moveTo>
                      <a:pt x="221" y="73"/>
                    </a:moveTo>
                    <a:lnTo>
                      <a:pt x="152" y="3"/>
                    </a:lnTo>
                    <a:lnTo>
                      <a:pt x="152" y="3"/>
                    </a:lnTo>
                    <a:lnTo>
                      <a:pt x="147" y="0"/>
                    </a:lnTo>
                    <a:lnTo>
                      <a:pt x="142" y="0"/>
                    </a:lnTo>
                    <a:lnTo>
                      <a:pt x="138" y="0"/>
                    </a:lnTo>
                    <a:lnTo>
                      <a:pt x="135" y="3"/>
                    </a:lnTo>
                    <a:lnTo>
                      <a:pt x="3" y="135"/>
                    </a:lnTo>
                    <a:lnTo>
                      <a:pt x="3" y="135"/>
                    </a:lnTo>
                    <a:lnTo>
                      <a:pt x="0" y="138"/>
                    </a:lnTo>
                    <a:lnTo>
                      <a:pt x="0" y="142"/>
                    </a:lnTo>
                    <a:lnTo>
                      <a:pt x="0" y="149"/>
                    </a:lnTo>
                    <a:lnTo>
                      <a:pt x="3" y="152"/>
                    </a:lnTo>
                    <a:lnTo>
                      <a:pt x="73" y="221"/>
                    </a:lnTo>
                    <a:lnTo>
                      <a:pt x="73" y="221"/>
                    </a:lnTo>
                    <a:lnTo>
                      <a:pt x="76" y="225"/>
                    </a:lnTo>
                    <a:lnTo>
                      <a:pt x="81" y="225"/>
                    </a:lnTo>
                    <a:lnTo>
                      <a:pt x="85" y="225"/>
                    </a:lnTo>
                    <a:lnTo>
                      <a:pt x="90" y="221"/>
                    </a:lnTo>
                    <a:lnTo>
                      <a:pt x="221" y="90"/>
                    </a:lnTo>
                    <a:lnTo>
                      <a:pt x="221" y="90"/>
                    </a:lnTo>
                    <a:lnTo>
                      <a:pt x="223" y="87"/>
                    </a:lnTo>
                    <a:lnTo>
                      <a:pt x="225" y="82"/>
                    </a:lnTo>
                    <a:lnTo>
                      <a:pt x="223" y="76"/>
                    </a:lnTo>
                    <a:lnTo>
                      <a:pt x="221" y="73"/>
                    </a:lnTo>
                    <a:lnTo>
                      <a:pt x="221" y="73"/>
                    </a:lnTo>
                    <a:close/>
                    <a:moveTo>
                      <a:pt x="81" y="215"/>
                    </a:moveTo>
                    <a:lnTo>
                      <a:pt x="8" y="142"/>
                    </a:lnTo>
                    <a:lnTo>
                      <a:pt x="142" y="9"/>
                    </a:lnTo>
                    <a:lnTo>
                      <a:pt x="215" y="82"/>
                    </a:lnTo>
                    <a:lnTo>
                      <a:pt x="81" y="215"/>
                    </a:lnTo>
                    <a:lnTo>
                      <a:pt x="81" y="215"/>
                    </a:lnTo>
                    <a:close/>
                  </a:path>
                </a:pathLst>
              </a:custGeom>
              <a:solidFill>
                <a:srgbClr val="A6A6A6"/>
              </a:solidFill>
              <a:ln w="12700">
                <a:solidFill>
                  <a:srgbClr val="A6A6A6"/>
                </a:solidFill>
              </a:ln>
            </p:spPr>
            <p:txBody>
              <a:bodyPr vert="horz" wrap="square" lIns="91440" tIns="45720" rIns="91440" bIns="45720" numCol="1" anchor="t" anchorCtr="0" compatLnSpc="1">
                <a:prstTxWarp prst="textNoShape">
                  <a:avLst/>
                </a:prstTxWarp>
              </a:bodyPr>
              <a:lstStyle/>
              <a:p>
                <a:endParaRPr lang="en-US"/>
              </a:p>
            </p:txBody>
          </p:sp>
          <p:sp>
            <p:nvSpPr>
              <p:cNvPr id="100" name="Freeform 11"/>
              <p:cNvSpPr>
                <a:spLocks noEditPoints="1"/>
              </p:cNvSpPr>
              <p:nvPr userDrawn="1"/>
            </p:nvSpPr>
            <p:spPr bwMode="gray">
              <a:xfrm>
                <a:off x="1333650" y="268877"/>
                <a:ext cx="183451" cy="181827"/>
              </a:xfrm>
              <a:custGeom>
                <a:avLst/>
                <a:gdLst>
                  <a:gd name="T0" fmla="*/ 221 w 226"/>
                  <a:gd name="T1" fmla="*/ 73 h 225"/>
                  <a:gd name="T2" fmla="*/ 153 w 226"/>
                  <a:gd name="T3" fmla="*/ 4 h 225"/>
                  <a:gd name="T4" fmla="*/ 153 w 226"/>
                  <a:gd name="T5" fmla="*/ 4 h 225"/>
                  <a:gd name="T6" fmla="*/ 149 w 226"/>
                  <a:gd name="T7" fmla="*/ 0 h 225"/>
                  <a:gd name="T8" fmla="*/ 144 w 226"/>
                  <a:gd name="T9" fmla="*/ 0 h 225"/>
                  <a:gd name="T10" fmla="*/ 139 w 226"/>
                  <a:gd name="T11" fmla="*/ 0 h 225"/>
                  <a:gd name="T12" fmla="*/ 135 w 226"/>
                  <a:gd name="T13" fmla="*/ 4 h 225"/>
                  <a:gd name="T14" fmla="*/ 5 w 226"/>
                  <a:gd name="T15" fmla="*/ 135 h 225"/>
                  <a:gd name="T16" fmla="*/ 5 w 226"/>
                  <a:gd name="T17" fmla="*/ 135 h 225"/>
                  <a:gd name="T18" fmla="*/ 1 w 226"/>
                  <a:gd name="T19" fmla="*/ 138 h 225"/>
                  <a:gd name="T20" fmla="*/ 0 w 226"/>
                  <a:gd name="T21" fmla="*/ 143 h 225"/>
                  <a:gd name="T22" fmla="*/ 1 w 226"/>
                  <a:gd name="T23" fmla="*/ 148 h 225"/>
                  <a:gd name="T24" fmla="*/ 5 w 226"/>
                  <a:gd name="T25" fmla="*/ 152 h 225"/>
                  <a:gd name="T26" fmla="*/ 73 w 226"/>
                  <a:gd name="T27" fmla="*/ 222 h 225"/>
                  <a:gd name="T28" fmla="*/ 73 w 226"/>
                  <a:gd name="T29" fmla="*/ 222 h 225"/>
                  <a:gd name="T30" fmla="*/ 77 w 226"/>
                  <a:gd name="T31" fmla="*/ 223 h 225"/>
                  <a:gd name="T32" fmla="*/ 82 w 226"/>
                  <a:gd name="T33" fmla="*/ 225 h 225"/>
                  <a:gd name="T34" fmla="*/ 87 w 226"/>
                  <a:gd name="T35" fmla="*/ 223 h 225"/>
                  <a:gd name="T36" fmla="*/ 91 w 226"/>
                  <a:gd name="T37" fmla="*/ 222 h 225"/>
                  <a:gd name="T38" fmla="*/ 221 w 226"/>
                  <a:gd name="T39" fmla="*/ 90 h 225"/>
                  <a:gd name="T40" fmla="*/ 221 w 226"/>
                  <a:gd name="T41" fmla="*/ 90 h 225"/>
                  <a:gd name="T42" fmla="*/ 224 w 226"/>
                  <a:gd name="T43" fmla="*/ 86 h 225"/>
                  <a:gd name="T44" fmla="*/ 226 w 226"/>
                  <a:gd name="T45" fmla="*/ 81 h 225"/>
                  <a:gd name="T46" fmla="*/ 224 w 226"/>
                  <a:gd name="T47" fmla="*/ 76 h 225"/>
                  <a:gd name="T48" fmla="*/ 221 w 226"/>
                  <a:gd name="T49" fmla="*/ 73 h 225"/>
                  <a:gd name="T50" fmla="*/ 221 w 226"/>
                  <a:gd name="T51" fmla="*/ 73 h 225"/>
                  <a:gd name="T52" fmla="*/ 82 w 226"/>
                  <a:gd name="T53" fmla="*/ 216 h 225"/>
                  <a:gd name="T54" fmla="*/ 9 w 226"/>
                  <a:gd name="T55" fmla="*/ 143 h 225"/>
                  <a:gd name="T56" fmla="*/ 144 w 226"/>
                  <a:gd name="T57" fmla="*/ 8 h 225"/>
                  <a:gd name="T58" fmla="*/ 217 w 226"/>
                  <a:gd name="T59" fmla="*/ 81 h 225"/>
                  <a:gd name="T60" fmla="*/ 82 w 226"/>
                  <a:gd name="T61" fmla="*/ 216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6" h="225">
                    <a:moveTo>
                      <a:pt x="221" y="73"/>
                    </a:moveTo>
                    <a:lnTo>
                      <a:pt x="153" y="4"/>
                    </a:lnTo>
                    <a:lnTo>
                      <a:pt x="153" y="4"/>
                    </a:lnTo>
                    <a:lnTo>
                      <a:pt x="149" y="0"/>
                    </a:lnTo>
                    <a:lnTo>
                      <a:pt x="144" y="0"/>
                    </a:lnTo>
                    <a:lnTo>
                      <a:pt x="139" y="0"/>
                    </a:lnTo>
                    <a:lnTo>
                      <a:pt x="135" y="4"/>
                    </a:lnTo>
                    <a:lnTo>
                      <a:pt x="5" y="135"/>
                    </a:lnTo>
                    <a:lnTo>
                      <a:pt x="5" y="135"/>
                    </a:lnTo>
                    <a:lnTo>
                      <a:pt x="1" y="138"/>
                    </a:lnTo>
                    <a:lnTo>
                      <a:pt x="0" y="143"/>
                    </a:lnTo>
                    <a:lnTo>
                      <a:pt x="1" y="148"/>
                    </a:lnTo>
                    <a:lnTo>
                      <a:pt x="5" y="152"/>
                    </a:lnTo>
                    <a:lnTo>
                      <a:pt x="73" y="222"/>
                    </a:lnTo>
                    <a:lnTo>
                      <a:pt x="73" y="222"/>
                    </a:lnTo>
                    <a:lnTo>
                      <a:pt x="77" y="223"/>
                    </a:lnTo>
                    <a:lnTo>
                      <a:pt x="82" y="225"/>
                    </a:lnTo>
                    <a:lnTo>
                      <a:pt x="87" y="223"/>
                    </a:lnTo>
                    <a:lnTo>
                      <a:pt x="91" y="222"/>
                    </a:lnTo>
                    <a:lnTo>
                      <a:pt x="221" y="90"/>
                    </a:lnTo>
                    <a:lnTo>
                      <a:pt x="221" y="90"/>
                    </a:lnTo>
                    <a:lnTo>
                      <a:pt x="224" y="86"/>
                    </a:lnTo>
                    <a:lnTo>
                      <a:pt x="226" y="81"/>
                    </a:lnTo>
                    <a:lnTo>
                      <a:pt x="224" y="76"/>
                    </a:lnTo>
                    <a:lnTo>
                      <a:pt x="221" y="73"/>
                    </a:lnTo>
                    <a:lnTo>
                      <a:pt x="221" y="73"/>
                    </a:lnTo>
                    <a:close/>
                    <a:moveTo>
                      <a:pt x="82" y="216"/>
                    </a:moveTo>
                    <a:lnTo>
                      <a:pt x="9" y="143"/>
                    </a:lnTo>
                    <a:lnTo>
                      <a:pt x="144" y="8"/>
                    </a:lnTo>
                    <a:lnTo>
                      <a:pt x="217" y="81"/>
                    </a:lnTo>
                    <a:lnTo>
                      <a:pt x="82" y="216"/>
                    </a:lnTo>
                    <a:close/>
                  </a:path>
                </a:pathLst>
              </a:custGeom>
              <a:solidFill>
                <a:srgbClr val="A6A6A6"/>
              </a:solidFill>
              <a:ln w="12700">
                <a:solidFill>
                  <a:srgbClr val="A6A6A6"/>
                </a:solidFill>
              </a:ln>
            </p:spPr>
            <p:txBody>
              <a:bodyPr vert="horz" wrap="square" lIns="91440" tIns="45720" rIns="91440" bIns="45720" numCol="1" anchor="t" anchorCtr="0" compatLnSpc="1">
                <a:prstTxWarp prst="textNoShape">
                  <a:avLst/>
                </a:prstTxWarp>
              </a:bodyPr>
              <a:lstStyle/>
              <a:p>
                <a:endParaRPr lang="en-US"/>
              </a:p>
            </p:txBody>
          </p:sp>
          <p:sp>
            <p:nvSpPr>
              <p:cNvPr id="101" name="Freeform 13"/>
              <p:cNvSpPr>
                <a:spLocks/>
              </p:cNvSpPr>
              <p:nvPr userDrawn="1"/>
            </p:nvSpPr>
            <p:spPr bwMode="gray">
              <a:xfrm>
                <a:off x="1253588" y="295061"/>
                <a:ext cx="55197" cy="55197"/>
              </a:xfrm>
              <a:custGeom>
                <a:avLst/>
                <a:gdLst>
                  <a:gd name="T0" fmla="*/ 1 w 66"/>
                  <a:gd name="T1" fmla="*/ 6 h 67"/>
                  <a:gd name="T2" fmla="*/ 1 w 66"/>
                  <a:gd name="T3" fmla="*/ 6 h 67"/>
                  <a:gd name="T4" fmla="*/ 0 w 66"/>
                  <a:gd name="T5" fmla="*/ 9 h 67"/>
                  <a:gd name="T6" fmla="*/ 0 w 66"/>
                  <a:gd name="T7" fmla="*/ 12 h 67"/>
                  <a:gd name="T8" fmla="*/ 0 w 66"/>
                  <a:gd name="T9" fmla="*/ 15 h 67"/>
                  <a:gd name="T10" fmla="*/ 1 w 66"/>
                  <a:gd name="T11" fmla="*/ 19 h 67"/>
                  <a:gd name="T12" fmla="*/ 48 w 66"/>
                  <a:gd name="T13" fmla="*/ 65 h 67"/>
                  <a:gd name="T14" fmla="*/ 48 w 66"/>
                  <a:gd name="T15" fmla="*/ 65 h 67"/>
                  <a:gd name="T16" fmla="*/ 51 w 66"/>
                  <a:gd name="T17" fmla="*/ 67 h 67"/>
                  <a:gd name="T18" fmla="*/ 54 w 66"/>
                  <a:gd name="T19" fmla="*/ 67 h 67"/>
                  <a:gd name="T20" fmla="*/ 57 w 66"/>
                  <a:gd name="T21" fmla="*/ 67 h 67"/>
                  <a:gd name="T22" fmla="*/ 60 w 66"/>
                  <a:gd name="T23" fmla="*/ 65 h 67"/>
                  <a:gd name="T24" fmla="*/ 66 w 66"/>
                  <a:gd name="T25" fmla="*/ 59 h 67"/>
                  <a:gd name="T26" fmla="*/ 8 w 66"/>
                  <a:gd name="T27" fmla="*/ 0 h 67"/>
                  <a:gd name="T28" fmla="*/ 1 w 66"/>
                  <a:gd name="T29" fmla="*/ 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67">
                    <a:moveTo>
                      <a:pt x="1" y="6"/>
                    </a:moveTo>
                    <a:lnTo>
                      <a:pt x="1" y="6"/>
                    </a:lnTo>
                    <a:lnTo>
                      <a:pt x="0" y="9"/>
                    </a:lnTo>
                    <a:lnTo>
                      <a:pt x="0" y="12"/>
                    </a:lnTo>
                    <a:lnTo>
                      <a:pt x="0" y="15"/>
                    </a:lnTo>
                    <a:lnTo>
                      <a:pt x="1" y="19"/>
                    </a:lnTo>
                    <a:lnTo>
                      <a:pt x="48" y="65"/>
                    </a:lnTo>
                    <a:lnTo>
                      <a:pt x="48" y="65"/>
                    </a:lnTo>
                    <a:lnTo>
                      <a:pt x="51" y="67"/>
                    </a:lnTo>
                    <a:lnTo>
                      <a:pt x="54" y="67"/>
                    </a:lnTo>
                    <a:lnTo>
                      <a:pt x="57" y="67"/>
                    </a:lnTo>
                    <a:lnTo>
                      <a:pt x="60" y="65"/>
                    </a:lnTo>
                    <a:lnTo>
                      <a:pt x="66" y="59"/>
                    </a:lnTo>
                    <a:lnTo>
                      <a:pt x="8" y="0"/>
                    </a:lnTo>
                    <a:lnTo>
                      <a:pt x="1" y="6"/>
                    </a:ln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4"/>
              <p:cNvSpPr>
                <a:spLocks/>
              </p:cNvSpPr>
              <p:nvPr userDrawn="1"/>
            </p:nvSpPr>
            <p:spPr bwMode="gray">
              <a:xfrm>
                <a:off x="1247093" y="314543"/>
                <a:ext cx="42209" cy="42209"/>
              </a:xfrm>
              <a:custGeom>
                <a:avLst/>
                <a:gdLst>
                  <a:gd name="T0" fmla="*/ 0 w 52"/>
                  <a:gd name="T1" fmla="*/ 23 h 53"/>
                  <a:gd name="T2" fmla="*/ 29 w 52"/>
                  <a:gd name="T3" fmla="*/ 53 h 53"/>
                  <a:gd name="T4" fmla="*/ 29 w 52"/>
                  <a:gd name="T5" fmla="*/ 53 h 53"/>
                  <a:gd name="T6" fmla="*/ 34 w 52"/>
                  <a:gd name="T7" fmla="*/ 50 h 53"/>
                  <a:gd name="T8" fmla="*/ 40 w 52"/>
                  <a:gd name="T9" fmla="*/ 47 h 53"/>
                  <a:gd name="T10" fmla="*/ 46 w 52"/>
                  <a:gd name="T11" fmla="*/ 44 h 53"/>
                  <a:gd name="T12" fmla="*/ 52 w 52"/>
                  <a:gd name="T13" fmla="*/ 44 h 53"/>
                  <a:gd name="T14" fmla="*/ 52 w 52"/>
                  <a:gd name="T15" fmla="*/ 44 h 53"/>
                  <a:gd name="T16" fmla="*/ 9 w 52"/>
                  <a:gd name="T17" fmla="*/ 0 h 53"/>
                  <a:gd name="T18" fmla="*/ 9 w 52"/>
                  <a:gd name="T19" fmla="*/ 0 h 53"/>
                  <a:gd name="T20" fmla="*/ 9 w 52"/>
                  <a:gd name="T21" fmla="*/ 6 h 53"/>
                  <a:gd name="T22" fmla="*/ 6 w 52"/>
                  <a:gd name="T23" fmla="*/ 13 h 53"/>
                  <a:gd name="T24" fmla="*/ 3 w 52"/>
                  <a:gd name="T25" fmla="*/ 19 h 53"/>
                  <a:gd name="T26" fmla="*/ 0 w 52"/>
                  <a:gd name="T27" fmla="*/ 23 h 53"/>
                  <a:gd name="T28" fmla="*/ 0 w 52"/>
                  <a:gd name="T29" fmla="*/ 2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 h="53">
                    <a:moveTo>
                      <a:pt x="0" y="23"/>
                    </a:moveTo>
                    <a:lnTo>
                      <a:pt x="29" y="53"/>
                    </a:lnTo>
                    <a:lnTo>
                      <a:pt x="29" y="53"/>
                    </a:lnTo>
                    <a:lnTo>
                      <a:pt x="34" y="50"/>
                    </a:lnTo>
                    <a:lnTo>
                      <a:pt x="40" y="47"/>
                    </a:lnTo>
                    <a:lnTo>
                      <a:pt x="46" y="44"/>
                    </a:lnTo>
                    <a:lnTo>
                      <a:pt x="52" y="44"/>
                    </a:lnTo>
                    <a:lnTo>
                      <a:pt x="52" y="44"/>
                    </a:lnTo>
                    <a:lnTo>
                      <a:pt x="9" y="0"/>
                    </a:lnTo>
                    <a:lnTo>
                      <a:pt x="9" y="0"/>
                    </a:lnTo>
                    <a:lnTo>
                      <a:pt x="9" y="6"/>
                    </a:lnTo>
                    <a:lnTo>
                      <a:pt x="6" y="13"/>
                    </a:lnTo>
                    <a:lnTo>
                      <a:pt x="3" y="19"/>
                    </a:lnTo>
                    <a:lnTo>
                      <a:pt x="0" y="23"/>
                    </a:lnTo>
                    <a:lnTo>
                      <a:pt x="0" y="23"/>
                    </a:ln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5"/>
              <p:cNvSpPr>
                <a:spLocks/>
              </p:cNvSpPr>
              <p:nvPr userDrawn="1"/>
            </p:nvSpPr>
            <p:spPr bwMode="gray">
              <a:xfrm>
                <a:off x="1243847" y="340517"/>
                <a:ext cx="21105" cy="21105"/>
              </a:xfrm>
              <a:custGeom>
                <a:avLst/>
                <a:gdLst>
                  <a:gd name="T0" fmla="*/ 5 w 27"/>
                  <a:gd name="T1" fmla="*/ 22 h 27"/>
                  <a:gd name="T2" fmla="*/ 5 w 27"/>
                  <a:gd name="T3" fmla="*/ 22 h 27"/>
                  <a:gd name="T4" fmla="*/ 10 w 27"/>
                  <a:gd name="T5" fmla="*/ 25 h 27"/>
                  <a:gd name="T6" fmla="*/ 16 w 27"/>
                  <a:gd name="T7" fmla="*/ 27 h 27"/>
                  <a:gd name="T8" fmla="*/ 21 w 27"/>
                  <a:gd name="T9" fmla="*/ 25 h 27"/>
                  <a:gd name="T10" fmla="*/ 27 w 27"/>
                  <a:gd name="T11" fmla="*/ 22 h 27"/>
                  <a:gd name="T12" fmla="*/ 5 w 27"/>
                  <a:gd name="T13" fmla="*/ 0 h 27"/>
                  <a:gd name="T14" fmla="*/ 5 w 27"/>
                  <a:gd name="T15" fmla="*/ 0 h 27"/>
                  <a:gd name="T16" fmla="*/ 2 w 27"/>
                  <a:gd name="T17" fmla="*/ 5 h 27"/>
                  <a:gd name="T18" fmla="*/ 0 w 27"/>
                  <a:gd name="T19" fmla="*/ 11 h 27"/>
                  <a:gd name="T20" fmla="*/ 2 w 27"/>
                  <a:gd name="T21" fmla="*/ 17 h 27"/>
                  <a:gd name="T22" fmla="*/ 5 w 27"/>
                  <a:gd name="T23" fmla="*/ 22 h 27"/>
                  <a:gd name="T24" fmla="*/ 5 w 27"/>
                  <a:gd name="T25" fmla="*/ 2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27">
                    <a:moveTo>
                      <a:pt x="5" y="22"/>
                    </a:moveTo>
                    <a:lnTo>
                      <a:pt x="5" y="22"/>
                    </a:lnTo>
                    <a:lnTo>
                      <a:pt x="10" y="25"/>
                    </a:lnTo>
                    <a:lnTo>
                      <a:pt x="16" y="27"/>
                    </a:lnTo>
                    <a:lnTo>
                      <a:pt x="21" y="25"/>
                    </a:lnTo>
                    <a:lnTo>
                      <a:pt x="27" y="22"/>
                    </a:lnTo>
                    <a:lnTo>
                      <a:pt x="5" y="0"/>
                    </a:lnTo>
                    <a:lnTo>
                      <a:pt x="5" y="0"/>
                    </a:lnTo>
                    <a:lnTo>
                      <a:pt x="2" y="5"/>
                    </a:lnTo>
                    <a:lnTo>
                      <a:pt x="0" y="11"/>
                    </a:lnTo>
                    <a:lnTo>
                      <a:pt x="2" y="17"/>
                    </a:lnTo>
                    <a:lnTo>
                      <a:pt x="5" y="22"/>
                    </a:lnTo>
                    <a:lnTo>
                      <a:pt x="5" y="22"/>
                    </a:ln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6"/>
              <p:cNvSpPr>
                <a:spLocks/>
              </p:cNvSpPr>
              <p:nvPr userDrawn="1"/>
            </p:nvSpPr>
            <p:spPr bwMode="gray">
              <a:xfrm>
                <a:off x="1363983" y="192784"/>
                <a:ext cx="47081" cy="47081"/>
              </a:xfrm>
              <a:custGeom>
                <a:avLst/>
                <a:gdLst>
                  <a:gd name="T0" fmla="*/ 58 w 58"/>
                  <a:gd name="T1" fmla="*/ 48 h 59"/>
                  <a:gd name="T2" fmla="*/ 58 w 58"/>
                  <a:gd name="T3" fmla="*/ 48 h 59"/>
                  <a:gd name="T4" fmla="*/ 51 w 58"/>
                  <a:gd name="T5" fmla="*/ 45 h 59"/>
                  <a:gd name="T6" fmla="*/ 43 w 58"/>
                  <a:gd name="T7" fmla="*/ 42 h 59"/>
                  <a:gd name="T8" fmla="*/ 35 w 58"/>
                  <a:gd name="T9" fmla="*/ 36 h 59"/>
                  <a:gd name="T10" fmla="*/ 29 w 58"/>
                  <a:gd name="T11" fmla="*/ 31 h 59"/>
                  <a:gd name="T12" fmla="*/ 29 w 58"/>
                  <a:gd name="T13" fmla="*/ 31 h 59"/>
                  <a:gd name="T14" fmla="*/ 23 w 58"/>
                  <a:gd name="T15" fmla="*/ 23 h 59"/>
                  <a:gd name="T16" fmla="*/ 18 w 58"/>
                  <a:gd name="T17" fmla="*/ 15 h 59"/>
                  <a:gd name="T18" fmla="*/ 14 w 58"/>
                  <a:gd name="T19" fmla="*/ 8 h 59"/>
                  <a:gd name="T20" fmla="*/ 12 w 58"/>
                  <a:gd name="T21" fmla="*/ 0 h 59"/>
                  <a:gd name="T22" fmla="*/ 0 w 58"/>
                  <a:gd name="T23" fmla="*/ 12 h 59"/>
                  <a:gd name="T24" fmla="*/ 48 w 58"/>
                  <a:gd name="T25" fmla="*/ 59 h 59"/>
                  <a:gd name="T26" fmla="*/ 58 w 58"/>
                  <a:gd name="T27" fmla="*/ 48 h 59"/>
                  <a:gd name="T28" fmla="*/ 58 w 58"/>
                  <a:gd name="T29" fmla="*/ 4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59">
                    <a:moveTo>
                      <a:pt x="58" y="48"/>
                    </a:moveTo>
                    <a:lnTo>
                      <a:pt x="58" y="48"/>
                    </a:lnTo>
                    <a:lnTo>
                      <a:pt x="51" y="45"/>
                    </a:lnTo>
                    <a:lnTo>
                      <a:pt x="43" y="42"/>
                    </a:lnTo>
                    <a:lnTo>
                      <a:pt x="35" y="36"/>
                    </a:lnTo>
                    <a:lnTo>
                      <a:pt x="29" y="31"/>
                    </a:lnTo>
                    <a:lnTo>
                      <a:pt x="29" y="31"/>
                    </a:lnTo>
                    <a:lnTo>
                      <a:pt x="23" y="23"/>
                    </a:lnTo>
                    <a:lnTo>
                      <a:pt x="18" y="15"/>
                    </a:lnTo>
                    <a:lnTo>
                      <a:pt x="14" y="8"/>
                    </a:lnTo>
                    <a:lnTo>
                      <a:pt x="12" y="0"/>
                    </a:lnTo>
                    <a:lnTo>
                      <a:pt x="0" y="12"/>
                    </a:lnTo>
                    <a:lnTo>
                      <a:pt x="48" y="59"/>
                    </a:lnTo>
                    <a:lnTo>
                      <a:pt x="58" y="48"/>
                    </a:lnTo>
                    <a:lnTo>
                      <a:pt x="58" y="48"/>
                    </a:ln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7"/>
              <p:cNvSpPr>
                <a:spLocks/>
              </p:cNvSpPr>
              <p:nvPr userDrawn="1"/>
            </p:nvSpPr>
            <p:spPr bwMode="gray">
              <a:xfrm>
                <a:off x="1336384" y="197653"/>
                <a:ext cx="47081" cy="29223"/>
              </a:xfrm>
              <a:custGeom>
                <a:avLst/>
                <a:gdLst>
                  <a:gd name="T0" fmla="*/ 18 w 58"/>
                  <a:gd name="T1" fmla="*/ 0 h 36"/>
                  <a:gd name="T2" fmla="*/ 18 w 58"/>
                  <a:gd name="T3" fmla="*/ 0 h 36"/>
                  <a:gd name="T4" fmla="*/ 12 w 58"/>
                  <a:gd name="T5" fmla="*/ 2 h 36"/>
                  <a:gd name="T6" fmla="*/ 7 w 58"/>
                  <a:gd name="T7" fmla="*/ 5 h 36"/>
                  <a:gd name="T8" fmla="*/ 0 w 58"/>
                  <a:gd name="T9" fmla="*/ 13 h 36"/>
                  <a:gd name="T10" fmla="*/ 0 w 58"/>
                  <a:gd name="T11" fmla="*/ 13 h 36"/>
                  <a:gd name="T12" fmla="*/ 58 w 58"/>
                  <a:gd name="T13" fmla="*/ 36 h 36"/>
                  <a:gd name="T14" fmla="*/ 27 w 58"/>
                  <a:gd name="T15" fmla="*/ 5 h 36"/>
                  <a:gd name="T16" fmla="*/ 27 w 58"/>
                  <a:gd name="T17" fmla="*/ 5 h 36"/>
                  <a:gd name="T18" fmla="*/ 23 w 58"/>
                  <a:gd name="T19" fmla="*/ 2 h 36"/>
                  <a:gd name="T20" fmla="*/ 18 w 58"/>
                  <a:gd name="T21" fmla="*/ 0 h 36"/>
                  <a:gd name="T22" fmla="*/ 18 w 58"/>
                  <a:gd name="T2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36">
                    <a:moveTo>
                      <a:pt x="18" y="0"/>
                    </a:moveTo>
                    <a:lnTo>
                      <a:pt x="18" y="0"/>
                    </a:lnTo>
                    <a:lnTo>
                      <a:pt x="12" y="2"/>
                    </a:lnTo>
                    <a:lnTo>
                      <a:pt x="7" y="5"/>
                    </a:lnTo>
                    <a:lnTo>
                      <a:pt x="0" y="13"/>
                    </a:lnTo>
                    <a:lnTo>
                      <a:pt x="0" y="13"/>
                    </a:lnTo>
                    <a:lnTo>
                      <a:pt x="58" y="36"/>
                    </a:lnTo>
                    <a:lnTo>
                      <a:pt x="27" y="5"/>
                    </a:lnTo>
                    <a:lnTo>
                      <a:pt x="27" y="5"/>
                    </a:lnTo>
                    <a:lnTo>
                      <a:pt x="23" y="2"/>
                    </a:lnTo>
                    <a:lnTo>
                      <a:pt x="18" y="0"/>
                    </a:lnTo>
                    <a:lnTo>
                      <a:pt x="18" y="0"/>
                    </a:ln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21"/>
              <p:cNvSpPr>
                <a:spLocks/>
              </p:cNvSpPr>
              <p:nvPr userDrawn="1"/>
            </p:nvSpPr>
            <p:spPr bwMode="gray">
              <a:xfrm>
                <a:off x="1363983" y="192784"/>
                <a:ext cx="47081" cy="42209"/>
              </a:xfrm>
              <a:custGeom>
                <a:avLst/>
                <a:gdLst>
                  <a:gd name="T0" fmla="*/ 12 w 58"/>
                  <a:gd name="T1" fmla="*/ 0 h 53"/>
                  <a:gd name="T2" fmla="*/ 0 w 58"/>
                  <a:gd name="T3" fmla="*/ 12 h 53"/>
                  <a:gd name="T4" fmla="*/ 32 w 58"/>
                  <a:gd name="T5" fmla="*/ 43 h 53"/>
                  <a:gd name="T6" fmla="*/ 32 w 58"/>
                  <a:gd name="T7" fmla="*/ 43 h 53"/>
                  <a:gd name="T8" fmla="*/ 55 w 58"/>
                  <a:gd name="T9" fmla="*/ 53 h 53"/>
                  <a:gd name="T10" fmla="*/ 58 w 58"/>
                  <a:gd name="T11" fmla="*/ 48 h 53"/>
                  <a:gd name="T12" fmla="*/ 58 w 58"/>
                  <a:gd name="T13" fmla="*/ 48 h 53"/>
                  <a:gd name="T14" fmla="*/ 51 w 58"/>
                  <a:gd name="T15" fmla="*/ 45 h 53"/>
                  <a:gd name="T16" fmla="*/ 43 w 58"/>
                  <a:gd name="T17" fmla="*/ 42 h 53"/>
                  <a:gd name="T18" fmla="*/ 35 w 58"/>
                  <a:gd name="T19" fmla="*/ 36 h 53"/>
                  <a:gd name="T20" fmla="*/ 29 w 58"/>
                  <a:gd name="T21" fmla="*/ 31 h 53"/>
                  <a:gd name="T22" fmla="*/ 29 w 58"/>
                  <a:gd name="T23" fmla="*/ 31 h 53"/>
                  <a:gd name="T24" fmla="*/ 23 w 58"/>
                  <a:gd name="T25" fmla="*/ 23 h 53"/>
                  <a:gd name="T26" fmla="*/ 18 w 58"/>
                  <a:gd name="T27" fmla="*/ 15 h 53"/>
                  <a:gd name="T28" fmla="*/ 14 w 58"/>
                  <a:gd name="T29" fmla="*/ 8 h 53"/>
                  <a:gd name="T30" fmla="*/ 12 w 58"/>
                  <a:gd name="T31" fmla="*/ 0 h 53"/>
                  <a:gd name="T32" fmla="*/ 12 w 58"/>
                  <a:gd name="T3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3">
                    <a:moveTo>
                      <a:pt x="12" y="0"/>
                    </a:moveTo>
                    <a:lnTo>
                      <a:pt x="0" y="12"/>
                    </a:lnTo>
                    <a:lnTo>
                      <a:pt x="32" y="43"/>
                    </a:lnTo>
                    <a:lnTo>
                      <a:pt x="32" y="43"/>
                    </a:lnTo>
                    <a:lnTo>
                      <a:pt x="55" y="53"/>
                    </a:lnTo>
                    <a:lnTo>
                      <a:pt x="58" y="48"/>
                    </a:lnTo>
                    <a:lnTo>
                      <a:pt x="58" y="48"/>
                    </a:lnTo>
                    <a:lnTo>
                      <a:pt x="51" y="45"/>
                    </a:lnTo>
                    <a:lnTo>
                      <a:pt x="43" y="42"/>
                    </a:lnTo>
                    <a:lnTo>
                      <a:pt x="35" y="36"/>
                    </a:lnTo>
                    <a:lnTo>
                      <a:pt x="29" y="31"/>
                    </a:lnTo>
                    <a:lnTo>
                      <a:pt x="29" y="31"/>
                    </a:lnTo>
                    <a:lnTo>
                      <a:pt x="23" y="23"/>
                    </a:lnTo>
                    <a:lnTo>
                      <a:pt x="18" y="15"/>
                    </a:lnTo>
                    <a:lnTo>
                      <a:pt x="14" y="8"/>
                    </a:lnTo>
                    <a:lnTo>
                      <a:pt x="12" y="0"/>
                    </a:lnTo>
                    <a:lnTo>
                      <a:pt x="12" y="0"/>
                    </a:ln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179" name="Group 178"/>
          <p:cNvGrpSpPr/>
          <p:nvPr userDrawn="1"/>
        </p:nvGrpSpPr>
        <p:grpSpPr bwMode="gray">
          <a:xfrm>
            <a:off x="5731062" y="914400"/>
            <a:ext cx="371475" cy="371475"/>
            <a:chOff x="1676399" y="895350"/>
            <a:chExt cx="304800" cy="304800"/>
          </a:xfrm>
        </p:grpSpPr>
        <p:sp>
          <p:nvSpPr>
            <p:cNvPr id="180" name="Oval 179"/>
            <p:cNvSpPr/>
            <p:nvPr userDrawn="1"/>
          </p:nvSpPr>
          <p:spPr bwMode="gray">
            <a:xfrm>
              <a:off x="1676399" y="895350"/>
              <a:ext cx="304800" cy="304800"/>
            </a:xfrm>
            <a:prstGeom prst="ellipse">
              <a:avLst/>
            </a:prstGeom>
            <a:solidFill>
              <a:schemeClr val="tx2">
                <a:lumMod val="85000"/>
                <a:lumOff val="15000"/>
              </a:schemeClr>
            </a:solidFill>
            <a:ln w="19050">
              <a:noFill/>
              <a:round/>
              <a:headEnd/>
              <a:tailEnd/>
            </a:ln>
            <a:effectLst/>
            <a:extLst/>
          </p:spPr>
          <p:txBody>
            <a:bodyPr wrap="square"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000" b="0" i="0" u="none" strike="noStrike" kern="0" cap="none" spc="0" normalizeH="0" baseline="0" noProof="0" dirty="0" smtClean="0">
                <a:ln>
                  <a:noFill/>
                </a:ln>
                <a:solidFill>
                  <a:srgbClr val="5F5F5F"/>
                </a:solidFill>
                <a:effectLst/>
                <a:uLnTx/>
                <a:uFillTx/>
                <a:latin typeface="Arial"/>
                <a:ea typeface="ＭＳ Ｐゴシック" charset="0"/>
                <a:cs typeface="ＭＳ Ｐゴシック" charset="0"/>
              </a:endParaRPr>
            </a:p>
          </p:txBody>
        </p:sp>
        <p:sp>
          <p:nvSpPr>
            <p:cNvPr id="181" name="Freeform 11"/>
            <p:cNvSpPr>
              <a:spLocks/>
            </p:cNvSpPr>
            <p:nvPr userDrawn="1"/>
          </p:nvSpPr>
          <p:spPr bwMode="gray">
            <a:xfrm>
              <a:off x="1726683" y="928563"/>
              <a:ext cx="204233" cy="233408"/>
            </a:xfrm>
            <a:custGeom>
              <a:avLst/>
              <a:gdLst>
                <a:gd name="T0" fmla="*/ 325 w 618"/>
                <a:gd name="T1" fmla="*/ 683 h 706"/>
                <a:gd name="T2" fmla="*/ 423 w 618"/>
                <a:gd name="T3" fmla="*/ 695 h 706"/>
                <a:gd name="T4" fmla="*/ 341 w 618"/>
                <a:gd name="T5" fmla="*/ 606 h 706"/>
                <a:gd name="T6" fmla="*/ 340 w 618"/>
                <a:gd name="T7" fmla="*/ 494 h 706"/>
                <a:gd name="T8" fmla="*/ 348 w 618"/>
                <a:gd name="T9" fmla="*/ 360 h 706"/>
                <a:gd name="T10" fmla="*/ 427 w 618"/>
                <a:gd name="T11" fmla="*/ 384 h 706"/>
                <a:gd name="T12" fmla="*/ 617 w 618"/>
                <a:gd name="T13" fmla="*/ 484 h 706"/>
                <a:gd name="T14" fmla="*/ 611 w 618"/>
                <a:gd name="T15" fmla="*/ 438 h 706"/>
                <a:gd name="T16" fmla="*/ 538 w 618"/>
                <a:gd name="T17" fmla="*/ 359 h 706"/>
                <a:gd name="T18" fmla="*/ 524 w 618"/>
                <a:gd name="T19" fmla="*/ 322 h 706"/>
                <a:gd name="T20" fmla="*/ 513 w 618"/>
                <a:gd name="T21" fmla="*/ 338 h 706"/>
                <a:gd name="T22" fmla="*/ 496 w 618"/>
                <a:gd name="T23" fmla="*/ 340 h 706"/>
                <a:gd name="T24" fmla="*/ 443 w 618"/>
                <a:gd name="T25" fmla="*/ 290 h 706"/>
                <a:gd name="T26" fmla="*/ 430 w 618"/>
                <a:gd name="T27" fmla="*/ 238 h 706"/>
                <a:gd name="T28" fmla="*/ 418 w 618"/>
                <a:gd name="T29" fmla="*/ 256 h 706"/>
                <a:gd name="T30" fmla="*/ 398 w 618"/>
                <a:gd name="T31" fmla="*/ 254 h 706"/>
                <a:gd name="T32" fmla="*/ 337 w 618"/>
                <a:gd name="T33" fmla="*/ 185 h 706"/>
                <a:gd name="T34" fmla="*/ 305 w 618"/>
                <a:gd name="T35" fmla="*/ 0 h 706"/>
                <a:gd name="T36" fmla="*/ 274 w 618"/>
                <a:gd name="T37" fmla="*/ 185 h 706"/>
                <a:gd name="T38" fmla="*/ 218 w 618"/>
                <a:gd name="T39" fmla="*/ 253 h 706"/>
                <a:gd name="T40" fmla="*/ 196 w 618"/>
                <a:gd name="T41" fmla="*/ 258 h 706"/>
                <a:gd name="T42" fmla="*/ 183 w 618"/>
                <a:gd name="T43" fmla="*/ 240 h 706"/>
                <a:gd name="T44" fmla="*/ 170 w 618"/>
                <a:gd name="T45" fmla="*/ 283 h 706"/>
                <a:gd name="T46" fmla="*/ 117 w 618"/>
                <a:gd name="T47" fmla="*/ 344 h 706"/>
                <a:gd name="T48" fmla="*/ 99 w 618"/>
                <a:gd name="T49" fmla="*/ 344 h 706"/>
                <a:gd name="T50" fmla="*/ 86 w 618"/>
                <a:gd name="T51" fmla="*/ 322 h 706"/>
                <a:gd name="T52" fmla="*/ 73 w 618"/>
                <a:gd name="T53" fmla="*/ 369 h 706"/>
                <a:gd name="T54" fmla="*/ 8 w 618"/>
                <a:gd name="T55" fmla="*/ 441 h 706"/>
                <a:gd name="T56" fmla="*/ 3 w 618"/>
                <a:gd name="T57" fmla="*/ 485 h 706"/>
                <a:gd name="T58" fmla="*/ 181 w 618"/>
                <a:gd name="T59" fmla="*/ 387 h 706"/>
                <a:gd name="T60" fmla="*/ 267 w 618"/>
                <a:gd name="T61" fmla="*/ 361 h 706"/>
                <a:gd name="T62" fmla="*/ 275 w 618"/>
                <a:gd name="T63" fmla="*/ 494 h 706"/>
                <a:gd name="T64" fmla="*/ 272 w 618"/>
                <a:gd name="T65" fmla="*/ 612 h 706"/>
                <a:gd name="T66" fmla="*/ 193 w 618"/>
                <a:gd name="T67" fmla="*/ 693 h 706"/>
                <a:gd name="T68" fmla="*/ 293 w 618"/>
                <a:gd name="T69" fmla="*/ 684 h 706"/>
                <a:gd name="T70" fmla="*/ 308 w 618"/>
                <a:gd name="T71" fmla="*/ 706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18" h="706">
                  <a:moveTo>
                    <a:pt x="317" y="690"/>
                  </a:moveTo>
                  <a:cubicBezTo>
                    <a:pt x="319" y="684"/>
                    <a:pt x="323" y="683"/>
                    <a:pt x="325" y="683"/>
                  </a:cubicBezTo>
                  <a:cubicBezTo>
                    <a:pt x="417" y="704"/>
                    <a:pt x="417" y="704"/>
                    <a:pt x="417" y="704"/>
                  </a:cubicBezTo>
                  <a:cubicBezTo>
                    <a:pt x="421" y="704"/>
                    <a:pt x="423" y="700"/>
                    <a:pt x="423" y="695"/>
                  </a:cubicBezTo>
                  <a:cubicBezTo>
                    <a:pt x="423" y="687"/>
                    <a:pt x="419" y="679"/>
                    <a:pt x="413" y="673"/>
                  </a:cubicBezTo>
                  <a:cubicBezTo>
                    <a:pt x="341" y="606"/>
                    <a:pt x="341" y="606"/>
                    <a:pt x="341" y="606"/>
                  </a:cubicBezTo>
                  <a:cubicBezTo>
                    <a:pt x="335" y="601"/>
                    <a:pt x="334" y="597"/>
                    <a:pt x="334" y="592"/>
                  </a:cubicBezTo>
                  <a:cubicBezTo>
                    <a:pt x="334" y="581"/>
                    <a:pt x="340" y="569"/>
                    <a:pt x="340" y="494"/>
                  </a:cubicBezTo>
                  <a:cubicBezTo>
                    <a:pt x="340" y="387"/>
                    <a:pt x="340" y="387"/>
                    <a:pt x="340" y="387"/>
                  </a:cubicBezTo>
                  <a:cubicBezTo>
                    <a:pt x="340" y="366"/>
                    <a:pt x="340" y="360"/>
                    <a:pt x="348" y="360"/>
                  </a:cubicBezTo>
                  <a:cubicBezTo>
                    <a:pt x="349" y="360"/>
                    <a:pt x="353" y="362"/>
                    <a:pt x="361" y="364"/>
                  </a:cubicBezTo>
                  <a:cubicBezTo>
                    <a:pt x="427" y="384"/>
                    <a:pt x="427" y="384"/>
                    <a:pt x="427" y="384"/>
                  </a:cubicBezTo>
                  <a:cubicBezTo>
                    <a:pt x="438" y="387"/>
                    <a:pt x="448" y="391"/>
                    <a:pt x="463" y="399"/>
                  </a:cubicBezTo>
                  <a:cubicBezTo>
                    <a:pt x="617" y="484"/>
                    <a:pt x="617" y="484"/>
                    <a:pt x="617" y="484"/>
                  </a:cubicBezTo>
                  <a:cubicBezTo>
                    <a:pt x="618" y="458"/>
                    <a:pt x="618" y="458"/>
                    <a:pt x="618" y="458"/>
                  </a:cubicBezTo>
                  <a:cubicBezTo>
                    <a:pt x="618" y="447"/>
                    <a:pt x="618" y="444"/>
                    <a:pt x="611" y="438"/>
                  </a:cubicBezTo>
                  <a:cubicBezTo>
                    <a:pt x="545" y="381"/>
                    <a:pt x="545" y="381"/>
                    <a:pt x="545" y="381"/>
                  </a:cubicBezTo>
                  <a:cubicBezTo>
                    <a:pt x="538" y="375"/>
                    <a:pt x="538" y="374"/>
                    <a:pt x="538" y="359"/>
                  </a:cubicBezTo>
                  <a:cubicBezTo>
                    <a:pt x="538" y="337"/>
                    <a:pt x="538" y="337"/>
                    <a:pt x="538" y="337"/>
                  </a:cubicBezTo>
                  <a:cubicBezTo>
                    <a:pt x="538" y="326"/>
                    <a:pt x="537" y="322"/>
                    <a:pt x="524" y="322"/>
                  </a:cubicBezTo>
                  <a:cubicBezTo>
                    <a:pt x="516" y="322"/>
                    <a:pt x="513" y="324"/>
                    <a:pt x="513" y="331"/>
                  </a:cubicBezTo>
                  <a:cubicBezTo>
                    <a:pt x="513" y="338"/>
                    <a:pt x="513" y="338"/>
                    <a:pt x="513" y="338"/>
                  </a:cubicBezTo>
                  <a:cubicBezTo>
                    <a:pt x="513" y="342"/>
                    <a:pt x="509" y="345"/>
                    <a:pt x="506" y="345"/>
                  </a:cubicBezTo>
                  <a:cubicBezTo>
                    <a:pt x="505" y="345"/>
                    <a:pt x="502" y="345"/>
                    <a:pt x="496" y="340"/>
                  </a:cubicBezTo>
                  <a:cubicBezTo>
                    <a:pt x="449" y="299"/>
                    <a:pt x="449" y="299"/>
                    <a:pt x="449" y="299"/>
                  </a:cubicBezTo>
                  <a:cubicBezTo>
                    <a:pt x="444" y="295"/>
                    <a:pt x="443" y="292"/>
                    <a:pt x="443" y="290"/>
                  </a:cubicBezTo>
                  <a:cubicBezTo>
                    <a:pt x="445" y="251"/>
                    <a:pt x="445" y="251"/>
                    <a:pt x="445" y="251"/>
                  </a:cubicBezTo>
                  <a:cubicBezTo>
                    <a:pt x="445" y="241"/>
                    <a:pt x="442" y="238"/>
                    <a:pt x="430" y="238"/>
                  </a:cubicBezTo>
                  <a:cubicBezTo>
                    <a:pt x="421" y="238"/>
                    <a:pt x="418" y="241"/>
                    <a:pt x="418" y="250"/>
                  </a:cubicBezTo>
                  <a:cubicBezTo>
                    <a:pt x="418" y="256"/>
                    <a:pt x="418" y="256"/>
                    <a:pt x="418" y="256"/>
                  </a:cubicBezTo>
                  <a:cubicBezTo>
                    <a:pt x="418" y="260"/>
                    <a:pt x="415" y="263"/>
                    <a:pt x="411" y="263"/>
                  </a:cubicBezTo>
                  <a:cubicBezTo>
                    <a:pt x="407" y="263"/>
                    <a:pt x="404" y="260"/>
                    <a:pt x="398" y="254"/>
                  </a:cubicBezTo>
                  <a:cubicBezTo>
                    <a:pt x="348" y="211"/>
                    <a:pt x="348" y="211"/>
                    <a:pt x="348" y="211"/>
                  </a:cubicBezTo>
                  <a:cubicBezTo>
                    <a:pt x="338" y="202"/>
                    <a:pt x="338" y="202"/>
                    <a:pt x="337" y="185"/>
                  </a:cubicBezTo>
                  <a:cubicBezTo>
                    <a:pt x="336" y="144"/>
                    <a:pt x="336" y="144"/>
                    <a:pt x="336" y="144"/>
                  </a:cubicBezTo>
                  <a:cubicBezTo>
                    <a:pt x="334" y="73"/>
                    <a:pt x="324" y="0"/>
                    <a:pt x="305" y="0"/>
                  </a:cubicBezTo>
                  <a:cubicBezTo>
                    <a:pt x="285" y="0"/>
                    <a:pt x="275" y="87"/>
                    <a:pt x="274" y="144"/>
                  </a:cubicBezTo>
                  <a:cubicBezTo>
                    <a:pt x="274" y="185"/>
                    <a:pt x="274" y="185"/>
                    <a:pt x="274" y="185"/>
                  </a:cubicBezTo>
                  <a:cubicBezTo>
                    <a:pt x="274" y="202"/>
                    <a:pt x="274" y="203"/>
                    <a:pt x="264" y="212"/>
                  </a:cubicBezTo>
                  <a:cubicBezTo>
                    <a:pt x="218" y="253"/>
                    <a:pt x="218" y="253"/>
                    <a:pt x="218" y="253"/>
                  </a:cubicBezTo>
                  <a:cubicBezTo>
                    <a:pt x="209" y="262"/>
                    <a:pt x="204" y="263"/>
                    <a:pt x="201" y="263"/>
                  </a:cubicBezTo>
                  <a:cubicBezTo>
                    <a:pt x="198" y="263"/>
                    <a:pt x="196" y="261"/>
                    <a:pt x="196" y="258"/>
                  </a:cubicBezTo>
                  <a:cubicBezTo>
                    <a:pt x="196" y="252"/>
                    <a:pt x="196" y="252"/>
                    <a:pt x="196" y="252"/>
                  </a:cubicBezTo>
                  <a:cubicBezTo>
                    <a:pt x="196" y="244"/>
                    <a:pt x="195" y="240"/>
                    <a:pt x="183" y="240"/>
                  </a:cubicBezTo>
                  <a:cubicBezTo>
                    <a:pt x="170" y="240"/>
                    <a:pt x="170" y="245"/>
                    <a:pt x="170" y="258"/>
                  </a:cubicBezTo>
                  <a:cubicBezTo>
                    <a:pt x="170" y="283"/>
                    <a:pt x="170" y="283"/>
                    <a:pt x="170" y="283"/>
                  </a:cubicBezTo>
                  <a:cubicBezTo>
                    <a:pt x="170" y="294"/>
                    <a:pt x="169" y="298"/>
                    <a:pt x="161" y="304"/>
                  </a:cubicBezTo>
                  <a:cubicBezTo>
                    <a:pt x="117" y="344"/>
                    <a:pt x="117" y="344"/>
                    <a:pt x="117" y="344"/>
                  </a:cubicBezTo>
                  <a:cubicBezTo>
                    <a:pt x="110" y="349"/>
                    <a:pt x="106" y="351"/>
                    <a:pt x="104" y="351"/>
                  </a:cubicBezTo>
                  <a:cubicBezTo>
                    <a:pt x="102" y="351"/>
                    <a:pt x="99" y="348"/>
                    <a:pt x="99" y="344"/>
                  </a:cubicBezTo>
                  <a:cubicBezTo>
                    <a:pt x="99" y="334"/>
                    <a:pt x="99" y="334"/>
                    <a:pt x="99" y="334"/>
                  </a:cubicBezTo>
                  <a:cubicBezTo>
                    <a:pt x="99" y="324"/>
                    <a:pt x="96" y="322"/>
                    <a:pt x="86" y="322"/>
                  </a:cubicBezTo>
                  <a:cubicBezTo>
                    <a:pt x="75" y="322"/>
                    <a:pt x="73" y="327"/>
                    <a:pt x="73" y="340"/>
                  </a:cubicBezTo>
                  <a:cubicBezTo>
                    <a:pt x="73" y="369"/>
                    <a:pt x="73" y="369"/>
                    <a:pt x="73" y="369"/>
                  </a:cubicBezTo>
                  <a:cubicBezTo>
                    <a:pt x="73" y="382"/>
                    <a:pt x="72" y="384"/>
                    <a:pt x="63" y="392"/>
                  </a:cubicBezTo>
                  <a:cubicBezTo>
                    <a:pt x="8" y="441"/>
                    <a:pt x="8" y="441"/>
                    <a:pt x="8" y="441"/>
                  </a:cubicBezTo>
                  <a:cubicBezTo>
                    <a:pt x="0" y="448"/>
                    <a:pt x="0" y="449"/>
                    <a:pt x="0" y="457"/>
                  </a:cubicBezTo>
                  <a:cubicBezTo>
                    <a:pt x="3" y="485"/>
                    <a:pt x="3" y="485"/>
                    <a:pt x="3" y="485"/>
                  </a:cubicBezTo>
                  <a:cubicBezTo>
                    <a:pt x="147" y="401"/>
                    <a:pt x="147" y="401"/>
                    <a:pt x="147" y="401"/>
                  </a:cubicBezTo>
                  <a:cubicBezTo>
                    <a:pt x="162" y="392"/>
                    <a:pt x="163" y="392"/>
                    <a:pt x="181" y="387"/>
                  </a:cubicBezTo>
                  <a:cubicBezTo>
                    <a:pt x="248" y="366"/>
                    <a:pt x="248" y="366"/>
                    <a:pt x="248" y="366"/>
                  </a:cubicBezTo>
                  <a:cubicBezTo>
                    <a:pt x="259" y="362"/>
                    <a:pt x="265" y="361"/>
                    <a:pt x="267" y="361"/>
                  </a:cubicBezTo>
                  <a:cubicBezTo>
                    <a:pt x="275" y="361"/>
                    <a:pt x="275" y="367"/>
                    <a:pt x="275" y="387"/>
                  </a:cubicBezTo>
                  <a:cubicBezTo>
                    <a:pt x="275" y="494"/>
                    <a:pt x="275" y="494"/>
                    <a:pt x="275" y="494"/>
                  </a:cubicBezTo>
                  <a:cubicBezTo>
                    <a:pt x="275" y="587"/>
                    <a:pt x="281" y="574"/>
                    <a:pt x="281" y="593"/>
                  </a:cubicBezTo>
                  <a:cubicBezTo>
                    <a:pt x="281" y="599"/>
                    <a:pt x="279" y="605"/>
                    <a:pt x="272" y="612"/>
                  </a:cubicBezTo>
                  <a:cubicBezTo>
                    <a:pt x="202" y="677"/>
                    <a:pt x="202" y="677"/>
                    <a:pt x="202" y="677"/>
                  </a:cubicBezTo>
                  <a:cubicBezTo>
                    <a:pt x="195" y="683"/>
                    <a:pt x="193" y="686"/>
                    <a:pt x="193" y="693"/>
                  </a:cubicBezTo>
                  <a:cubicBezTo>
                    <a:pt x="193" y="705"/>
                    <a:pt x="195" y="706"/>
                    <a:pt x="199" y="706"/>
                  </a:cubicBezTo>
                  <a:cubicBezTo>
                    <a:pt x="293" y="684"/>
                    <a:pt x="293" y="684"/>
                    <a:pt x="293" y="684"/>
                  </a:cubicBezTo>
                  <a:cubicBezTo>
                    <a:pt x="296" y="684"/>
                    <a:pt x="299" y="686"/>
                    <a:pt x="300" y="688"/>
                  </a:cubicBezTo>
                  <a:cubicBezTo>
                    <a:pt x="308" y="706"/>
                    <a:pt x="308" y="706"/>
                    <a:pt x="308" y="706"/>
                  </a:cubicBezTo>
                  <a:lnTo>
                    <a:pt x="317" y="690"/>
                  </a:lnTo>
                  <a:close/>
                </a:path>
              </a:pathLst>
            </a:custGeom>
            <a:solidFill>
              <a:srgbClr val="FFFFFF">
                <a:lumMod val="6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nvGrpSpPr>
          <p:cNvPr id="182" name="Group 181"/>
          <p:cNvGrpSpPr/>
          <p:nvPr userDrawn="1"/>
        </p:nvGrpSpPr>
        <p:grpSpPr bwMode="gray">
          <a:xfrm>
            <a:off x="5731062" y="1952625"/>
            <a:ext cx="371475" cy="371475"/>
            <a:chOff x="2635865" y="895350"/>
            <a:chExt cx="304800" cy="304800"/>
          </a:xfrm>
        </p:grpSpPr>
        <p:sp>
          <p:nvSpPr>
            <p:cNvPr id="183" name="Oval 182"/>
            <p:cNvSpPr/>
            <p:nvPr userDrawn="1"/>
          </p:nvSpPr>
          <p:spPr bwMode="gray">
            <a:xfrm>
              <a:off x="2635865" y="895350"/>
              <a:ext cx="304800" cy="304800"/>
            </a:xfrm>
            <a:prstGeom prst="ellipse">
              <a:avLst/>
            </a:prstGeom>
            <a:solidFill>
              <a:schemeClr val="tx2">
                <a:lumMod val="85000"/>
                <a:lumOff val="15000"/>
              </a:schemeClr>
            </a:solidFill>
            <a:ln w="19050">
              <a:noFill/>
              <a:round/>
              <a:headEnd/>
              <a:tailEnd/>
            </a:ln>
            <a:effectLst/>
            <a:extLst/>
          </p:spPr>
          <p:txBody>
            <a:bodyPr wrap="square"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000" b="0" i="0" u="none" strike="noStrike" kern="0" cap="none" spc="0" normalizeH="0" baseline="0" noProof="0" dirty="0" smtClean="0">
                <a:ln>
                  <a:noFill/>
                </a:ln>
                <a:solidFill>
                  <a:srgbClr val="5F5F5F"/>
                </a:solidFill>
                <a:effectLst/>
                <a:uLnTx/>
                <a:uFillTx/>
                <a:latin typeface="Arial"/>
                <a:ea typeface="ＭＳ Ｐゴシック" charset="0"/>
                <a:cs typeface="ＭＳ Ｐゴシック" charset="0"/>
              </a:endParaRPr>
            </a:p>
          </p:txBody>
        </p:sp>
        <p:sp>
          <p:nvSpPr>
            <p:cNvPr id="184" name="Freeform 21"/>
            <p:cNvSpPr>
              <a:spLocks noEditPoints="1"/>
            </p:cNvSpPr>
            <p:nvPr userDrawn="1"/>
          </p:nvSpPr>
          <p:spPr bwMode="gray">
            <a:xfrm>
              <a:off x="2673930" y="966665"/>
              <a:ext cx="241574" cy="148402"/>
            </a:xfrm>
            <a:custGeom>
              <a:avLst/>
              <a:gdLst>
                <a:gd name="T0" fmla="*/ 6 w 277"/>
                <a:gd name="T1" fmla="*/ 144 h 169"/>
                <a:gd name="T2" fmla="*/ 0 w 277"/>
                <a:gd name="T3" fmla="*/ 136 h 169"/>
                <a:gd name="T4" fmla="*/ 8 w 277"/>
                <a:gd name="T5" fmla="*/ 101 h 169"/>
                <a:gd name="T6" fmla="*/ 51 w 277"/>
                <a:gd name="T7" fmla="*/ 106 h 169"/>
                <a:gd name="T8" fmla="*/ 4 w 277"/>
                <a:gd name="T9" fmla="*/ 78 h 169"/>
                <a:gd name="T10" fmla="*/ 6 w 277"/>
                <a:gd name="T11" fmla="*/ 58 h 169"/>
                <a:gd name="T12" fmla="*/ 15 w 277"/>
                <a:gd name="T13" fmla="*/ 40 h 169"/>
                <a:gd name="T14" fmla="*/ 64 w 277"/>
                <a:gd name="T15" fmla="*/ 7 h 169"/>
                <a:gd name="T16" fmla="*/ 206 w 277"/>
                <a:gd name="T17" fmla="*/ 4 h 169"/>
                <a:gd name="T18" fmla="*/ 240 w 277"/>
                <a:gd name="T19" fmla="*/ 39 h 169"/>
                <a:gd name="T20" fmla="*/ 270 w 277"/>
                <a:gd name="T21" fmla="*/ 43 h 169"/>
                <a:gd name="T22" fmla="*/ 257 w 277"/>
                <a:gd name="T23" fmla="*/ 60 h 169"/>
                <a:gd name="T24" fmla="*/ 235 w 277"/>
                <a:gd name="T25" fmla="*/ 89 h 169"/>
                <a:gd name="T26" fmla="*/ 226 w 277"/>
                <a:gd name="T27" fmla="*/ 107 h 169"/>
                <a:gd name="T28" fmla="*/ 277 w 277"/>
                <a:gd name="T29" fmla="*/ 95 h 169"/>
                <a:gd name="T30" fmla="*/ 276 w 277"/>
                <a:gd name="T31" fmla="*/ 140 h 169"/>
                <a:gd name="T32" fmla="*/ 203 w 277"/>
                <a:gd name="T33" fmla="*/ 149 h 169"/>
                <a:gd name="T34" fmla="*/ 73 w 277"/>
                <a:gd name="T35" fmla="*/ 149 h 169"/>
                <a:gd name="T36" fmla="*/ 68 w 277"/>
                <a:gd name="T37" fmla="*/ 17 h 169"/>
                <a:gd name="T38" fmla="*/ 46 w 277"/>
                <a:gd name="T39" fmla="*/ 52 h 169"/>
                <a:gd name="T40" fmla="*/ 232 w 277"/>
                <a:gd name="T41" fmla="*/ 48 h 169"/>
                <a:gd name="T42" fmla="*/ 200 w 277"/>
                <a:gd name="T43" fmla="*/ 14 h 169"/>
                <a:gd name="T44" fmla="*/ 95 w 277"/>
                <a:gd name="T45" fmla="*/ 77 h 169"/>
                <a:gd name="T46" fmla="*/ 88 w 277"/>
                <a:gd name="T47" fmla="*/ 132 h 169"/>
                <a:gd name="T48" fmla="*/ 180 w 277"/>
                <a:gd name="T49" fmla="*/ 140 h 169"/>
                <a:gd name="T50" fmla="*/ 190 w 277"/>
                <a:gd name="T51" fmla="*/ 86 h 169"/>
                <a:gd name="T52" fmla="*/ 95 w 277"/>
                <a:gd name="T53" fmla="*/ 77 h 169"/>
                <a:gd name="T54" fmla="*/ 225 w 277"/>
                <a:gd name="T55" fmla="*/ 164 h 169"/>
                <a:gd name="T56" fmla="*/ 272 w 277"/>
                <a:gd name="T57" fmla="*/ 169 h 169"/>
                <a:gd name="T58" fmla="*/ 277 w 277"/>
                <a:gd name="T59" fmla="*/ 149 h 169"/>
                <a:gd name="T60" fmla="*/ 271 w 277"/>
                <a:gd name="T61" fmla="*/ 150 h 169"/>
                <a:gd name="T62" fmla="*/ 218 w 277"/>
                <a:gd name="T63" fmla="*/ 117 h 169"/>
                <a:gd name="T64" fmla="*/ 218 w 277"/>
                <a:gd name="T65" fmla="*/ 136 h 169"/>
                <a:gd name="T66" fmla="*/ 218 w 277"/>
                <a:gd name="T67" fmla="*/ 117 h 169"/>
                <a:gd name="T68" fmla="*/ 51 w 277"/>
                <a:gd name="T69" fmla="*/ 164 h 169"/>
                <a:gd name="T70" fmla="*/ 5 w 277"/>
                <a:gd name="T71" fmla="*/ 169 h 169"/>
                <a:gd name="T72" fmla="*/ 0 w 277"/>
                <a:gd name="T73" fmla="*/ 149 h 169"/>
                <a:gd name="T74" fmla="*/ 6 w 277"/>
                <a:gd name="T75" fmla="*/ 150 h 169"/>
                <a:gd name="T76" fmla="*/ 58 w 277"/>
                <a:gd name="T77" fmla="*/ 117 h 169"/>
                <a:gd name="T78" fmla="*/ 58 w 277"/>
                <a:gd name="T79" fmla="*/ 136 h 169"/>
                <a:gd name="T80" fmla="*/ 58 w 277"/>
                <a:gd name="T8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7" h="169">
                  <a:moveTo>
                    <a:pt x="73" y="149"/>
                  </a:moveTo>
                  <a:cubicBezTo>
                    <a:pt x="51" y="148"/>
                    <a:pt x="29" y="146"/>
                    <a:pt x="6" y="144"/>
                  </a:cubicBezTo>
                  <a:cubicBezTo>
                    <a:pt x="4" y="143"/>
                    <a:pt x="2" y="143"/>
                    <a:pt x="1" y="140"/>
                  </a:cubicBezTo>
                  <a:cubicBezTo>
                    <a:pt x="0" y="139"/>
                    <a:pt x="0" y="138"/>
                    <a:pt x="0" y="136"/>
                  </a:cubicBezTo>
                  <a:cubicBezTo>
                    <a:pt x="0" y="123"/>
                    <a:pt x="0" y="109"/>
                    <a:pt x="0" y="95"/>
                  </a:cubicBezTo>
                  <a:cubicBezTo>
                    <a:pt x="1" y="98"/>
                    <a:pt x="4" y="101"/>
                    <a:pt x="8" y="101"/>
                  </a:cubicBezTo>
                  <a:cubicBezTo>
                    <a:pt x="50" y="107"/>
                    <a:pt x="50" y="107"/>
                    <a:pt x="50" y="107"/>
                  </a:cubicBezTo>
                  <a:cubicBezTo>
                    <a:pt x="51" y="107"/>
                    <a:pt x="51" y="107"/>
                    <a:pt x="51" y="106"/>
                  </a:cubicBezTo>
                  <a:cubicBezTo>
                    <a:pt x="51" y="98"/>
                    <a:pt x="51" y="91"/>
                    <a:pt x="41" y="89"/>
                  </a:cubicBezTo>
                  <a:cubicBezTo>
                    <a:pt x="4" y="78"/>
                    <a:pt x="4" y="78"/>
                    <a:pt x="4" y="78"/>
                  </a:cubicBezTo>
                  <a:cubicBezTo>
                    <a:pt x="19" y="60"/>
                    <a:pt x="19" y="60"/>
                    <a:pt x="19" y="60"/>
                  </a:cubicBezTo>
                  <a:cubicBezTo>
                    <a:pt x="6" y="58"/>
                    <a:pt x="6" y="58"/>
                    <a:pt x="6" y="58"/>
                  </a:cubicBezTo>
                  <a:cubicBezTo>
                    <a:pt x="2" y="57"/>
                    <a:pt x="1" y="49"/>
                    <a:pt x="6" y="43"/>
                  </a:cubicBezTo>
                  <a:cubicBezTo>
                    <a:pt x="9" y="40"/>
                    <a:pt x="12" y="40"/>
                    <a:pt x="15" y="40"/>
                  </a:cubicBezTo>
                  <a:cubicBezTo>
                    <a:pt x="36" y="39"/>
                    <a:pt x="36" y="39"/>
                    <a:pt x="36" y="39"/>
                  </a:cubicBezTo>
                  <a:cubicBezTo>
                    <a:pt x="64" y="7"/>
                    <a:pt x="64" y="7"/>
                    <a:pt x="64" y="7"/>
                  </a:cubicBezTo>
                  <a:cubicBezTo>
                    <a:pt x="66" y="5"/>
                    <a:pt x="68" y="4"/>
                    <a:pt x="70" y="4"/>
                  </a:cubicBezTo>
                  <a:cubicBezTo>
                    <a:pt x="116" y="0"/>
                    <a:pt x="161" y="0"/>
                    <a:pt x="206" y="4"/>
                  </a:cubicBezTo>
                  <a:cubicBezTo>
                    <a:pt x="209" y="4"/>
                    <a:pt x="211" y="5"/>
                    <a:pt x="212" y="7"/>
                  </a:cubicBezTo>
                  <a:cubicBezTo>
                    <a:pt x="240" y="39"/>
                    <a:pt x="240" y="39"/>
                    <a:pt x="240" y="39"/>
                  </a:cubicBezTo>
                  <a:cubicBezTo>
                    <a:pt x="261" y="40"/>
                    <a:pt x="261" y="40"/>
                    <a:pt x="261" y="40"/>
                  </a:cubicBezTo>
                  <a:cubicBezTo>
                    <a:pt x="264" y="40"/>
                    <a:pt x="268" y="40"/>
                    <a:pt x="270" y="43"/>
                  </a:cubicBezTo>
                  <a:cubicBezTo>
                    <a:pt x="276" y="49"/>
                    <a:pt x="275" y="57"/>
                    <a:pt x="270" y="58"/>
                  </a:cubicBezTo>
                  <a:cubicBezTo>
                    <a:pt x="257" y="60"/>
                    <a:pt x="257" y="60"/>
                    <a:pt x="257" y="60"/>
                  </a:cubicBezTo>
                  <a:cubicBezTo>
                    <a:pt x="272" y="78"/>
                    <a:pt x="272" y="78"/>
                    <a:pt x="272" y="78"/>
                  </a:cubicBezTo>
                  <a:cubicBezTo>
                    <a:pt x="235" y="89"/>
                    <a:pt x="235" y="89"/>
                    <a:pt x="235" y="89"/>
                  </a:cubicBezTo>
                  <a:cubicBezTo>
                    <a:pt x="225" y="91"/>
                    <a:pt x="225" y="98"/>
                    <a:pt x="225" y="106"/>
                  </a:cubicBezTo>
                  <a:cubicBezTo>
                    <a:pt x="225" y="107"/>
                    <a:pt x="226" y="107"/>
                    <a:pt x="226" y="107"/>
                  </a:cubicBezTo>
                  <a:cubicBezTo>
                    <a:pt x="268" y="101"/>
                    <a:pt x="268" y="101"/>
                    <a:pt x="268" y="101"/>
                  </a:cubicBezTo>
                  <a:cubicBezTo>
                    <a:pt x="272" y="101"/>
                    <a:pt x="275" y="98"/>
                    <a:pt x="277" y="95"/>
                  </a:cubicBezTo>
                  <a:cubicBezTo>
                    <a:pt x="277" y="109"/>
                    <a:pt x="277" y="123"/>
                    <a:pt x="277" y="136"/>
                  </a:cubicBezTo>
                  <a:cubicBezTo>
                    <a:pt x="277" y="138"/>
                    <a:pt x="276" y="139"/>
                    <a:pt x="276" y="140"/>
                  </a:cubicBezTo>
                  <a:cubicBezTo>
                    <a:pt x="274" y="143"/>
                    <a:pt x="272" y="143"/>
                    <a:pt x="270" y="144"/>
                  </a:cubicBezTo>
                  <a:cubicBezTo>
                    <a:pt x="248" y="146"/>
                    <a:pt x="225" y="148"/>
                    <a:pt x="203" y="149"/>
                  </a:cubicBezTo>
                  <a:cubicBezTo>
                    <a:pt x="181" y="151"/>
                    <a:pt x="160" y="151"/>
                    <a:pt x="138" y="151"/>
                  </a:cubicBezTo>
                  <a:cubicBezTo>
                    <a:pt x="116" y="151"/>
                    <a:pt x="95" y="151"/>
                    <a:pt x="73" y="149"/>
                  </a:cubicBezTo>
                  <a:close/>
                  <a:moveTo>
                    <a:pt x="76" y="14"/>
                  </a:moveTo>
                  <a:cubicBezTo>
                    <a:pt x="73" y="14"/>
                    <a:pt x="70" y="14"/>
                    <a:pt x="68" y="17"/>
                  </a:cubicBezTo>
                  <a:cubicBezTo>
                    <a:pt x="44" y="48"/>
                    <a:pt x="44" y="48"/>
                    <a:pt x="44" y="48"/>
                  </a:cubicBezTo>
                  <a:cubicBezTo>
                    <a:pt x="42" y="50"/>
                    <a:pt x="43" y="52"/>
                    <a:pt x="46" y="52"/>
                  </a:cubicBezTo>
                  <a:cubicBezTo>
                    <a:pt x="107" y="58"/>
                    <a:pt x="169" y="58"/>
                    <a:pt x="230" y="52"/>
                  </a:cubicBezTo>
                  <a:cubicBezTo>
                    <a:pt x="233" y="52"/>
                    <a:pt x="234" y="50"/>
                    <a:pt x="232" y="48"/>
                  </a:cubicBezTo>
                  <a:cubicBezTo>
                    <a:pt x="208" y="17"/>
                    <a:pt x="208" y="17"/>
                    <a:pt x="208" y="17"/>
                  </a:cubicBezTo>
                  <a:cubicBezTo>
                    <a:pt x="206" y="14"/>
                    <a:pt x="203" y="14"/>
                    <a:pt x="200" y="14"/>
                  </a:cubicBezTo>
                  <a:cubicBezTo>
                    <a:pt x="159" y="10"/>
                    <a:pt x="117" y="10"/>
                    <a:pt x="76" y="14"/>
                  </a:cubicBezTo>
                  <a:close/>
                  <a:moveTo>
                    <a:pt x="95" y="77"/>
                  </a:moveTo>
                  <a:cubicBezTo>
                    <a:pt x="90" y="77"/>
                    <a:pt x="86" y="81"/>
                    <a:pt x="86" y="86"/>
                  </a:cubicBezTo>
                  <a:cubicBezTo>
                    <a:pt x="88" y="132"/>
                    <a:pt x="88" y="132"/>
                    <a:pt x="88" y="132"/>
                  </a:cubicBezTo>
                  <a:cubicBezTo>
                    <a:pt x="88" y="136"/>
                    <a:pt x="92" y="139"/>
                    <a:pt x="96" y="140"/>
                  </a:cubicBezTo>
                  <a:cubicBezTo>
                    <a:pt x="124" y="142"/>
                    <a:pt x="152" y="142"/>
                    <a:pt x="180" y="140"/>
                  </a:cubicBezTo>
                  <a:cubicBezTo>
                    <a:pt x="184" y="139"/>
                    <a:pt x="188" y="136"/>
                    <a:pt x="188" y="132"/>
                  </a:cubicBezTo>
                  <a:cubicBezTo>
                    <a:pt x="190" y="86"/>
                    <a:pt x="190" y="86"/>
                    <a:pt x="190" y="86"/>
                  </a:cubicBezTo>
                  <a:cubicBezTo>
                    <a:pt x="190" y="81"/>
                    <a:pt x="186" y="77"/>
                    <a:pt x="181" y="77"/>
                  </a:cubicBezTo>
                  <a:cubicBezTo>
                    <a:pt x="95" y="77"/>
                    <a:pt x="95" y="77"/>
                    <a:pt x="95" y="77"/>
                  </a:cubicBezTo>
                  <a:close/>
                  <a:moveTo>
                    <a:pt x="225" y="154"/>
                  </a:moveTo>
                  <a:cubicBezTo>
                    <a:pt x="225" y="164"/>
                    <a:pt x="225" y="164"/>
                    <a:pt x="225" y="164"/>
                  </a:cubicBezTo>
                  <a:cubicBezTo>
                    <a:pt x="225" y="167"/>
                    <a:pt x="227" y="169"/>
                    <a:pt x="230" y="169"/>
                  </a:cubicBezTo>
                  <a:cubicBezTo>
                    <a:pt x="272" y="169"/>
                    <a:pt x="272" y="169"/>
                    <a:pt x="272" y="169"/>
                  </a:cubicBezTo>
                  <a:cubicBezTo>
                    <a:pt x="274" y="169"/>
                    <a:pt x="277" y="167"/>
                    <a:pt x="277" y="164"/>
                  </a:cubicBezTo>
                  <a:cubicBezTo>
                    <a:pt x="277" y="149"/>
                    <a:pt x="277" y="149"/>
                    <a:pt x="277" y="149"/>
                  </a:cubicBezTo>
                  <a:cubicBezTo>
                    <a:pt x="277" y="148"/>
                    <a:pt x="277" y="148"/>
                    <a:pt x="277" y="148"/>
                  </a:cubicBezTo>
                  <a:cubicBezTo>
                    <a:pt x="275" y="149"/>
                    <a:pt x="273" y="149"/>
                    <a:pt x="271" y="150"/>
                  </a:cubicBezTo>
                  <a:cubicBezTo>
                    <a:pt x="255" y="151"/>
                    <a:pt x="240" y="153"/>
                    <a:pt x="225" y="154"/>
                  </a:cubicBezTo>
                  <a:close/>
                  <a:moveTo>
                    <a:pt x="218" y="117"/>
                  </a:moveTo>
                  <a:cubicBezTo>
                    <a:pt x="213" y="117"/>
                    <a:pt x="209" y="121"/>
                    <a:pt x="209" y="127"/>
                  </a:cubicBezTo>
                  <a:cubicBezTo>
                    <a:pt x="209" y="132"/>
                    <a:pt x="213" y="136"/>
                    <a:pt x="218" y="136"/>
                  </a:cubicBezTo>
                  <a:cubicBezTo>
                    <a:pt x="224" y="136"/>
                    <a:pt x="228" y="132"/>
                    <a:pt x="228" y="127"/>
                  </a:cubicBezTo>
                  <a:cubicBezTo>
                    <a:pt x="228" y="121"/>
                    <a:pt x="224" y="117"/>
                    <a:pt x="218" y="117"/>
                  </a:cubicBezTo>
                  <a:close/>
                  <a:moveTo>
                    <a:pt x="51" y="154"/>
                  </a:moveTo>
                  <a:cubicBezTo>
                    <a:pt x="51" y="164"/>
                    <a:pt x="51" y="164"/>
                    <a:pt x="51" y="164"/>
                  </a:cubicBezTo>
                  <a:cubicBezTo>
                    <a:pt x="51" y="167"/>
                    <a:pt x="49" y="169"/>
                    <a:pt x="46" y="169"/>
                  </a:cubicBezTo>
                  <a:cubicBezTo>
                    <a:pt x="5" y="169"/>
                    <a:pt x="5" y="169"/>
                    <a:pt x="5" y="169"/>
                  </a:cubicBezTo>
                  <a:cubicBezTo>
                    <a:pt x="2" y="169"/>
                    <a:pt x="0" y="167"/>
                    <a:pt x="0" y="164"/>
                  </a:cubicBezTo>
                  <a:cubicBezTo>
                    <a:pt x="0" y="149"/>
                    <a:pt x="0" y="149"/>
                    <a:pt x="0" y="149"/>
                  </a:cubicBezTo>
                  <a:cubicBezTo>
                    <a:pt x="0" y="148"/>
                    <a:pt x="0" y="148"/>
                    <a:pt x="0" y="148"/>
                  </a:cubicBezTo>
                  <a:cubicBezTo>
                    <a:pt x="1" y="149"/>
                    <a:pt x="3" y="149"/>
                    <a:pt x="6" y="150"/>
                  </a:cubicBezTo>
                  <a:cubicBezTo>
                    <a:pt x="21" y="151"/>
                    <a:pt x="36" y="153"/>
                    <a:pt x="51" y="154"/>
                  </a:cubicBezTo>
                  <a:close/>
                  <a:moveTo>
                    <a:pt x="58" y="117"/>
                  </a:moveTo>
                  <a:cubicBezTo>
                    <a:pt x="63" y="117"/>
                    <a:pt x="67" y="121"/>
                    <a:pt x="67" y="127"/>
                  </a:cubicBezTo>
                  <a:cubicBezTo>
                    <a:pt x="67" y="132"/>
                    <a:pt x="63" y="136"/>
                    <a:pt x="58" y="136"/>
                  </a:cubicBezTo>
                  <a:cubicBezTo>
                    <a:pt x="52" y="136"/>
                    <a:pt x="48" y="132"/>
                    <a:pt x="48" y="127"/>
                  </a:cubicBezTo>
                  <a:cubicBezTo>
                    <a:pt x="48" y="121"/>
                    <a:pt x="52" y="117"/>
                    <a:pt x="58" y="117"/>
                  </a:cubicBezTo>
                  <a:close/>
                </a:path>
              </a:pathLst>
            </a:custGeom>
            <a:solidFill>
              <a:srgbClr val="FFFFFF">
                <a:lumMod val="6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nvGrpSpPr>
          <p:cNvPr id="185" name="Group 184"/>
          <p:cNvGrpSpPr/>
          <p:nvPr userDrawn="1"/>
        </p:nvGrpSpPr>
        <p:grpSpPr>
          <a:xfrm>
            <a:off x="5740587" y="3192124"/>
            <a:ext cx="371475" cy="371475"/>
            <a:chOff x="5733443" y="956553"/>
            <a:chExt cx="371475" cy="371475"/>
          </a:xfrm>
        </p:grpSpPr>
        <p:sp>
          <p:nvSpPr>
            <p:cNvPr id="186" name="Oval 185"/>
            <p:cNvSpPr/>
            <p:nvPr userDrawn="1"/>
          </p:nvSpPr>
          <p:spPr bwMode="gray">
            <a:xfrm>
              <a:off x="5733443" y="956553"/>
              <a:ext cx="371475" cy="371475"/>
            </a:xfrm>
            <a:prstGeom prst="ellipse">
              <a:avLst/>
            </a:prstGeom>
            <a:solidFill>
              <a:schemeClr val="tx2">
                <a:lumMod val="85000"/>
                <a:lumOff val="15000"/>
              </a:schemeClr>
            </a:solidFill>
            <a:ln w="19050">
              <a:noFill/>
              <a:round/>
              <a:headEnd/>
              <a:tailEnd/>
            </a:ln>
            <a:effectLst/>
            <a:extLst/>
          </p:spPr>
          <p:txBody>
            <a:bodyPr wrap="square"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000" b="0" i="0" u="none" strike="noStrike" kern="0" cap="none" spc="0" normalizeH="0" baseline="0" noProof="0" dirty="0" smtClean="0">
                <a:ln>
                  <a:noFill/>
                </a:ln>
                <a:solidFill>
                  <a:srgbClr val="5F5F5F"/>
                </a:solidFill>
                <a:effectLst/>
                <a:uLnTx/>
                <a:uFillTx/>
                <a:latin typeface="Arial"/>
                <a:ea typeface="ＭＳ Ｐゴシック" charset="0"/>
                <a:cs typeface="ＭＳ Ｐゴシック" charset="0"/>
              </a:endParaRPr>
            </a:p>
          </p:txBody>
        </p:sp>
        <p:grpSp>
          <p:nvGrpSpPr>
            <p:cNvPr id="187" name="Group 186"/>
            <p:cNvGrpSpPr/>
            <p:nvPr userDrawn="1"/>
          </p:nvGrpSpPr>
          <p:grpSpPr>
            <a:xfrm>
              <a:off x="5779303" y="1029883"/>
              <a:ext cx="279755" cy="256765"/>
              <a:chOff x="5783088" y="1038848"/>
              <a:chExt cx="279755" cy="256765"/>
            </a:xfrm>
          </p:grpSpPr>
          <p:sp>
            <p:nvSpPr>
              <p:cNvPr id="188" name="Freeform 36"/>
              <p:cNvSpPr>
                <a:spLocks/>
              </p:cNvSpPr>
              <p:nvPr userDrawn="1"/>
            </p:nvSpPr>
            <p:spPr bwMode="gray">
              <a:xfrm flipH="1">
                <a:off x="5885003" y="1111137"/>
                <a:ext cx="76318" cy="184476"/>
              </a:xfrm>
              <a:custGeom>
                <a:avLst/>
                <a:gdLst>
                  <a:gd name="T0" fmla="*/ 264 w 415"/>
                  <a:gd name="T1" fmla="*/ 224 h 1003"/>
                  <a:gd name="T2" fmla="*/ 265 w 415"/>
                  <a:gd name="T3" fmla="*/ 219 h 1003"/>
                  <a:gd name="T4" fmla="*/ 287 w 415"/>
                  <a:gd name="T5" fmla="*/ 202 h 1003"/>
                  <a:gd name="T6" fmla="*/ 287 w 415"/>
                  <a:gd name="T7" fmla="*/ 43 h 1003"/>
                  <a:gd name="T8" fmla="*/ 129 w 415"/>
                  <a:gd name="T9" fmla="*/ 43 h 1003"/>
                  <a:gd name="T10" fmla="*/ 129 w 415"/>
                  <a:gd name="T11" fmla="*/ 202 h 1003"/>
                  <a:gd name="T12" fmla="*/ 151 w 415"/>
                  <a:gd name="T13" fmla="*/ 218 h 1003"/>
                  <a:gd name="T14" fmla="*/ 152 w 415"/>
                  <a:gd name="T15" fmla="*/ 224 h 1003"/>
                  <a:gd name="T16" fmla="*/ 3 w 415"/>
                  <a:gd name="T17" fmla="*/ 976 h 1003"/>
                  <a:gd name="T18" fmla="*/ 26 w 415"/>
                  <a:gd name="T19" fmla="*/ 1003 h 1003"/>
                  <a:gd name="T20" fmla="*/ 82 w 415"/>
                  <a:gd name="T21" fmla="*/ 1003 h 1003"/>
                  <a:gd name="T22" fmla="*/ 115 w 415"/>
                  <a:gd name="T23" fmla="*/ 976 h 1003"/>
                  <a:gd name="T24" fmla="*/ 208 w 415"/>
                  <a:gd name="T25" fmla="*/ 508 h 1003"/>
                  <a:gd name="T26" fmla="*/ 300 w 415"/>
                  <a:gd name="T27" fmla="*/ 976 h 1003"/>
                  <a:gd name="T28" fmla="*/ 334 w 415"/>
                  <a:gd name="T29" fmla="*/ 1003 h 1003"/>
                  <a:gd name="T30" fmla="*/ 390 w 415"/>
                  <a:gd name="T31" fmla="*/ 1003 h 1003"/>
                  <a:gd name="T32" fmla="*/ 412 w 415"/>
                  <a:gd name="T33" fmla="*/ 976 h 1003"/>
                  <a:gd name="T34" fmla="*/ 264 w 415"/>
                  <a:gd name="T35" fmla="*/ 224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5" h="1003">
                    <a:moveTo>
                      <a:pt x="264" y="224"/>
                    </a:moveTo>
                    <a:cubicBezTo>
                      <a:pt x="265" y="219"/>
                      <a:pt x="265" y="219"/>
                      <a:pt x="265" y="219"/>
                    </a:cubicBezTo>
                    <a:cubicBezTo>
                      <a:pt x="273" y="214"/>
                      <a:pt x="280" y="209"/>
                      <a:pt x="287" y="202"/>
                    </a:cubicBezTo>
                    <a:cubicBezTo>
                      <a:pt x="331" y="158"/>
                      <a:pt x="331" y="87"/>
                      <a:pt x="287" y="43"/>
                    </a:cubicBezTo>
                    <a:cubicBezTo>
                      <a:pt x="244" y="0"/>
                      <a:pt x="173" y="0"/>
                      <a:pt x="129" y="43"/>
                    </a:cubicBezTo>
                    <a:cubicBezTo>
                      <a:pt x="85" y="87"/>
                      <a:pt x="85" y="158"/>
                      <a:pt x="129" y="202"/>
                    </a:cubicBezTo>
                    <a:cubicBezTo>
                      <a:pt x="136" y="208"/>
                      <a:pt x="143" y="214"/>
                      <a:pt x="151" y="218"/>
                    </a:cubicBezTo>
                    <a:cubicBezTo>
                      <a:pt x="152" y="224"/>
                      <a:pt x="152" y="224"/>
                      <a:pt x="152" y="224"/>
                    </a:cubicBezTo>
                    <a:cubicBezTo>
                      <a:pt x="3" y="976"/>
                      <a:pt x="3" y="976"/>
                      <a:pt x="3" y="976"/>
                    </a:cubicBezTo>
                    <a:cubicBezTo>
                      <a:pt x="0" y="991"/>
                      <a:pt x="10" y="1003"/>
                      <a:pt x="26" y="1003"/>
                    </a:cubicBezTo>
                    <a:cubicBezTo>
                      <a:pt x="82" y="1003"/>
                      <a:pt x="82" y="1003"/>
                      <a:pt x="82" y="1003"/>
                    </a:cubicBezTo>
                    <a:cubicBezTo>
                      <a:pt x="97" y="1003"/>
                      <a:pt x="112" y="991"/>
                      <a:pt x="115" y="976"/>
                    </a:cubicBezTo>
                    <a:cubicBezTo>
                      <a:pt x="208" y="508"/>
                      <a:pt x="208" y="508"/>
                      <a:pt x="208" y="508"/>
                    </a:cubicBezTo>
                    <a:cubicBezTo>
                      <a:pt x="300" y="976"/>
                      <a:pt x="300" y="976"/>
                      <a:pt x="300" y="976"/>
                    </a:cubicBezTo>
                    <a:cubicBezTo>
                      <a:pt x="303" y="991"/>
                      <a:pt x="318" y="1003"/>
                      <a:pt x="334" y="1003"/>
                    </a:cubicBezTo>
                    <a:cubicBezTo>
                      <a:pt x="390" y="1003"/>
                      <a:pt x="390" y="1003"/>
                      <a:pt x="390" y="1003"/>
                    </a:cubicBezTo>
                    <a:cubicBezTo>
                      <a:pt x="405" y="1003"/>
                      <a:pt x="415" y="991"/>
                      <a:pt x="412" y="976"/>
                    </a:cubicBezTo>
                    <a:lnTo>
                      <a:pt x="264" y="224"/>
                    </a:lnTo>
                    <a:close/>
                  </a:path>
                </a:pathLst>
              </a:custGeom>
              <a:solidFill>
                <a:srgbClr val="FFFFFF">
                  <a:lumMod val="6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89" name="Freeform 37"/>
              <p:cNvSpPr>
                <a:spLocks/>
              </p:cNvSpPr>
              <p:nvPr userDrawn="1"/>
            </p:nvSpPr>
            <p:spPr bwMode="gray">
              <a:xfrm flipH="1">
                <a:off x="5991265" y="1038848"/>
                <a:ext cx="71578" cy="188505"/>
              </a:xfrm>
              <a:custGeom>
                <a:avLst/>
                <a:gdLst>
                  <a:gd name="T0" fmla="*/ 363 w 389"/>
                  <a:gd name="T1" fmla="*/ 118 h 1025"/>
                  <a:gd name="T2" fmla="*/ 363 w 389"/>
                  <a:gd name="T3" fmla="*/ 25 h 1025"/>
                  <a:gd name="T4" fmla="*/ 270 w 389"/>
                  <a:gd name="T5" fmla="*/ 25 h 1025"/>
                  <a:gd name="T6" fmla="*/ 270 w 389"/>
                  <a:gd name="T7" fmla="*/ 1006 h 1025"/>
                  <a:gd name="T8" fmla="*/ 316 w 389"/>
                  <a:gd name="T9" fmla="*/ 1025 h 1025"/>
                  <a:gd name="T10" fmla="*/ 363 w 389"/>
                  <a:gd name="T11" fmla="*/ 1006 h 1025"/>
                  <a:gd name="T12" fmla="*/ 363 w 389"/>
                  <a:gd name="T13" fmla="*/ 913 h 1025"/>
                  <a:gd name="T14" fmla="*/ 363 w 389"/>
                  <a:gd name="T15" fmla="*/ 118 h 10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9" h="1025">
                    <a:moveTo>
                      <a:pt x="363" y="118"/>
                    </a:moveTo>
                    <a:cubicBezTo>
                      <a:pt x="389" y="93"/>
                      <a:pt x="389" y="51"/>
                      <a:pt x="363" y="25"/>
                    </a:cubicBezTo>
                    <a:cubicBezTo>
                      <a:pt x="337" y="0"/>
                      <a:pt x="296" y="0"/>
                      <a:pt x="270" y="25"/>
                    </a:cubicBezTo>
                    <a:cubicBezTo>
                      <a:pt x="0" y="296"/>
                      <a:pt x="0" y="735"/>
                      <a:pt x="270" y="1006"/>
                    </a:cubicBezTo>
                    <a:cubicBezTo>
                      <a:pt x="283" y="1019"/>
                      <a:pt x="300" y="1025"/>
                      <a:pt x="316" y="1025"/>
                    </a:cubicBezTo>
                    <a:cubicBezTo>
                      <a:pt x="333" y="1025"/>
                      <a:pt x="350" y="1019"/>
                      <a:pt x="363" y="1006"/>
                    </a:cubicBezTo>
                    <a:cubicBezTo>
                      <a:pt x="389" y="980"/>
                      <a:pt x="389" y="938"/>
                      <a:pt x="363" y="913"/>
                    </a:cubicBezTo>
                    <a:cubicBezTo>
                      <a:pt x="144" y="694"/>
                      <a:pt x="144" y="337"/>
                      <a:pt x="363" y="118"/>
                    </a:cubicBez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90" name="Freeform 38"/>
              <p:cNvSpPr>
                <a:spLocks/>
              </p:cNvSpPr>
              <p:nvPr userDrawn="1"/>
            </p:nvSpPr>
            <p:spPr bwMode="gray">
              <a:xfrm flipH="1">
                <a:off x="5783088" y="1038848"/>
                <a:ext cx="71578" cy="188505"/>
              </a:xfrm>
              <a:custGeom>
                <a:avLst/>
                <a:gdLst>
                  <a:gd name="T0" fmla="*/ 118 w 389"/>
                  <a:gd name="T1" fmla="*/ 25 h 1025"/>
                  <a:gd name="T2" fmla="*/ 25 w 389"/>
                  <a:gd name="T3" fmla="*/ 25 h 1025"/>
                  <a:gd name="T4" fmla="*/ 25 w 389"/>
                  <a:gd name="T5" fmla="*/ 118 h 1025"/>
                  <a:gd name="T6" fmla="*/ 25 w 389"/>
                  <a:gd name="T7" fmla="*/ 913 h 1025"/>
                  <a:gd name="T8" fmla="*/ 25 w 389"/>
                  <a:gd name="T9" fmla="*/ 1006 h 1025"/>
                  <a:gd name="T10" fmla="*/ 72 w 389"/>
                  <a:gd name="T11" fmla="*/ 1025 h 1025"/>
                  <a:gd name="T12" fmla="*/ 118 w 389"/>
                  <a:gd name="T13" fmla="*/ 1006 h 1025"/>
                  <a:gd name="T14" fmla="*/ 118 w 389"/>
                  <a:gd name="T15" fmla="*/ 25 h 10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9" h="1025">
                    <a:moveTo>
                      <a:pt x="118" y="25"/>
                    </a:moveTo>
                    <a:cubicBezTo>
                      <a:pt x="93" y="0"/>
                      <a:pt x="51" y="0"/>
                      <a:pt x="25" y="25"/>
                    </a:cubicBezTo>
                    <a:cubicBezTo>
                      <a:pt x="0" y="51"/>
                      <a:pt x="0" y="93"/>
                      <a:pt x="25" y="118"/>
                    </a:cubicBezTo>
                    <a:cubicBezTo>
                      <a:pt x="244" y="337"/>
                      <a:pt x="244" y="694"/>
                      <a:pt x="25" y="913"/>
                    </a:cubicBezTo>
                    <a:cubicBezTo>
                      <a:pt x="0" y="938"/>
                      <a:pt x="0" y="980"/>
                      <a:pt x="25" y="1006"/>
                    </a:cubicBezTo>
                    <a:cubicBezTo>
                      <a:pt x="38" y="1019"/>
                      <a:pt x="55" y="1025"/>
                      <a:pt x="72" y="1025"/>
                    </a:cubicBezTo>
                    <a:cubicBezTo>
                      <a:pt x="89" y="1025"/>
                      <a:pt x="106" y="1019"/>
                      <a:pt x="118" y="1006"/>
                    </a:cubicBezTo>
                    <a:cubicBezTo>
                      <a:pt x="389" y="735"/>
                      <a:pt x="389" y="296"/>
                      <a:pt x="118" y="25"/>
                    </a:cubicBezTo>
                    <a:close/>
                  </a:path>
                </a:pathLst>
              </a:custGeom>
              <a:solidFill>
                <a:srgbClr val="FFFFFF">
                  <a:lumMod val="6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91" name="Freeform 39"/>
              <p:cNvSpPr>
                <a:spLocks/>
              </p:cNvSpPr>
              <p:nvPr userDrawn="1"/>
            </p:nvSpPr>
            <p:spPr bwMode="gray">
              <a:xfrm flipH="1">
                <a:off x="5952632" y="1077481"/>
                <a:ext cx="50247" cy="111239"/>
              </a:xfrm>
              <a:custGeom>
                <a:avLst/>
                <a:gdLst>
                  <a:gd name="T0" fmla="*/ 247 w 273"/>
                  <a:gd name="T1" fmla="*/ 493 h 605"/>
                  <a:gd name="T2" fmla="*/ 247 w 273"/>
                  <a:gd name="T3" fmla="*/ 118 h 605"/>
                  <a:gd name="T4" fmla="*/ 247 w 273"/>
                  <a:gd name="T5" fmla="*/ 25 h 605"/>
                  <a:gd name="T6" fmla="*/ 154 w 273"/>
                  <a:gd name="T7" fmla="*/ 25 h 605"/>
                  <a:gd name="T8" fmla="*/ 154 w 273"/>
                  <a:gd name="T9" fmla="*/ 586 h 605"/>
                  <a:gd name="T10" fmla="*/ 201 w 273"/>
                  <a:gd name="T11" fmla="*/ 605 h 605"/>
                  <a:gd name="T12" fmla="*/ 247 w 273"/>
                  <a:gd name="T13" fmla="*/ 586 h 605"/>
                  <a:gd name="T14" fmla="*/ 247 w 273"/>
                  <a:gd name="T15" fmla="*/ 493 h 6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 h="605">
                    <a:moveTo>
                      <a:pt x="247" y="493"/>
                    </a:moveTo>
                    <a:cubicBezTo>
                      <a:pt x="144" y="389"/>
                      <a:pt x="144" y="222"/>
                      <a:pt x="247" y="118"/>
                    </a:cubicBezTo>
                    <a:cubicBezTo>
                      <a:pt x="273" y="93"/>
                      <a:pt x="273" y="51"/>
                      <a:pt x="247" y="25"/>
                    </a:cubicBezTo>
                    <a:cubicBezTo>
                      <a:pt x="221" y="0"/>
                      <a:pt x="180" y="0"/>
                      <a:pt x="154" y="25"/>
                    </a:cubicBezTo>
                    <a:cubicBezTo>
                      <a:pt x="0" y="180"/>
                      <a:pt x="0" y="431"/>
                      <a:pt x="154" y="586"/>
                    </a:cubicBezTo>
                    <a:cubicBezTo>
                      <a:pt x="167" y="598"/>
                      <a:pt x="184" y="605"/>
                      <a:pt x="201" y="605"/>
                    </a:cubicBezTo>
                    <a:cubicBezTo>
                      <a:pt x="217" y="605"/>
                      <a:pt x="234" y="598"/>
                      <a:pt x="247" y="586"/>
                    </a:cubicBezTo>
                    <a:cubicBezTo>
                      <a:pt x="273" y="560"/>
                      <a:pt x="273" y="518"/>
                      <a:pt x="247" y="493"/>
                    </a:cubicBezTo>
                    <a:close/>
                  </a:path>
                </a:pathLst>
              </a:custGeom>
              <a:solidFill>
                <a:srgbClr val="FFFFFF">
                  <a:lumMod val="6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92" name="Freeform 40"/>
              <p:cNvSpPr>
                <a:spLocks/>
              </p:cNvSpPr>
              <p:nvPr userDrawn="1"/>
            </p:nvSpPr>
            <p:spPr bwMode="gray">
              <a:xfrm flipH="1">
                <a:off x="5850242" y="1077481"/>
                <a:ext cx="43057" cy="111239"/>
              </a:xfrm>
              <a:custGeom>
                <a:avLst/>
                <a:gdLst>
                  <a:gd name="T0" fmla="*/ 118 w 234"/>
                  <a:gd name="T1" fmla="*/ 25 h 605"/>
                  <a:gd name="T2" fmla="*/ 25 w 234"/>
                  <a:gd name="T3" fmla="*/ 25 h 605"/>
                  <a:gd name="T4" fmla="*/ 25 w 234"/>
                  <a:gd name="T5" fmla="*/ 118 h 605"/>
                  <a:gd name="T6" fmla="*/ 103 w 234"/>
                  <a:gd name="T7" fmla="*/ 305 h 605"/>
                  <a:gd name="T8" fmla="*/ 25 w 234"/>
                  <a:gd name="T9" fmla="*/ 493 h 605"/>
                  <a:gd name="T10" fmla="*/ 25 w 234"/>
                  <a:gd name="T11" fmla="*/ 586 h 605"/>
                  <a:gd name="T12" fmla="*/ 72 w 234"/>
                  <a:gd name="T13" fmla="*/ 605 h 605"/>
                  <a:gd name="T14" fmla="*/ 118 w 234"/>
                  <a:gd name="T15" fmla="*/ 586 h 605"/>
                  <a:gd name="T16" fmla="*/ 234 w 234"/>
                  <a:gd name="T17" fmla="*/ 305 h 605"/>
                  <a:gd name="T18" fmla="*/ 118 w 234"/>
                  <a:gd name="T19" fmla="*/ 2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605">
                    <a:moveTo>
                      <a:pt x="118" y="25"/>
                    </a:moveTo>
                    <a:cubicBezTo>
                      <a:pt x="93" y="0"/>
                      <a:pt x="51" y="0"/>
                      <a:pt x="25" y="25"/>
                    </a:cubicBezTo>
                    <a:cubicBezTo>
                      <a:pt x="0" y="51"/>
                      <a:pt x="0" y="93"/>
                      <a:pt x="25" y="118"/>
                    </a:cubicBezTo>
                    <a:cubicBezTo>
                      <a:pt x="75" y="168"/>
                      <a:pt x="103" y="235"/>
                      <a:pt x="103" y="305"/>
                    </a:cubicBezTo>
                    <a:cubicBezTo>
                      <a:pt x="103" y="376"/>
                      <a:pt x="75" y="443"/>
                      <a:pt x="25" y="493"/>
                    </a:cubicBezTo>
                    <a:cubicBezTo>
                      <a:pt x="0" y="518"/>
                      <a:pt x="0" y="560"/>
                      <a:pt x="25" y="586"/>
                    </a:cubicBezTo>
                    <a:cubicBezTo>
                      <a:pt x="38" y="598"/>
                      <a:pt x="55" y="605"/>
                      <a:pt x="72" y="605"/>
                    </a:cubicBezTo>
                    <a:cubicBezTo>
                      <a:pt x="89" y="605"/>
                      <a:pt x="105" y="598"/>
                      <a:pt x="118" y="586"/>
                    </a:cubicBezTo>
                    <a:cubicBezTo>
                      <a:pt x="193" y="511"/>
                      <a:pt x="234" y="411"/>
                      <a:pt x="234" y="305"/>
                    </a:cubicBezTo>
                    <a:cubicBezTo>
                      <a:pt x="234" y="200"/>
                      <a:pt x="193" y="100"/>
                      <a:pt x="118" y="25"/>
                    </a:cubicBezTo>
                    <a:close/>
                  </a:path>
                </a:pathLst>
              </a:custGeom>
              <a:solidFill>
                <a:srgbClr val="FFFFFF">
                  <a:lumMod val="6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grpSp>
        <p:nvGrpSpPr>
          <p:cNvPr id="193" name="Group 192"/>
          <p:cNvGrpSpPr/>
          <p:nvPr userDrawn="1"/>
        </p:nvGrpSpPr>
        <p:grpSpPr bwMode="gray">
          <a:xfrm>
            <a:off x="5731062" y="2665243"/>
            <a:ext cx="371475" cy="371475"/>
            <a:chOff x="5733443" y="3151018"/>
            <a:chExt cx="371475" cy="371475"/>
          </a:xfrm>
        </p:grpSpPr>
        <p:sp>
          <p:nvSpPr>
            <p:cNvPr id="194" name="Oval 193"/>
            <p:cNvSpPr/>
            <p:nvPr userDrawn="1"/>
          </p:nvSpPr>
          <p:spPr bwMode="gray">
            <a:xfrm>
              <a:off x="5733443" y="3151018"/>
              <a:ext cx="371475" cy="371475"/>
            </a:xfrm>
            <a:prstGeom prst="ellipse">
              <a:avLst/>
            </a:prstGeom>
            <a:solidFill>
              <a:schemeClr val="tx2">
                <a:lumMod val="85000"/>
                <a:lumOff val="15000"/>
              </a:schemeClr>
            </a:solidFill>
            <a:ln w="19050">
              <a:noFill/>
              <a:round/>
              <a:headEnd/>
              <a:tailEnd/>
            </a:ln>
            <a:effectLst/>
            <a:extLst/>
          </p:spPr>
          <p:txBody>
            <a:bodyPr wrap="square"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000" b="0" i="0" u="none" strike="noStrike" kern="0" cap="none" spc="0" normalizeH="0" baseline="0" noProof="0" dirty="0" smtClean="0">
                <a:ln>
                  <a:noFill/>
                </a:ln>
                <a:solidFill>
                  <a:srgbClr val="5F5F5F"/>
                </a:solidFill>
                <a:effectLst/>
                <a:uLnTx/>
                <a:uFillTx/>
                <a:latin typeface="Arial"/>
                <a:ea typeface="ＭＳ Ｐゴシック" charset="0"/>
                <a:cs typeface="ＭＳ Ｐゴシック" charset="0"/>
              </a:endParaRPr>
            </a:p>
          </p:txBody>
        </p:sp>
        <p:grpSp>
          <p:nvGrpSpPr>
            <p:cNvPr id="195" name="Group 194"/>
            <p:cNvGrpSpPr/>
            <p:nvPr userDrawn="1"/>
          </p:nvGrpSpPr>
          <p:grpSpPr bwMode="gray">
            <a:xfrm>
              <a:off x="5787488" y="3190875"/>
              <a:ext cx="289885" cy="263200"/>
              <a:chOff x="5776217" y="3189289"/>
              <a:chExt cx="291632" cy="264786"/>
            </a:xfrm>
          </p:grpSpPr>
          <p:sp>
            <p:nvSpPr>
              <p:cNvPr id="196" name="Freeform 44"/>
              <p:cNvSpPr>
                <a:spLocks/>
              </p:cNvSpPr>
              <p:nvPr userDrawn="1"/>
            </p:nvSpPr>
            <p:spPr bwMode="gray">
              <a:xfrm>
                <a:off x="6003406" y="3327105"/>
                <a:ext cx="62528" cy="30626"/>
              </a:xfrm>
              <a:custGeom>
                <a:avLst/>
                <a:gdLst>
                  <a:gd name="T0" fmla="*/ 11 w 41"/>
                  <a:gd name="T1" fmla="*/ 0 h 20"/>
                  <a:gd name="T2" fmla="*/ 0 w 41"/>
                  <a:gd name="T3" fmla="*/ 9 h 20"/>
                  <a:gd name="T4" fmla="*/ 15 w 41"/>
                  <a:gd name="T5" fmla="*/ 20 h 20"/>
                  <a:gd name="T6" fmla="*/ 38 w 41"/>
                  <a:gd name="T7" fmla="*/ 14 h 20"/>
                  <a:gd name="T8" fmla="*/ 41 w 41"/>
                  <a:gd name="T9" fmla="*/ 3 h 20"/>
                  <a:gd name="T10" fmla="*/ 19 w 41"/>
                  <a:gd name="T11" fmla="*/ 6 h 20"/>
                  <a:gd name="T12" fmla="*/ 11 w 41"/>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41" h="20">
                    <a:moveTo>
                      <a:pt x="11" y="0"/>
                    </a:moveTo>
                    <a:cubicBezTo>
                      <a:pt x="8" y="4"/>
                      <a:pt x="4" y="7"/>
                      <a:pt x="0" y="9"/>
                    </a:cubicBezTo>
                    <a:cubicBezTo>
                      <a:pt x="15" y="20"/>
                      <a:pt x="15" y="20"/>
                      <a:pt x="15" y="20"/>
                    </a:cubicBezTo>
                    <a:cubicBezTo>
                      <a:pt x="38" y="14"/>
                      <a:pt x="38" y="14"/>
                      <a:pt x="38" y="14"/>
                    </a:cubicBezTo>
                    <a:cubicBezTo>
                      <a:pt x="41" y="3"/>
                      <a:pt x="41" y="3"/>
                      <a:pt x="41" y="3"/>
                    </a:cubicBezTo>
                    <a:cubicBezTo>
                      <a:pt x="19" y="6"/>
                      <a:pt x="19" y="6"/>
                      <a:pt x="19" y="6"/>
                    </a:cubicBezTo>
                    <a:lnTo>
                      <a:pt x="11" y="0"/>
                    </a:lnTo>
                    <a:close/>
                  </a:path>
                </a:pathLst>
              </a:cu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97" name="Freeform 45"/>
              <p:cNvSpPr>
                <a:spLocks/>
              </p:cNvSpPr>
              <p:nvPr userDrawn="1"/>
            </p:nvSpPr>
            <p:spPr bwMode="gray">
              <a:xfrm>
                <a:off x="5806250" y="3245437"/>
                <a:ext cx="79755" cy="93791"/>
              </a:xfrm>
              <a:custGeom>
                <a:avLst/>
                <a:gdLst>
                  <a:gd name="T0" fmla="*/ 8 w 52"/>
                  <a:gd name="T1" fmla="*/ 46 h 61"/>
                  <a:gd name="T2" fmla="*/ 28 w 52"/>
                  <a:gd name="T3" fmla="*/ 54 h 61"/>
                  <a:gd name="T4" fmla="*/ 33 w 52"/>
                  <a:gd name="T5" fmla="*/ 61 h 61"/>
                  <a:gd name="T6" fmla="*/ 52 w 52"/>
                  <a:gd name="T7" fmla="*/ 13 h 61"/>
                  <a:gd name="T8" fmla="*/ 44 w 52"/>
                  <a:gd name="T9" fmla="*/ 15 h 61"/>
                  <a:gd name="T10" fmla="*/ 18 w 52"/>
                  <a:gd name="T11" fmla="*/ 0 h 61"/>
                  <a:gd name="T12" fmla="*/ 0 w 52"/>
                  <a:gd name="T13" fmla="*/ 47 h 61"/>
                  <a:gd name="T14" fmla="*/ 8 w 52"/>
                  <a:gd name="T15" fmla="*/ 46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1">
                    <a:moveTo>
                      <a:pt x="8" y="46"/>
                    </a:moveTo>
                    <a:cubicBezTo>
                      <a:pt x="16" y="46"/>
                      <a:pt x="23" y="49"/>
                      <a:pt x="28" y="54"/>
                    </a:cubicBezTo>
                    <a:cubicBezTo>
                      <a:pt x="30" y="56"/>
                      <a:pt x="32" y="59"/>
                      <a:pt x="33" y="61"/>
                    </a:cubicBezTo>
                    <a:cubicBezTo>
                      <a:pt x="52" y="13"/>
                      <a:pt x="52" y="13"/>
                      <a:pt x="52" y="13"/>
                    </a:cubicBezTo>
                    <a:cubicBezTo>
                      <a:pt x="49" y="14"/>
                      <a:pt x="46" y="15"/>
                      <a:pt x="44" y="15"/>
                    </a:cubicBezTo>
                    <a:cubicBezTo>
                      <a:pt x="33" y="15"/>
                      <a:pt x="23" y="9"/>
                      <a:pt x="18" y="0"/>
                    </a:cubicBezTo>
                    <a:cubicBezTo>
                      <a:pt x="0" y="47"/>
                      <a:pt x="0" y="47"/>
                      <a:pt x="0" y="47"/>
                    </a:cubicBezTo>
                    <a:cubicBezTo>
                      <a:pt x="3" y="46"/>
                      <a:pt x="5" y="46"/>
                      <a:pt x="8" y="46"/>
                    </a:cubicBezTo>
                    <a:close/>
                  </a:path>
                </a:pathLst>
              </a:cu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98" name="Freeform 46"/>
              <p:cNvSpPr>
                <a:spLocks/>
              </p:cNvSpPr>
              <p:nvPr userDrawn="1"/>
            </p:nvSpPr>
            <p:spPr bwMode="gray">
              <a:xfrm>
                <a:off x="5776217" y="3385167"/>
                <a:ext cx="105277" cy="68908"/>
              </a:xfrm>
              <a:custGeom>
                <a:avLst/>
                <a:gdLst>
                  <a:gd name="T0" fmla="*/ 0 w 69"/>
                  <a:gd name="T1" fmla="*/ 45 h 45"/>
                  <a:gd name="T2" fmla="*/ 69 w 69"/>
                  <a:gd name="T3" fmla="*/ 45 h 45"/>
                  <a:gd name="T4" fmla="*/ 56 w 69"/>
                  <a:gd name="T5" fmla="*/ 0 h 45"/>
                  <a:gd name="T6" fmla="*/ 54 w 69"/>
                  <a:gd name="T7" fmla="*/ 3 h 45"/>
                  <a:gd name="T8" fmla="*/ 34 w 69"/>
                  <a:gd name="T9" fmla="*/ 11 h 45"/>
                  <a:gd name="T10" fmla="*/ 14 w 69"/>
                  <a:gd name="T11" fmla="*/ 3 h 45"/>
                  <a:gd name="T12" fmla="*/ 12 w 69"/>
                  <a:gd name="T13" fmla="*/ 1 h 45"/>
                  <a:gd name="T14" fmla="*/ 0 w 69"/>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45">
                    <a:moveTo>
                      <a:pt x="0" y="45"/>
                    </a:moveTo>
                    <a:cubicBezTo>
                      <a:pt x="69" y="45"/>
                      <a:pt x="69" y="45"/>
                      <a:pt x="69" y="45"/>
                    </a:cubicBezTo>
                    <a:cubicBezTo>
                      <a:pt x="56" y="0"/>
                      <a:pt x="56" y="0"/>
                      <a:pt x="56" y="0"/>
                    </a:cubicBezTo>
                    <a:cubicBezTo>
                      <a:pt x="56" y="1"/>
                      <a:pt x="55" y="2"/>
                      <a:pt x="54" y="3"/>
                    </a:cubicBezTo>
                    <a:cubicBezTo>
                      <a:pt x="49" y="8"/>
                      <a:pt x="42" y="11"/>
                      <a:pt x="34" y="11"/>
                    </a:cubicBezTo>
                    <a:cubicBezTo>
                      <a:pt x="26" y="11"/>
                      <a:pt x="19" y="8"/>
                      <a:pt x="14" y="3"/>
                    </a:cubicBezTo>
                    <a:cubicBezTo>
                      <a:pt x="13" y="3"/>
                      <a:pt x="13" y="2"/>
                      <a:pt x="12" y="1"/>
                    </a:cubicBezTo>
                    <a:lnTo>
                      <a:pt x="0" y="45"/>
                    </a:lnTo>
                    <a:close/>
                  </a:path>
                </a:pathLst>
              </a:cu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99" name="Freeform 47"/>
              <p:cNvSpPr>
                <a:spLocks noEditPoints="1"/>
              </p:cNvSpPr>
              <p:nvPr userDrawn="1"/>
            </p:nvSpPr>
            <p:spPr bwMode="gray">
              <a:xfrm>
                <a:off x="5840067" y="3189289"/>
                <a:ext cx="65719" cy="66995"/>
              </a:xfrm>
              <a:custGeom>
                <a:avLst/>
                <a:gdLst>
                  <a:gd name="T0" fmla="*/ 0 w 43"/>
                  <a:gd name="T1" fmla="*/ 22 h 44"/>
                  <a:gd name="T2" fmla="*/ 22 w 43"/>
                  <a:gd name="T3" fmla="*/ 44 h 44"/>
                  <a:gd name="T4" fmla="*/ 43 w 43"/>
                  <a:gd name="T5" fmla="*/ 22 h 44"/>
                  <a:gd name="T6" fmla="*/ 22 w 43"/>
                  <a:gd name="T7" fmla="*/ 0 h 44"/>
                  <a:gd name="T8" fmla="*/ 0 w 43"/>
                  <a:gd name="T9" fmla="*/ 22 h 44"/>
                  <a:gd name="T10" fmla="*/ 22 w 43"/>
                  <a:gd name="T11" fmla="*/ 8 h 44"/>
                  <a:gd name="T12" fmla="*/ 36 w 43"/>
                  <a:gd name="T13" fmla="*/ 22 h 44"/>
                  <a:gd name="T14" fmla="*/ 22 w 43"/>
                  <a:gd name="T15" fmla="*/ 36 h 44"/>
                  <a:gd name="T16" fmla="*/ 8 w 43"/>
                  <a:gd name="T17" fmla="*/ 22 h 44"/>
                  <a:gd name="T18" fmla="*/ 22 w 43"/>
                  <a:gd name="T19" fmla="*/ 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4">
                    <a:moveTo>
                      <a:pt x="0" y="22"/>
                    </a:moveTo>
                    <a:cubicBezTo>
                      <a:pt x="0" y="34"/>
                      <a:pt x="10" y="44"/>
                      <a:pt x="22" y="44"/>
                    </a:cubicBezTo>
                    <a:cubicBezTo>
                      <a:pt x="34" y="44"/>
                      <a:pt x="43" y="34"/>
                      <a:pt x="43" y="22"/>
                    </a:cubicBezTo>
                    <a:cubicBezTo>
                      <a:pt x="43" y="10"/>
                      <a:pt x="34" y="0"/>
                      <a:pt x="22" y="0"/>
                    </a:cubicBezTo>
                    <a:cubicBezTo>
                      <a:pt x="10" y="0"/>
                      <a:pt x="0" y="10"/>
                      <a:pt x="0" y="22"/>
                    </a:cubicBezTo>
                    <a:close/>
                    <a:moveTo>
                      <a:pt x="22" y="8"/>
                    </a:moveTo>
                    <a:cubicBezTo>
                      <a:pt x="29" y="8"/>
                      <a:pt x="36" y="14"/>
                      <a:pt x="36" y="22"/>
                    </a:cubicBezTo>
                    <a:cubicBezTo>
                      <a:pt x="36" y="30"/>
                      <a:pt x="29" y="36"/>
                      <a:pt x="22" y="36"/>
                    </a:cubicBezTo>
                    <a:cubicBezTo>
                      <a:pt x="14" y="36"/>
                      <a:pt x="8" y="30"/>
                      <a:pt x="8" y="22"/>
                    </a:cubicBezTo>
                    <a:cubicBezTo>
                      <a:pt x="8" y="14"/>
                      <a:pt x="14" y="8"/>
                      <a:pt x="22" y="8"/>
                    </a:cubicBezTo>
                    <a:close/>
                  </a:path>
                </a:pathLst>
              </a:cu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00" name="Oval 48"/>
              <p:cNvSpPr>
                <a:spLocks noChangeArrowheads="1"/>
              </p:cNvSpPr>
              <p:nvPr userDrawn="1"/>
            </p:nvSpPr>
            <p:spPr bwMode="gray">
              <a:xfrm>
                <a:off x="5864312" y="3213535"/>
                <a:ext cx="18503" cy="18503"/>
              </a:xfrm>
              <a:prstGeom prst="ellipse">
                <a:avLst/>
              </a:pr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01" name="Freeform 49"/>
              <p:cNvSpPr>
                <a:spLocks/>
              </p:cNvSpPr>
              <p:nvPr userDrawn="1"/>
            </p:nvSpPr>
            <p:spPr bwMode="gray">
              <a:xfrm>
                <a:off x="5974693" y="3292013"/>
                <a:ext cx="37645" cy="38282"/>
              </a:xfrm>
              <a:custGeom>
                <a:avLst/>
                <a:gdLst>
                  <a:gd name="T0" fmla="*/ 12 w 25"/>
                  <a:gd name="T1" fmla="*/ 25 h 25"/>
                  <a:gd name="T2" fmla="*/ 13 w 25"/>
                  <a:gd name="T3" fmla="*/ 25 h 25"/>
                  <a:gd name="T4" fmla="*/ 25 w 25"/>
                  <a:gd name="T5" fmla="*/ 13 h 25"/>
                  <a:gd name="T6" fmla="*/ 24 w 25"/>
                  <a:gd name="T7" fmla="*/ 11 h 25"/>
                  <a:gd name="T8" fmla="*/ 12 w 25"/>
                  <a:gd name="T9" fmla="*/ 0 h 25"/>
                  <a:gd name="T10" fmla="*/ 11 w 25"/>
                  <a:gd name="T11" fmla="*/ 0 h 25"/>
                  <a:gd name="T12" fmla="*/ 0 w 25"/>
                  <a:gd name="T13" fmla="*/ 13 h 25"/>
                  <a:gd name="T14" fmla="*/ 0 w 25"/>
                  <a:gd name="T15" fmla="*/ 14 h 25"/>
                  <a:gd name="T16" fmla="*/ 12 w 25"/>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25"/>
                    </a:moveTo>
                    <a:cubicBezTo>
                      <a:pt x="12" y="25"/>
                      <a:pt x="13" y="25"/>
                      <a:pt x="13" y="25"/>
                    </a:cubicBezTo>
                    <a:cubicBezTo>
                      <a:pt x="20" y="24"/>
                      <a:pt x="25" y="19"/>
                      <a:pt x="25" y="13"/>
                    </a:cubicBezTo>
                    <a:cubicBezTo>
                      <a:pt x="25" y="12"/>
                      <a:pt x="25" y="12"/>
                      <a:pt x="24" y="11"/>
                    </a:cubicBezTo>
                    <a:cubicBezTo>
                      <a:pt x="24" y="5"/>
                      <a:pt x="18" y="0"/>
                      <a:pt x="12" y="0"/>
                    </a:cubicBezTo>
                    <a:cubicBezTo>
                      <a:pt x="12" y="0"/>
                      <a:pt x="11" y="0"/>
                      <a:pt x="11" y="0"/>
                    </a:cubicBezTo>
                    <a:cubicBezTo>
                      <a:pt x="5" y="1"/>
                      <a:pt x="0" y="6"/>
                      <a:pt x="0" y="13"/>
                    </a:cubicBezTo>
                    <a:cubicBezTo>
                      <a:pt x="0" y="13"/>
                      <a:pt x="0" y="13"/>
                      <a:pt x="0" y="14"/>
                    </a:cubicBezTo>
                    <a:cubicBezTo>
                      <a:pt x="0" y="20"/>
                      <a:pt x="6" y="25"/>
                      <a:pt x="12" y="25"/>
                    </a:cubicBezTo>
                    <a:close/>
                  </a:path>
                </a:pathLst>
              </a:cu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02" name="Freeform 50"/>
              <p:cNvSpPr>
                <a:spLocks noEditPoints="1"/>
              </p:cNvSpPr>
              <p:nvPr userDrawn="1"/>
            </p:nvSpPr>
            <p:spPr bwMode="gray">
              <a:xfrm>
                <a:off x="5787747" y="3328381"/>
                <a:ext cx="61252" cy="61252"/>
              </a:xfrm>
              <a:custGeom>
                <a:avLst/>
                <a:gdLst>
                  <a:gd name="T0" fmla="*/ 0 w 40"/>
                  <a:gd name="T1" fmla="*/ 20 h 40"/>
                  <a:gd name="T2" fmla="*/ 6 w 40"/>
                  <a:gd name="T3" fmla="*/ 34 h 40"/>
                  <a:gd name="T4" fmla="*/ 20 w 40"/>
                  <a:gd name="T5" fmla="*/ 40 h 40"/>
                  <a:gd name="T6" fmla="*/ 34 w 40"/>
                  <a:gd name="T7" fmla="*/ 34 h 40"/>
                  <a:gd name="T8" fmla="*/ 40 w 40"/>
                  <a:gd name="T9" fmla="*/ 20 h 40"/>
                  <a:gd name="T10" fmla="*/ 34 w 40"/>
                  <a:gd name="T11" fmla="*/ 6 h 40"/>
                  <a:gd name="T12" fmla="*/ 20 w 40"/>
                  <a:gd name="T13" fmla="*/ 0 h 40"/>
                  <a:gd name="T14" fmla="*/ 6 w 40"/>
                  <a:gd name="T15" fmla="*/ 6 h 40"/>
                  <a:gd name="T16" fmla="*/ 0 w 40"/>
                  <a:gd name="T17" fmla="*/ 20 h 40"/>
                  <a:gd name="T18" fmla="*/ 11 w 40"/>
                  <a:gd name="T19" fmla="*/ 11 h 40"/>
                  <a:gd name="T20" fmla="*/ 20 w 40"/>
                  <a:gd name="T21" fmla="*/ 8 h 40"/>
                  <a:gd name="T22" fmla="*/ 29 w 40"/>
                  <a:gd name="T23" fmla="*/ 11 h 40"/>
                  <a:gd name="T24" fmla="*/ 32 w 40"/>
                  <a:gd name="T25" fmla="*/ 20 h 40"/>
                  <a:gd name="T26" fmla="*/ 29 w 40"/>
                  <a:gd name="T27" fmla="*/ 29 h 40"/>
                  <a:gd name="T28" fmla="*/ 20 w 40"/>
                  <a:gd name="T29" fmla="*/ 33 h 40"/>
                  <a:gd name="T30" fmla="*/ 11 w 40"/>
                  <a:gd name="T31" fmla="*/ 29 h 40"/>
                  <a:gd name="T32" fmla="*/ 8 w 40"/>
                  <a:gd name="T33" fmla="*/ 20 h 40"/>
                  <a:gd name="T34" fmla="*/ 11 w 40"/>
                  <a:gd name="T35" fmla="*/ 1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40">
                    <a:moveTo>
                      <a:pt x="0" y="20"/>
                    </a:moveTo>
                    <a:cubicBezTo>
                      <a:pt x="0" y="25"/>
                      <a:pt x="2" y="31"/>
                      <a:pt x="6" y="34"/>
                    </a:cubicBezTo>
                    <a:cubicBezTo>
                      <a:pt x="9" y="38"/>
                      <a:pt x="15" y="40"/>
                      <a:pt x="20" y="40"/>
                    </a:cubicBezTo>
                    <a:cubicBezTo>
                      <a:pt x="25" y="40"/>
                      <a:pt x="31" y="38"/>
                      <a:pt x="34" y="34"/>
                    </a:cubicBezTo>
                    <a:cubicBezTo>
                      <a:pt x="38" y="31"/>
                      <a:pt x="40" y="25"/>
                      <a:pt x="40" y="20"/>
                    </a:cubicBezTo>
                    <a:cubicBezTo>
                      <a:pt x="40" y="15"/>
                      <a:pt x="38" y="9"/>
                      <a:pt x="34" y="6"/>
                    </a:cubicBezTo>
                    <a:cubicBezTo>
                      <a:pt x="31" y="2"/>
                      <a:pt x="25" y="0"/>
                      <a:pt x="20" y="0"/>
                    </a:cubicBezTo>
                    <a:cubicBezTo>
                      <a:pt x="15" y="0"/>
                      <a:pt x="9" y="2"/>
                      <a:pt x="6" y="6"/>
                    </a:cubicBezTo>
                    <a:cubicBezTo>
                      <a:pt x="2" y="9"/>
                      <a:pt x="0" y="15"/>
                      <a:pt x="0" y="20"/>
                    </a:cubicBezTo>
                    <a:close/>
                    <a:moveTo>
                      <a:pt x="11" y="11"/>
                    </a:moveTo>
                    <a:cubicBezTo>
                      <a:pt x="14" y="9"/>
                      <a:pt x="17" y="8"/>
                      <a:pt x="20" y="8"/>
                    </a:cubicBezTo>
                    <a:cubicBezTo>
                      <a:pt x="23" y="8"/>
                      <a:pt x="26" y="9"/>
                      <a:pt x="29" y="11"/>
                    </a:cubicBezTo>
                    <a:cubicBezTo>
                      <a:pt x="31" y="14"/>
                      <a:pt x="32" y="17"/>
                      <a:pt x="32" y="20"/>
                    </a:cubicBezTo>
                    <a:cubicBezTo>
                      <a:pt x="32" y="23"/>
                      <a:pt x="31" y="27"/>
                      <a:pt x="29" y="29"/>
                    </a:cubicBezTo>
                    <a:cubicBezTo>
                      <a:pt x="26" y="31"/>
                      <a:pt x="23" y="33"/>
                      <a:pt x="20" y="33"/>
                    </a:cubicBezTo>
                    <a:cubicBezTo>
                      <a:pt x="17" y="33"/>
                      <a:pt x="14" y="31"/>
                      <a:pt x="11" y="29"/>
                    </a:cubicBezTo>
                    <a:cubicBezTo>
                      <a:pt x="9" y="26"/>
                      <a:pt x="8" y="23"/>
                      <a:pt x="8" y="20"/>
                    </a:cubicBezTo>
                    <a:cubicBezTo>
                      <a:pt x="8" y="17"/>
                      <a:pt x="9" y="14"/>
                      <a:pt x="11" y="11"/>
                    </a:cubicBezTo>
                    <a:close/>
                  </a:path>
                </a:pathLst>
              </a:cu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03" name="Freeform 51"/>
              <p:cNvSpPr>
                <a:spLocks/>
              </p:cNvSpPr>
              <p:nvPr userDrawn="1"/>
            </p:nvSpPr>
            <p:spPr bwMode="gray">
              <a:xfrm>
                <a:off x="5810717" y="3351351"/>
                <a:ext cx="15314" cy="15312"/>
              </a:xfrm>
              <a:custGeom>
                <a:avLst/>
                <a:gdLst>
                  <a:gd name="T0" fmla="*/ 5 w 10"/>
                  <a:gd name="T1" fmla="*/ 10 h 10"/>
                  <a:gd name="T2" fmla="*/ 8 w 10"/>
                  <a:gd name="T3" fmla="*/ 8 h 10"/>
                  <a:gd name="T4" fmla="*/ 10 w 10"/>
                  <a:gd name="T5" fmla="*/ 5 h 10"/>
                  <a:gd name="T6" fmla="*/ 8 w 10"/>
                  <a:gd name="T7" fmla="*/ 2 h 10"/>
                  <a:gd name="T8" fmla="*/ 5 w 10"/>
                  <a:gd name="T9" fmla="*/ 0 h 10"/>
                  <a:gd name="T10" fmla="*/ 2 w 10"/>
                  <a:gd name="T11" fmla="*/ 2 h 10"/>
                  <a:gd name="T12" fmla="*/ 0 w 10"/>
                  <a:gd name="T13" fmla="*/ 5 h 10"/>
                  <a:gd name="T14" fmla="*/ 2 w 10"/>
                  <a:gd name="T15" fmla="*/ 8 h 10"/>
                  <a:gd name="T16" fmla="*/ 5 w 10"/>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5" y="10"/>
                    </a:moveTo>
                    <a:cubicBezTo>
                      <a:pt x="6" y="10"/>
                      <a:pt x="7" y="9"/>
                      <a:pt x="8" y="8"/>
                    </a:cubicBezTo>
                    <a:cubicBezTo>
                      <a:pt x="9" y="7"/>
                      <a:pt x="10" y="6"/>
                      <a:pt x="10" y="5"/>
                    </a:cubicBezTo>
                    <a:cubicBezTo>
                      <a:pt x="10" y="4"/>
                      <a:pt x="9" y="3"/>
                      <a:pt x="8" y="2"/>
                    </a:cubicBezTo>
                    <a:cubicBezTo>
                      <a:pt x="7" y="1"/>
                      <a:pt x="6" y="0"/>
                      <a:pt x="5" y="0"/>
                    </a:cubicBezTo>
                    <a:cubicBezTo>
                      <a:pt x="4" y="0"/>
                      <a:pt x="3" y="1"/>
                      <a:pt x="2" y="2"/>
                    </a:cubicBezTo>
                    <a:cubicBezTo>
                      <a:pt x="1" y="3"/>
                      <a:pt x="0" y="4"/>
                      <a:pt x="0" y="5"/>
                    </a:cubicBezTo>
                    <a:cubicBezTo>
                      <a:pt x="0" y="6"/>
                      <a:pt x="1" y="7"/>
                      <a:pt x="2" y="8"/>
                    </a:cubicBezTo>
                    <a:cubicBezTo>
                      <a:pt x="3" y="9"/>
                      <a:pt x="4" y="10"/>
                      <a:pt x="5" y="10"/>
                    </a:cubicBezTo>
                    <a:close/>
                  </a:path>
                </a:pathLst>
              </a:cu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04" name="Freeform 52"/>
              <p:cNvSpPr>
                <a:spLocks/>
              </p:cNvSpPr>
              <p:nvPr userDrawn="1"/>
            </p:nvSpPr>
            <p:spPr bwMode="gray">
              <a:xfrm>
                <a:off x="5893662" y="3221191"/>
                <a:ext cx="89964" cy="86135"/>
              </a:xfrm>
              <a:custGeom>
                <a:avLst/>
                <a:gdLst>
                  <a:gd name="T0" fmla="*/ 0 w 59"/>
                  <a:gd name="T1" fmla="*/ 27 h 56"/>
                  <a:gd name="T2" fmla="*/ 45 w 59"/>
                  <a:gd name="T3" fmla="*/ 56 h 56"/>
                  <a:gd name="T4" fmla="*/ 59 w 59"/>
                  <a:gd name="T5" fmla="*/ 39 h 56"/>
                  <a:gd name="T6" fmla="*/ 16 w 59"/>
                  <a:gd name="T7" fmla="*/ 0 h 56"/>
                  <a:gd name="T8" fmla="*/ 16 w 59"/>
                  <a:gd name="T9" fmla="*/ 1 h 56"/>
                  <a:gd name="T10" fmla="*/ 0 w 59"/>
                  <a:gd name="T11" fmla="*/ 27 h 56"/>
                </a:gdLst>
                <a:ahLst/>
                <a:cxnLst>
                  <a:cxn ang="0">
                    <a:pos x="T0" y="T1"/>
                  </a:cxn>
                  <a:cxn ang="0">
                    <a:pos x="T2" y="T3"/>
                  </a:cxn>
                  <a:cxn ang="0">
                    <a:pos x="T4" y="T5"/>
                  </a:cxn>
                  <a:cxn ang="0">
                    <a:pos x="T6" y="T7"/>
                  </a:cxn>
                  <a:cxn ang="0">
                    <a:pos x="T8" y="T9"/>
                  </a:cxn>
                  <a:cxn ang="0">
                    <a:pos x="T10" y="T11"/>
                  </a:cxn>
                </a:cxnLst>
                <a:rect l="0" t="0" r="r" b="b"/>
                <a:pathLst>
                  <a:path w="59" h="56">
                    <a:moveTo>
                      <a:pt x="0" y="27"/>
                    </a:moveTo>
                    <a:cubicBezTo>
                      <a:pt x="45" y="56"/>
                      <a:pt x="45" y="56"/>
                      <a:pt x="45" y="56"/>
                    </a:cubicBezTo>
                    <a:cubicBezTo>
                      <a:pt x="46" y="48"/>
                      <a:pt x="51" y="41"/>
                      <a:pt x="59" y="39"/>
                    </a:cubicBezTo>
                    <a:cubicBezTo>
                      <a:pt x="16" y="0"/>
                      <a:pt x="16" y="0"/>
                      <a:pt x="16" y="0"/>
                    </a:cubicBezTo>
                    <a:cubicBezTo>
                      <a:pt x="16" y="1"/>
                      <a:pt x="16" y="1"/>
                      <a:pt x="16" y="1"/>
                    </a:cubicBezTo>
                    <a:cubicBezTo>
                      <a:pt x="16" y="12"/>
                      <a:pt x="10" y="22"/>
                      <a:pt x="0" y="27"/>
                    </a:cubicBezTo>
                    <a:close/>
                  </a:path>
                </a:pathLst>
              </a:cu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05" name="Freeform 53"/>
              <p:cNvSpPr>
                <a:spLocks/>
              </p:cNvSpPr>
              <p:nvPr userDrawn="1"/>
            </p:nvSpPr>
            <p:spPr bwMode="gray">
              <a:xfrm>
                <a:off x="6004682" y="3265854"/>
                <a:ext cx="63167" cy="31902"/>
              </a:xfrm>
              <a:custGeom>
                <a:avLst/>
                <a:gdLst>
                  <a:gd name="T0" fmla="*/ 39 w 41"/>
                  <a:gd name="T1" fmla="*/ 8 h 21"/>
                  <a:gd name="T2" fmla="*/ 16 w 41"/>
                  <a:gd name="T3" fmla="*/ 0 h 21"/>
                  <a:gd name="T4" fmla="*/ 0 w 41"/>
                  <a:gd name="T5" fmla="*/ 11 h 21"/>
                  <a:gd name="T6" fmla="*/ 11 w 41"/>
                  <a:gd name="T7" fmla="*/ 21 h 21"/>
                  <a:gd name="T8" fmla="*/ 19 w 41"/>
                  <a:gd name="T9" fmla="*/ 14 h 21"/>
                  <a:gd name="T10" fmla="*/ 41 w 41"/>
                  <a:gd name="T11" fmla="*/ 19 h 21"/>
                  <a:gd name="T12" fmla="*/ 39 w 41"/>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41" h="21">
                    <a:moveTo>
                      <a:pt x="39" y="8"/>
                    </a:moveTo>
                    <a:cubicBezTo>
                      <a:pt x="16" y="0"/>
                      <a:pt x="16" y="0"/>
                      <a:pt x="16" y="0"/>
                    </a:cubicBezTo>
                    <a:cubicBezTo>
                      <a:pt x="0" y="11"/>
                      <a:pt x="0" y="11"/>
                      <a:pt x="0" y="11"/>
                    </a:cubicBezTo>
                    <a:cubicBezTo>
                      <a:pt x="5" y="13"/>
                      <a:pt x="9" y="17"/>
                      <a:pt x="11" y="21"/>
                    </a:cubicBezTo>
                    <a:cubicBezTo>
                      <a:pt x="19" y="14"/>
                      <a:pt x="19" y="14"/>
                      <a:pt x="19" y="14"/>
                    </a:cubicBezTo>
                    <a:cubicBezTo>
                      <a:pt x="41" y="19"/>
                      <a:pt x="41" y="19"/>
                      <a:pt x="41" y="19"/>
                    </a:cubicBezTo>
                    <a:lnTo>
                      <a:pt x="39" y="8"/>
                    </a:lnTo>
                    <a:close/>
                  </a:path>
                </a:pathLst>
              </a:cu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grpSp>
        <p:nvGrpSpPr>
          <p:cNvPr id="219" name="Group 218"/>
          <p:cNvGrpSpPr/>
          <p:nvPr userDrawn="1"/>
        </p:nvGrpSpPr>
        <p:grpSpPr>
          <a:xfrm>
            <a:off x="5731062" y="3719005"/>
            <a:ext cx="371475" cy="371475"/>
            <a:chOff x="5731062" y="4176205"/>
            <a:chExt cx="371475" cy="371475"/>
          </a:xfrm>
        </p:grpSpPr>
        <p:grpSp>
          <p:nvGrpSpPr>
            <p:cNvPr id="220" name="Group 219"/>
            <p:cNvGrpSpPr/>
            <p:nvPr userDrawn="1"/>
          </p:nvGrpSpPr>
          <p:grpSpPr bwMode="gray">
            <a:xfrm>
              <a:off x="5731062" y="4176205"/>
              <a:ext cx="371475" cy="371475"/>
              <a:chOff x="4075065" y="895350"/>
              <a:chExt cx="304800" cy="304800"/>
            </a:xfrm>
          </p:grpSpPr>
          <p:sp>
            <p:nvSpPr>
              <p:cNvPr id="222" name="Oval 221"/>
              <p:cNvSpPr/>
              <p:nvPr userDrawn="1"/>
            </p:nvSpPr>
            <p:spPr bwMode="gray">
              <a:xfrm>
                <a:off x="4075065" y="895350"/>
                <a:ext cx="304800" cy="304800"/>
              </a:xfrm>
              <a:prstGeom prst="ellipse">
                <a:avLst/>
              </a:prstGeom>
              <a:solidFill>
                <a:schemeClr val="tx2">
                  <a:lumMod val="85000"/>
                  <a:lumOff val="15000"/>
                </a:schemeClr>
              </a:solidFill>
              <a:ln w="19050">
                <a:noFill/>
                <a:round/>
                <a:headEnd/>
                <a:tailEnd/>
              </a:ln>
              <a:effectLst/>
              <a:extLst/>
            </p:spPr>
            <p:txBody>
              <a:bodyPr wrap="square"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000" b="0" i="0" u="none" strike="noStrike" kern="0" cap="none" spc="0" normalizeH="0" baseline="0" noProof="0" dirty="0" smtClean="0">
                  <a:ln>
                    <a:noFill/>
                  </a:ln>
                  <a:solidFill>
                    <a:srgbClr val="5F5F5F"/>
                  </a:solidFill>
                  <a:effectLst/>
                  <a:uLnTx/>
                  <a:uFillTx/>
                  <a:latin typeface="Arial"/>
                  <a:ea typeface="ＭＳ Ｐゴシック" charset="0"/>
                  <a:cs typeface="ＭＳ Ｐゴシック" charset="0"/>
                </a:endParaRPr>
              </a:p>
            </p:txBody>
          </p:sp>
          <p:sp>
            <p:nvSpPr>
              <p:cNvPr id="223" name="AutoShape 3"/>
              <p:cNvSpPr>
                <a:spLocks noChangeAspect="1" noChangeArrowheads="1" noTextEdit="1"/>
              </p:cNvSpPr>
              <p:nvPr userDrawn="1"/>
            </p:nvSpPr>
            <p:spPr bwMode="gray">
              <a:xfrm>
                <a:off x="4157370" y="927671"/>
                <a:ext cx="178597" cy="246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sp>
          <p:nvSpPr>
            <p:cNvPr id="221" name="Freeform 5"/>
            <p:cNvSpPr>
              <a:spLocks/>
            </p:cNvSpPr>
            <p:nvPr userDrawn="1"/>
          </p:nvSpPr>
          <p:spPr bwMode="gray">
            <a:xfrm>
              <a:off x="5785298" y="4254399"/>
              <a:ext cx="280880" cy="174726"/>
            </a:xfrm>
            <a:custGeom>
              <a:avLst/>
              <a:gdLst/>
              <a:ahLst/>
              <a:cxnLst>
                <a:cxn ang="0">
                  <a:pos x="378" y="157"/>
                </a:cxn>
                <a:cxn ang="0">
                  <a:pos x="388" y="142"/>
                </a:cxn>
                <a:cxn ang="0">
                  <a:pos x="391" y="126"/>
                </a:cxn>
                <a:cxn ang="0">
                  <a:pos x="391" y="120"/>
                </a:cxn>
                <a:cxn ang="0">
                  <a:pos x="388" y="109"/>
                </a:cxn>
                <a:cxn ang="0">
                  <a:pos x="378" y="94"/>
                </a:cxn>
                <a:cxn ang="0">
                  <a:pos x="359" y="79"/>
                </a:cxn>
                <a:cxn ang="0">
                  <a:pos x="334" y="71"/>
                </a:cxn>
                <a:cxn ang="0">
                  <a:pos x="320" y="70"/>
                </a:cxn>
                <a:cxn ang="0">
                  <a:pos x="302" y="72"/>
                </a:cxn>
                <a:cxn ang="0">
                  <a:pos x="302" y="70"/>
                </a:cxn>
                <a:cxn ang="0">
                  <a:pos x="302" y="62"/>
                </a:cxn>
                <a:cxn ang="0">
                  <a:pos x="298" y="49"/>
                </a:cxn>
                <a:cxn ang="0">
                  <a:pos x="291" y="36"/>
                </a:cxn>
                <a:cxn ang="0">
                  <a:pos x="282" y="25"/>
                </a:cxn>
                <a:cxn ang="0">
                  <a:pos x="270" y="16"/>
                </a:cxn>
                <a:cxn ang="0">
                  <a:pos x="255" y="8"/>
                </a:cxn>
                <a:cxn ang="0">
                  <a:pos x="239" y="3"/>
                </a:cxn>
                <a:cxn ang="0">
                  <a:pos x="223" y="0"/>
                </a:cxn>
                <a:cxn ang="0">
                  <a:pos x="213" y="0"/>
                </a:cxn>
                <a:cxn ang="0">
                  <a:pos x="195" y="1"/>
                </a:cxn>
                <a:cxn ang="0">
                  <a:pos x="179" y="5"/>
                </a:cxn>
                <a:cxn ang="0">
                  <a:pos x="163" y="12"/>
                </a:cxn>
                <a:cxn ang="0">
                  <a:pos x="150" y="20"/>
                </a:cxn>
                <a:cxn ang="0">
                  <a:pos x="140" y="31"/>
                </a:cxn>
                <a:cxn ang="0">
                  <a:pos x="131" y="42"/>
                </a:cxn>
                <a:cxn ang="0">
                  <a:pos x="126" y="55"/>
                </a:cxn>
                <a:cxn ang="0">
                  <a:pos x="124" y="70"/>
                </a:cxn>
                <a:cxn ang="0">
                  <a:pos x="125" y="72"/>
                </a:cxn>
                <a:cxn ang="0">
                  <a:pos x="115" y="70"/>
                </a:cxn>
                <a:cxn ang="0">
                  <a:pos x="107" y="70"/>
                </a:cxn>
                <a:cxn ang="0">
                  <a:pos x="78" y="74"/>
                </a:cxn>
                <a:cxn ang="0">
                  <a:pos x="56" y="86"/>
                </a:cxn>
                <a:cxn ang="0">
                  <a:pos x="41" y="104"/>
                </a:cxn>
                <a:cxn ang="0">
                  <a:pos x="37" y="114"/>
                </a:cxn>
                <a:cxn ang="0">
                  <a:pos x="36" y="126"/>
                </a:cxn>
                <a:cxn ang="0">
                  <a:pos x="36" y="135"/>
                </a:cxn>
                <a:cxn ang="0">
                  <a:pos x="42" y="149"/>
                </a:cxn>
                <a:cxn ang="0">
                  <a:pos x="48" y="157"/>
                </a:cxn>
                <a:cxn ang="0">
                  <a:pos x="28" y="165"/>
                </a:cxn>
                <a:cxn ang="0">
                  <a:pos x="14" y="177"/>
                </a:cxn>
                <a:cxn ang="0">
                  <a:pos x="3" y="192"/>
                </a:cxn>
                <a:cxn ang="0">
                  <a:pos x="0" y="210"/>
                </a:cxn>
                <a:cxn ang="0">
                  <a:pos x="0" y="215"/>
                </a:cxn>
                <a:cxn ang="0">
                  <a:pos x="3" y="226"/>
                </a:cxn>
                <a:cxn ang="0">
                  <a:pos x="12" y="241"/>
                </a:cxn>
                <a:cxn ang="0">
                  <a:pos x="32" y="256"/>
                </a:cxn>
                <a:cxn ang="0">
                  <a:pos x="57" y="264"/>
                </a:cxn>
                <a:cxn ang="0">
                  <a:pos x="355" y="265"/>
                </a:cxn>
                <a:cxn ang="0">
                  <a:pos x="370" y="264"/>
                </a:cxn>
                <a:cxn ang="0">
                  <a:pos x="395" y="256"/>
                </a:cxn>
                <a:cxn ang="0">
                  <a:pos x="414" y="241"/>
                </a:cxn>
                <a:cxn ang="0">
                  <a:pos x="423" y="226"/>
                </a:cxn>
                <a:cxn ang="0">
                  <a:pos x="426" y="215"/>
                </a:cxn>
                <a:cxn ang="0">
                  <a:pos x="426" y="210"/>
                </a:cxn>
                <a:cxn ang="0">
                  <a:pos x="423" y="192"/>
                </a:cxn>
                <a:cxn ang="0">
                  <a:pos x="413" y="177"/>
                </a:cxn>
                <a:cxn ang="0">
                  <a:pos x="397" y="165"/>
                </a:cxn>
                <a:cxn ang="0">
                  <a:pos x="378" y="157"/>
                </a:cxn>
              </a:cxnLst>
              <a:rect l="0" t="0" r="r" b="b"/>
              <a:pathLst>
                <a:path w="426" h="265">
                  <a:moveTo>
                    <a:pt x="378" y="157"/>
                  </a:moveTo>
                  <a:lnTo>
                    <a:pt x="378" y="157"/>
                  </a:lnTo>
                  <a:lnTo>
                    <a:pt x="384" y="149"/>
                  </a:lnTo>
                  <a:lnTo>
                    <a:pt x="388" y="142"/>
                  </a:lnTo>
                  <a:lnTo>
                    <a:pt x="390" y="135"/>
                  </a:lnTo>
                  <a:lnTo>
                    <a:pt x="391" y="126"/>
                  </a:lnTo>
                  <a:lnTo>
                    <a:pt x="391" y="126"/>
                  </a:lnTo>
                  <a:lnTo>
                    <a:pt x="391" y="120"/>
                  </a:lnTo>
                  <a:lnTo>
                    <a:pt x="390" y="114"/>
                  </a:lnTo>
                  <a:lnTo>
                    <a:pt x="388" y="109"/>
                  </a:lnTo>
                  <a:lnTo>
                    <a:pt x="386" y="104"/>
                  </a:lnTo>
                  <a:lnTo>
                    <a:pt x="378" y="94"/>
                  </a:lnTo>
                  <a:lnTo>
                    <a:pt x="370" y="86"/>
                  </a:lnTo>
                  <a:lnTo>
                    <a:pt x="359" y="79"/>
                  </a:lnTo>
                  <a:lnTo>
                    <a:pt x="348" y="74"/>
                  </a:lnTo>
                  <a:lnTo>
                    <a:pt x="334" y="71"/>
                  </a:lnTo>
                  <a:lnTo>
                    <a:pt x="320" y="70"/>
                  </a:lnTo>
                  <a:lnTo>
                    <a:pt x="320" y="70"/>
                  </a:lnTo>
                  <a:lnTo>
                    <a:pt x="311" y="70"/>
                  </a:lnTo>
                  <a:lnTo>
                    <a:pt x="302" y="72"/>
                  </a:lnTo>
                  <a:lnTo>
                    <a:pt x="302" y="72"/>
                  </a:lnTo>
                  <a:lnTo>
                    <a:pt x="302" y="70"/>
                  </a:lnTo>
                  <a:lnTo>
                    <a:pt x="302" y="70"/>
                  </a:lnTo>
                  <a:lnTo>
                    <a:pt x="302" y="62"/>
                  </a:lnTo>
                  <a:lnTo>
                    <a:pt x="300" y="55"/>
                  </a:lnTo>
                  <a:lnTo>
                    <a:pt x="298" y="49"/>
                  </a:lnTo>
                  <a:lnTo>
                    <a:pt x="295" y="42"/>
                  </a:lnTo>
                  <a:lnTo>
                    <a:pt x="291" y="36"/>
                  </a:lnTo>
                  <a:lnTo>
                    <a:pt x="287" y="31"/>
                  </a:lnTo>
                  <a:lnTo>
                    <a:pt x="282" y="25"/>
                  </a:lnTo>
                  <a:lnTo>
                    <a:pt x="277" y="20"/>
                  </a:lnTo>
                  <a:lnTo>
                    <a:pt x="270" y="16"/>
                  </a:lnTo>
                  <a:lnTo>
                    <a:pt x="263" y="12"/>
                  </a:lnTo>
                  <a:lnTo>
                    <a:pt x="255" y="8"/>
                  </a:lnTo>
                  <a:lnTo>
                    <a:pt x="248" y="5"/>
                  </a:lnTo>
                  <a:lnTo>
                    <a:pt x="239" y="3"/>
                  </a:lnTo>
                  <a:lnTo>
                    <a:pt x="231" y="1"/>
                  </a:lnTo>
                  <a:lnTo>
                    <a:pt x="223" y="0"/>
                  </a:lnTo>
                  <a:lnTo>
                    <a:pt x="213" y="0"/>
                  </a:lnTo>
                  <a:lnTo>
                    <a:pt x="213" y="0"/>
                  </a:lnTo>
                  <a:lnTo>
                    <a:pt x="204" y="0"/>
                  </a:lnTo>
                  <a:lnTo>
                    <a:pt x="195" y="1"/>
                  </a:lnTo>
                  <a:lnTo>
                    <a:pt x="186" y="3"/>
                  </a:lnTo>
                  <a:lnTo>
                    <a:pt x="179" y="5"/>
                  </a:lnTo>
                  <a:lnTo>
                    <a:pt x="171" y="8"/>
                  </a:lnTo>
                  <a:lnTo>
                    <a:pt x="163" y="12"/>
                  </a:lnTo>
                  <a:lnTo>
                    <a:pt x="157" y="16"/>
                  </a:lnTo>
                  <a:lnTo>
                    <a:pt x="150" y="20"/>
                  </a:lnTo>
                  <a:lnTo>
                    <a:pt x="145" y="25"/>
                  </a:lnTo>
                  <a:lnTo>
                    <a:pt x="140" y="31"/>
                  </a:lnTo>
                  <a:lnTo>
                    <a:pt x="135" y="36"/>
                  </a:lnTo>
                  <a:lnTo>
                    <a:pt x="131" y="42"/>
                  </a:lnTo>
                  <a:lnTo>
                    <a:pt x="128" y="49"/>
                  </a:lnTo>
                  <a:lnTo>
                    <a:pt x="126" y="55"/>
                  </a:lnTo>
                  <a:lnTo>
                    <a:pt x="125" y="62"/>
                  </a:lnTo>
                  <a:lnTo>
                    <a:pt x="124" y="70"/>
                  </a:lnTo>
                  <a:lnTo>
                    <a:pt x="124" y="70"/>
                  </a:lnTo>
                  <a:lnTo>
                    <a:pt x="125" y="72"/>
                  </a:lnTo>
                  <a:lnTo>
                    <a:pt x="125" y="72"/>
                  </a:lnTo>
                  <a:lnTo>
                    <a:pt x="115" y="70"/>
                  </a:lnTo>
                  <a:lnTo>
                    <a:pt x="107" y="70"/>
                  </a:lnTo>
                  <a:lnTo>
                    <a:pt x="107" y="70"/>
                  </a:lnTo>
                  <a:lnTo>
                    <a:pt x="92" y="71"/>
                  </a:lnTo>
                  <a:lnTo>
                    <a:pt x="78" y="74"/>
                  </a:lnTo>
                  <a:lnTo>
                    <a:pt x="67" y="79"/>
                  </a:lnTo>
                  <a:lnTo>
                    <a:pt x="56" y="86"/>
                  </a:lnTo>
                  <a:lnTo>
                    <a:pt x="48" y="94"/>
                  </a:lnTo>
                  <a:lnTo>
                    <a:pt x="41" y="104"/>
                  </a:lnTo>
                  <a:lnTo>
                    <a:pt x="39" y="109"/>
                  </a:lnTo>
                  <a:lnTo>
                    <a:pt x="37" y="114"/>
                  </a:lnTo>
                  <a:lnTo>
                    <a:pt x="36" y="120"/>
                  </a:lnTo>
                  <a:lnTo>
                    <a:pt x="36" y="126"/>
                  </a:lnTo>
                  <a:lnTo>
                    <a:pt x="36" y="126"/>
                  </a:lnTo>
                  <a:lnTo>
                    <a:pt x="36" y="135"/>
                  </a:lnTo>
                  <a:lnTo>
                    <a:pt x="39" y="142"/>
                  </a:lnTo>
                  <a:lnTo>
                    <a:pt x="42" y="149"/>
                  </a:lnTo>
                  <a:lnTo>
                    <a:pt x="48" y="157"/>
                  </a:lnTo>
                  <a:lnTo>
                    <a:pt x="48" y="157"/>
                  </a:lnTo>
                  <a:lnTo>
                    <a:pt x="38" y="160"/>
                  </a:lnTo>
                  <a:lnTo>
                    <a:pt x="28" y="165"/>
                  </a:lnTo>
                  <a:lnTo>
                    <a:pt x="20" y="171"/>
                  </a:lnTo>
                  <a:lnTo>
                    <a:pt x="14" y="177"/>
                  </a:lnTo>
                  <a:lnTo>
                    <a:pt x="7" y="184"/>
                  </a:lnTo>
                  <a:lnTo>
                    <a:pt x="3" y="192"/>
                  </a:lnTo>
                  <a:lnTo>
                    <a:pt x="1" y="200"/>
                  </a:lnTo>
                  <a:lnTo>
                    <a:pt x="0" y="210"/>
                  </a:lnTo>
                  <a:lnTo>
                    <a:pt x="0" y="210"/>
                  </a:lnTo>
                  <a:lnTo>
                    <a:pt x="0" y="215"/>
                  </a:lnTo>
                  <a:lnTo>
                    <a:pt x="1" y="221"/>
                  </a:lnTo>
                  <a:lnTo>
                    <a:pt x="3" y="226"/>
                  </a:lnTo>
                  <a:lnTo>
                    <a:pt x="5" y="231"/>
                  </a:lnTo>
                  <a:lnTo>
                    <a:pt x="12" y="241"/>
                  </a:lnTo>
                  <a:lnTo>
                    <a:pt x="21" y="249"/>
                  </a:lnTo>
                  <a:lnTo>
                    <a:pt x="32" y="256"/>
                  </a:lnTo>
                  <a:lnTo>
                    <a:pt x="43" y="261"/>
                  </a:lnTo>
                  <a:lnTo>
                    <a:pt x="57" y="264"/>
                  </a:lnTo>
                  <a:lnTo>
                    <a:pt x="71" y="265"/>
                  </a:lnTo>
                  <a:lnTo>
                    <a:pt x="355" y="265"/>
                  </a:lnTo>
                  <a:lnTo>
                    <a:pt x="355" y="265"/>
                  </a:lnTo>
                  <a:lnTo>
                    <a:pt x="370" y="264"/>
                  </a:lnTo>
                  <a:lnTo>
                    <a:pt x="383" y="261"/>
                  </a:lnTo>
                  <a:lnTo>
                    <a:pt x="395" y="256"/>
                  </a:lnTo>
                  <a:lnTo>
                    <a:pt x="406" y="249"/>
                  </a:lnTo>
                  <a:lnTo>
                    <a:pt x="414" y="241"/>
                  </a:lnTo>
                  <a:lnTo>
                    <a:pt x="421" y="231"/>
                  </a:lnTo>
                  <a:lnTo>
                    <a:pt x="423" y="226"/>
                  </a:lnTo>
                  <a:lnTo>
                    <a:pt x="425" y="221"/>
                  </a:lnTo>
                  <a:lnTo>
                    <a:pt x="426" y="215"/>
                  </a:lnTo>
                  <a:lnTo>
                    <a:pt x="426" y="210"/>
                  </a:lnTo>
                  <a:lnTo>
                    <a:pt x="426" y="210"/>
                  </a:lnTo>
                  <a:lnTo>
                    <a:pt x="426" y="200"/>
                  </a:lnTo>
                  <a:lnTo>
                    <a:pt x="423" y="192"/>
                  </a:lnTo>
                  <a:lnTo>
                    <a:pt x="419" y="184"/>
                  </a:lnTo>
                  <a:lnTo>
                    <a:pt x="413" y="177"/>
                  </a:lnTo>
                  <a:lnTo>
                    <a:pt x="406" y="171"/>
                  </a:lnTo>
                  <a:lnTo>
                    <a:pt x="397" y="165"/>
                  </a:lnTo>
                  <a:lnTo>
                    <a:pt x="389" y="160"/>
                  </a:lnTo>
                  <a:lnTo>
                    <a:pt x="378" y="157"/>
                  </a:lnTo>
                  <a:lnTo>
                    <a:pt x="378" y="157"/>
                  </a:lnTo>
                  <a:close/>
                </a:path>
              </a:pathLst>
            </a:custGeom>
            <a:solidFill>
              <a:schemeClr val="bg1">
                <a:lumMod val="65000"/>
              </a:schemeClr>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58" name="Picture 5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000875" y="3601335"/>
            <a:ext cx="1828800" cy="146304"/>
          </a:xfrm>
          <a:prstGeom prst="rect">
            <a:avLst/>
          </a:prstGeom>
        </p:spPr>
      </p:pic>
    </p:spTree>
    <p:extLst>
      <p:ext uri="{BB962C8B-B14F-4D97-AF65-F5344CB8AC3E}">
        <p14:creationId xmlns:p14="http://schemas.microsoft.com/office/powerpoint/2010/main" val="675625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5274" y="506625"/>
            <a:ext cx="8572501" cy="366254"/>
          </a:xfrm>
        </p:spPr>
        <p:txBody>
          <a:bodyPr/>
          <a:lstStyle>
            <a:lvl1pPr>
              <a:defRPr/>
            </a:lvl1pPr>
          </a:lstStyle>
          <a:p>
            <a:r>
              <a:rPr lang="en-US" dirty="0" smtClean="0"/>
              <a:t>Click to Add Title</a:t>
            </a:r>
            <a:endParaRPr lang="en-US" dirty="0"/>
          </a:p>
        </p:txBody>
      </p:sp>
      <p:sp>
        <p:nvSpPr>
          <p:cNvPr id="4" name="Content Placeholder 2"/>
          <p:cNvSpPr>
            <a:spLocks noGrp="1"/>
          </p:cNvSpPr>
          <p:nvPr>
            <p:ph sz="quarter" idx="10" hasCustomPrompt="1"/>
          </p:nvPr>
        </p:nvSpPr>
        <p:spPr bwMode="gray">
          <a:xfrm>
            <a:off x="303461" y="1388711"/>
            <a:ext cx="8573839" cy="1095685"/>
          </a:xfrm>
        </p:spPr>
        <p:txBody>
          <a:bodyPr/>
          <a:lstStyle>
            <a:lvl1pPr>
              <a:buClr>
                <a:schemeClr val="accent2"/>
              </a:buClr>
              <a:defRPr sz="2000"/>
            </a:lvl1pPr>
            <a:lvl2pPr>
              <a:buClr>
                <a:schemeClr val="accent2"/>
              </a:buClr>
              <a:defRPr sz="1800"/>
            </a:lvl2pPr>
            <a:lvl3pPr>
              <a:buClr>
                <a:schemeClr val="accent2"/>
              </a:buClr>
              <a:defRPr sz="1600"/>
            </a:lvl3pPr>
            <a:lvl4pPr>
              <a:buClr>
                <a:schemeClr val="accent2"/>
              </a:buClr>
              <a:defRPr sz="1400"/>
            </a:lvl4pPr>
            <a:lvl5pPr>
              <a:defRPr sz="18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6215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5274" y="506625"/>
            <a:ext cx="8572501" cy="366254"/>
          </a:xfrm>
        </p:spPr>
        <p:txBody>
          <a:bodyPr/>
          <a:lstStyle>
            <a:lvl1pPr>
              <a:defRPr/>
            </a:lvl1pPr>
          </a:lstStyle>
          <a:p>
            <a:r>
              <a:rPr lang="en-US" dirty="0" smtClean="0"/>
              <a:t>Click to Add Title</a:t>
            </a:r>
            <a:endParaRPr lang="en-US" dirty="0"/>
          </a:p>
        </p:txBody>
      </p:sp>
      <p:sp>
        <p:nvSpPr>
          <p:cNvPr id="3" name="Rectangle 3"/>
          <p:cNvSpPr>
            <a:spLocks noGrp="1" noChangeArrowheads="1"/>
          </p:cNvSpPr>
          <p:nvPr>
            <p:ph type="subTitle" idx="1" hasCustomPrompt="1"/>
          </p:nvPr>
        </p:nvSpPr>
        <p:spPr bwMode="white">
          <a:xfrm>
            <a:off x="303461" y="949629"/>
            <a:ext cx="8573839" cy="276999"/>
          </a:xfrm>
          <a:noFill/>
          <a:ln>
            <a:noFill/>
          </a:ln>
          <a:extLst/>
        </p:spPr>
        <p:txBody>
          <a:bodyPr vert="horz" wrap="square" lIns="0" tIns="0" rIns="0" bIns="0" numCol="1" anchor="t" anchorCtr="0" compatLnSpc="1">
            <a:prstTxWarp prst="textNoShape">
              <a:avLst/>
            </a:prstTxWarp>
            <a:spAutoFit/>
          </a:bodyPr>
          <a:lstStyle>
            <a:lvl1pPr marL="285750" indent="-285750">
              <a:buNone/>
              <a:defRPr lang="en-US" sz="2000" b="0" dirty="0">
                <a:solidFill>
                  <a:schemeClr val="accent2"/>
                </a:solidFill>
                <a:latin typeface="+mn-lt"/>
                <a:ea typeface="ＭＳ Ｐゴシック" pitchFamily="34" charset="-128"/>
              </a:defRPr>
            </a:lvl1pPr>
          </a:lstStyle>
          <a:p>
            <a:pPr marL="0" lvl="0" indent="0" eaLnBrk="1" hangingPunct="1"/>
            <a:r>
              <a:rPr lang="en-US" dirty="0" smtClean="0"/>
              <a:t>Subtitle</a:t>
            </a:r>
            <a:endParaRPr lang="en-US" dirty="0"/>
          </a:p>
        </p:txBody>
      </p:sp>
      <p:sp>
        <p:nvSpPr>
          <p:cNvPr id="4" name="Content Placeholder 2"/>
          <p:cNvSpPr>
            <a:spLocks noGrp="1"/>
          </p:cNvSpPr>
          <p:nvPr>
            <p:ph sz="quarter" idx="10" hasCustomPrompt="1"/>
          </p:nvPr>
        </p:nvSpPr>
        <p:spPr bwMode="gray">
          <a:xfrm>
            <a:off x="303461" y="1388711"/>
            <a:ext cx="8573839" cy="1095685"/>
          </a:xfrm>
        </p:spPr>
        <p:txBody>
          <a:bodyPr/>
          <a:lstStyle>
            <a:lvl1pPr>
              <a:buClr>
                <a:schemeClr val="accent2"/>
              </a:buClr>
              <a:defRPr sz="2000"/>
            </a:lvl1pPr>
            <a:lvl2pPr>
              <a:buClr>
                <a:schemeClr val="accent2"/>
              </a:buClr>
              <a:defRPr sz="1800"/>
            </a:lvl2pPr>
            <a:lvl3pPr>
              <a:buClr>
                <a:schemeClr val="accent2"/>
              </a:buClr>
              <a:defRPr sz="1600"/>
            </a:lvl3pPr>
            <a:lvl4pPr>
              <a:buClr>
                <a:schemeClr val="accent2"/>
              </a:buClr>
              <a:defRPr sz="1400"/>
            </a:lvl4pPr>
            <a:lvl5pPr>
              <a:defRPr sz="18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91436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5274" y="506625"/>
            <a:ext cx="8572501" cy="366254"/>
          </a:xfrm>
        </p:spPr>
        <p:txBody>
          <a:bodyPr/>
          <a:lstStyle>
            <a:lvl1pPr>
              <a:defRPr/>
            </a:lvl1pPr>
          </a:lstStyle>
          <a:p>
            <a:r>
              <a:rPr lang="en-US" dirty="0" smtClean="0"/>
              <a:t>Click to Add Title</a:t>
            </a:r>
            <a:endParaRPr lang="en-US" dirty="0"/>
          </a:p>
        </p:txBody>
      </p:sp>
      <p:sp>
        <p:nvSpPr>
          <p:cNvPr id="3" name="Rectangle 3"/>
          <p:cNvSpPr>
            <a:spLocks noGrp="1" noChangeArrowheads="1"/>
          </p:cNvSpPr>
          <p:nvPr>
            <p:ph type="subTitle" idx="1" hasCustomPrompt="1"/>
          </p:nvPr>
        </p:nvSpPr>
        <p:spPr bwMode="white">
          <a:xfrm>
            <a:off x="303461" y="949629"/>
            <a:ext cx="8573839" cy="276999"/>
          </a:xfrm>
          <a:noFill/>
          <a:ln>
            <a:noFill/>
          </a:ln>
          <a:extLst/>
        </p:spPr>
        <p:txBody>
          <a:bodyPr vert="horz" wrap="square" lIns="0" tIns="0" rIns="0" bIns="0" numCol="1" anchor="t" anchorCtr="0" compatLnSpc="1">
            <a:prstTxWarp prst="textNoShape">
              <a:avLst/>
            </a:prstTxWarp>
            <a:spAutoFit/>
          </a:bodyPr>
          <a:lstStyle>
            <a:lvl1pPr marL="285750" indent="-285750">
              <a:buNone/>
              <a:defRPr lang="en-US" sz="2000" b="0" dirty="0">
                <a:solidFill>
                  <a:schemeClr val="accent2"/>
                </a:solidFill>
                <a:latin typeface="+mn-lt"/>
                <a:ea typeface="ＭＳ Ｐゴシック" pitchFamily="34" charset="-128"/>
              </a:defRPr>
            </a:lvl1pPr>
          </a:lstStyle>
          <a:p>
            <a:pPr marL="0" lvl="0" indent="0" eaLnBrk="1" hangingPunct="1"/>
            <a:r>
              <a:rPr lang="en-US" dirty="0" smtClean="0"/>
              <a:t>Subtitle</a:t>
            </a:r>
            <a:endParaRPr lang="en-US" dirty="0"/>
          </a:p>
        </p:txBody>
      </p:sp>
      <p:sp>
        <p:nvSpPr>
          <p:cNvPr id="4" name="Content Placeholder 2"/>
          <p:cNvSpPr>
            <a:spLocks noGrp="1"/>
          </p:cNvSpPr>
          <p:nvPr>
            <p:ph sz="quarter" idx="10" hasCustomPrompt="1"/>
          </p:nvPr>
        </p:nvSpPr>
        <p:spPr bwMode="gray">
          <a:xfrm>
            <a:off x="303461" y="1388711"/>
            <a:ext cx="3944689" cy="1095685"/>
          </a:xfrm>
        </p:spPr>
        <p:txBody>
          <a:bodyPr/>
          <a:lstStyle>
            <a:lvl1pPr>
              <a:buClr>
                <a:schemeClr val="accent2"/>
              </a:buClr>
              <a:defRPr sz="2000"/>
            </a:lvl1pPr>
            <a:lvl2pPr>
              <a:buClr>
                <a:schemeClr val="accent2"/>
              </a:buClr>
              <a:defRPr sz="1800"/>
            </a:lvl2pPr>
            <a:lvl3pPr>
              <a:buClr>
                <a:schemeClr val="accent2"/>
              </a:buClr>
              <a:defRPr sz="1600"/>
            </a:lvl3pPr>
            <a:lvl4pPr>
              <a:buClr>
                <a:schemeClr val="accent2"/>
              </a:buClr>
              <a:defRPr sz="1400"/>
            </a:lvl4pPr>
            <a:lvl5pPr>
              <a:defRPr sz="18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5" name="Content Placeholder 2"/>
          <p:cNvSpPr>
            <a:spLocks noGrp="1"/>
          </p:cNvSpPr>
          <p:nvPr>
            <p:ph sz="quarter" idx="11" hasCustomPrompt="1"/>
          </p:nvPr>
        </p:nvSpPr>
        <p:spPr bwMode="gray">
          <a:xfrm>
            <a:off x="4932611" y="1388711"/>
            <a:ext cx="3944689" cy="1095685"/>
          </a:xfrm>
        </p:spPr>
        <p:txBody>
          <a:bodyPr/>
          <a:lstStyle>
            <a:lvl1pPr>
              <a:buClr>
                <a:schemeClr val="accent2"/>
              </a:buClr>
              <a:defRPr sz="2000"/>
            </a:lvl1pPr>
            <a:lvl2pPr>
              <a:buClr>
                <a:schemeClr val="accent2"/>
              </a:buClr>
              <a:defRPr sz="1800"/>
            </a:lvl2pPr>
            <a:lvl3pPr>
              <a:buClr>
                <a:schemeClr val="accent2"/>
              </a:buClr>
              <a:defRPr sz="1600"/>
            </a:lvl3pPr>
            <a:lvl4pPr>
              <a:buClr>
                <a:schemeClr val="accent2"/>
              </a:buClr>
              <a:defRPr sz="1400"/>
            </a:lvl4pPr>
            <a:lvl5pPr>
              <a:defRPr sz="18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714750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3" name="Rectangle 3"/>
          <p:cNvSpPr>
            <a:spLocks noGrp="1" noChangeArrowheads="1"/>
          </p:cNvSpPr>
          <p:nvPr>
            <p:ph type="subTitle" idx="1" hasCustomPrompt="1"/>
          </p:nvPr>
        </p:nvSpPr>
        <p:spPr bwMode="white">
          <a:xfrm>
            <a:off x="303461" y="949629"/>
            <a:ext cx="8573839" cy="276999"/>
          </a:xfrm>
          <a:noFill/>
          <a:ln>
            <a:noFill/>
          </a:ln>
          <a:extLst/>
        </p:spPr>
        <p:txBody>
          <a:bodyPr vert="horz" wrap="square" lIns="0" tIns="0" rIns="0" bIns="0" numCol="1" anchor="t" anchorCtr="0" compatLnSpc="1">
            <a:prstTxWarp prst="textNoShape">
              <a:avLst/>
            </a:prstTxWarp>
            <a:spAutoFit/>
          </a:bodyPr>
          <a:lstStyle>
            <a:lvl1pPr marL="285750" indent="-285750">
              <a:buNone/>
              <a:defRPr lang="en-US" sz="2000" b="0" dirty="0">
                <a:solidFill>
                  <a:schemeClr val="accent2"/>
                </a:solidFill>
                <a:latin typeface="+mn-lt"/>
                <a:ea typeface="ＭＳ Ｐゴシック" pitchFamily="34" charset="-128"/>
              </a:defRPr>
            </a:lvl1pPr>
          </a:lstStyle>
          <a:p>
            <a:pPr marL="0" lvl="0" indent="0" eaLnBrk="1" hangingPunct="1"/>
            <a:r>
              <a:rPr lang="en-US" dirty="0" smtClean="0"/>
              <a:t>Subtitle</a:t>
            </a:r>
            <a:endParaRPr lang="en-US" dirty="0"/>
          </a:p>
        </p:txBody>
      </p:sp>
    </p:spTree>
    <p:extLst>
      <p:ext uri="{BB962C8B-B14F-4D97-AF65-F5344CB8AC3E}">
        <p14:creationId xmlns:p14="http://schemas.microsoft.com/office/powerpoint/2010/main" val="2827177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4645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2">
    <p:spTree>
      <p:nvGrpSpPr>
        <p:cNvPr id="1" name=""/>
        <p:cNvGrpSpPr/>
        <p:nvPr/>
      </p:nvGrpSpPr>
      <p:grpSpPr>
        <a:xfrm>
          <a:off x="0" y="0"/>
          <a:ext cx="0" cy="0"/>
          <a:chOff x="0" y="0"/>
          <a:chExt cx="0" cy="0"/>
        </a:xfrm>
      </p:grpSpPr>
      <p:sp>
        <p:nvSpPr>
          <p:cNvPr id="2" name="Rectangle 1"/>
          <p:cNvSpPr/>
          <p:nvPr userDrawn="1"/>
        </p:nvSpPr>
        <p:spPr bwMode="gray">
          <a:xfrm>
            <a:off x="0" y="0"/>
            <a:ext cx="9144000" cy="5143500"/>
          </a:xfrm>
          <a:prstGeom prst="rect">
            <a:avLst/>
          </a:prstGeom>
          <a:solidFill>
            <a:srgbClr val="4D4D4D"/>
          </a:solidFill>
          <a:ln w="9525">
            <a:noFill/>
            <a:round/>
            <a:headEnd/>
            <a:tailEnd/>
          </a:ln>
          <a:effectLst/>
          <a:extLst/>
        </p:spPr>
        <p:txBody>
          <a:bodyPr wrap="square" rtlCol="0" anchor="ctr"/>
          <a:lstStyle/>
          <a:p>
            <a:pPr algn="ctr" defTabSz="914400">
              <a:lnSpc>
                <a:spcPct val="90000"/>
              </a:lnSpc>
            </a:pPr>
            <a:endParaRPr lang="en-US" sz="2000" dirty="0">
              <a:solidFill>
                <a:schemeClr val="bg1"/>
              </a:solidFill>
              <a:latin typeface="+mn-lt"/>
              <a:ea typeface="ＭＳ Ｐゴシック" charset="0"/>
              <a:cs typeface="ＭＳ Ｐゴシック" charset="0"/>
            </a:endParaRPr>
          </a:p>
        </p:txBody>
      </p:sp>
      <p:sp>
        <p:nvSpPr>
          <p:cNvPr id="3" name="Rectangle 2"/>
          <p:cNvSpPr/>
          <p:nvPr userDrawn="1"/>
        </p:nvSpPr>
        <p:spPr bwMode="gray">
          <a:xfrm>
            <a:off x="0" y="0"/>
            <a:ext cx="9144000" cy="1590675"/>
          </a:xfrm>
          <a:prstGeom prst="rect">
            <a:avLst/>
          </a:prstGeom>
          <a:gradFill flip="none" rotWithShape="1">
            <a:gsLst>
              <a:gs pos="0">
                <a:schemeClr val="tx2">
                  <a:lumMod val="75000"/>
                  <a:lumOff val="25000"/>
                  <a:shade val="30000"/>
                  <a:satMod val="115000"/>
                  <a:alpha val="0"/>
                </a:schemeClr>
              </a:gs>
              <a:gs pos="100000">
                <a:schemeClr val="tx2">
                  <a:lumMod val="85000"/>
                  <a:lumOff val="15000"/>
                </a:schemeClr>
              </a:gs>
            </a:gsLst>
            <a:lin ang="16200000" scaled="1"/>
            <a:tileRect/>
          </a:gradFill>
          <a:ln w="9525">
            <a:noFill/>
            <a:round/>
            <a:headEnd/>
            <a:tailEnd/>
          </a:ln>
          <a:effectLst/>
          <a:extLst/>
        </p:spPr>
        <p:txBody>
          <a:bodyPr wrap="square" rtlCol="0" anchor="ctr"/>
          <a:lstStyle/>
          <a:p>
            <a:pPr algn="ctr" defTabSz="914400">
              <a:lnSpc>
                <a:spcPct val="90000"/>
              </a:lnSpc>
            </a:pPr>
            <a:endParaRPr lang="en-US" sz="2000" dirty="0">
              <a:solidFill>
                <a:schemeClr val="bg1"/>
              </a:solidFill>
              <a:latin typeface="+mn-lt"/>
              <a:ea typeface="ＭＳ Ｐゴシック" charset="0"/>
              <a:cs typeface="ＭＳ Ｐゴシック" charset="0"/>
            </a:endParaRPr>
          </a:p>
        </p:txBody>
      </p:sp>
    </p:spTree>
    <p:extLst>
      <p:ext uri="{BB962C8B-B14F-4D97-AF65-F5344CB8AC3E}">
        <p14:creationId xmlns:p14="http://schemas.microsoft.com/office/powerpoint/2010/main" val="3775495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tx1">
            <a:lumMod val="50000"/>
          </a:schemeClr>
        </a:solidFill>
        <a:effectLst/>
      </p:bgPr>
    </p:bg>
    <p:spTree>
      <p:nvGrpSpPr>
        <p:cNvPr id="1" name=""/>
        <p:cNvGrpSpPr/>
        <p:nvPr/>
      </p:nvGrpSpPr>
      <p:grpSpPr>
        <a:xfrm>
          <a:off x="0" y="0"/>
          <a:ext cx="0" cy="0"/>
          <a:chOff x="0" y="0"/>
          <a:chExt cx="0" cy="0"/>
        </a:xfrm>
      </p:grpSpPr>
      <p:sp>
        <p:nvSpPr>
          <p:cNvPr id="36" name="Rectangle 35"/>
          <p:cNvSpPr/>
          <p:nvPr/>
        </p:nvSpPr>
        <p:spPr bwMode="gray">
          <a:xfrm>
            <a:off x="0" y="0"/>
            <a:ext cx="9144000" cy="5143500"/>
          </a:xfrm>
          <a:prstGeom prst="rect">
            <a:avLst/>
          </a:prstGeom>
          <a:solidFill>
            <a:srgbClr val="4D4D4D"/>
          </a:solidFill>
          <a:ln w="9525">
            <a:noFill/>
            <a:round/>
            <a:headEnd/>
            <a:tailEnd/>
          </a:ln>
          <a:effectLst/>
          <a:extLst/>
        </p:spPr>
        <p:txBody>
          <a:bodyPr wrap="square" rtlCol="0" anchor="ctr"/>
          <a:lstStyle/>
          <a:p>
            <a:pPr algn="ctr" defTabSz="914400">
              <a:lnSpc>
                <a:spcPct val="90000"/>
              </a:lnSpc>
            </a:pPr>
            <a:endParaRPr lang="en-US" sz="2000" dirty="0">
              <a:solidFill>
                <a:schemeClr val="bg1"/>
              </a:solidFill>
              <a:latin typeface="+mn-lt"/>
              <a:ea typeface="ＭＳ Ｐゴシック" charset="0"/>
              <a:cs typeface="ＭＳ Ｐゴシック" charset="0"/>
            </a:endParaRPr>
          </a:p>
        </p:txBody>
      </p:sp>
      <p:sp>
        <p:nvSpPr>
          <p:cNvPr id="2" name="Rectangle 1"/>
          <p:cNvSpPr/>
          <p:nvPr/>
        </p:nvSpPr>
        <p:spPr bwMode="gray">
          <a:xfrm>
            <a:off x="0" y="0"/>
            <a:ext cx="9144000" cy="1590675"/>
          </a:xfrm>
          <a:prstGeom prst="rect">
            <a:avLst/>
          </a:prstGeom>
          <a:gradFill flip="none" rotWithShape="1">
            <a:gsLst>
              <a:gs pos="0">
                <a:schemeClr val="tx2">
                  <a:lumMod val="75000"/>
                  <a:lumOff val="25000"/>
                  <a:shade val="30000"/>
                  <a:satMod val="115000"/>
                  <a:alpha val="0"/>
                </a:schemeClr>
              </a:gs>
              <a:gs pos="100000">
                <a:schemeClr val="tx2">
                  <a:lumMod val="85000"/>
                  <a:lumOff val="15000"/>
                </a:schemeClr>
              </a:gs>
            </a:gsLst>
            <a:lin ang="16200000" scaled="1"/>
            <a:tileRect/>
          </a:gradFill>
          <a:ln w="9525">
            <a:noFill/>
            <a:round/>
            <a:headEnd/>
            <a:tailEnd/>
          </a:ln>
          <a:effectLst/>
          <a:extLst/>
        </p:spPr>
        <p:txBody>
          <a:bodyPr wrap="square" rtlCol="0" anchor="ctr"/>
          <a:lstStyle/>
          <a:p>
            <a:pPr algn="ctr" defTabSz="914400">
              <a:lnSpc>
                <a:spcPct val="90000"/>
              </a:lnSpc>
            </a:pPr>
            <a:endParaRPr lang="en-US" sz="2000" dirty="0">
              <a:solidFill>
                <a:schemeClr val="bg1"/>
              </a:solidFill>
              <a:latin typeface="+mn-lt"/>
              <a:ea typeface="ＭＳ Ｐゴシック" charset="0"/>
              <a:cs typeface="ＭＳ Ｐゴシック" charset="0"/>
            </a:endParaRPr>
          </a:p>
        </p:txBody>
      </p:sp>
      <p:sp>
        <p:nvSpPr>
          <p:cNvPr id="1029" name="Rectangle 3"/>
          <p:cNvSpPr>
            <a:spLocks noGrp="1" noChangeArrowheads="1"/>
          </p:cNvSpPr>
          <p:nvPr>
            <p:ph type="body" idx="1"/>
          </p:nvPr>
        </p:nvSpPr>
        <p:spPr bwMode="gray">
          <a:xfrm>
            <a:off x="301752" y="1389888"/>
            <a:ext cx="8572501" cy="1095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pic>
        <p:nvPicPr>
          <p:cNvPr id="1032" name="Picture 54" descr="wind_river" hidden="1"/>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bwMode="black">
          <a:xfrm>
            <a:off x="7962900" y="4959304"/>
            <a:ext cx="975044" cy="88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9" hidden="1"/>
          <p:cNvSpPr/>
          <p:nvPr/>
        </p:nvSpPr>
        <p:spPr bwMode="gray">
          <a:xfrm flipV="1">
            <a:off x="-2382" y="895349"/>
            <a:ext cx="8460581" cy="31432"/>
          </a:xfrm>
          <a:custGeom>
            <a:avLst/>
            <a:gdLst>
              <a:gd name="connsiteX0" fmla="*/ 0 w 3581400"/>
              <a:gd name="connsiteY0" fmla="*/ 0 h 76200"/>
              <a:gd name="connsiteX1" fmla="*/ 3581400 w 3581400"/>
              <a:gd name="connsiteY1" fmla="*/ 0 h 76200"/>
              <a:gd name="connsiteX2" fmla="*/ 3581400 w 3581400"/>
              <a:gd name="connsiteY2" fmla="*/ 76200 h 76200"/>
              <a:gd name="connsiteX3" fmla="*/ 0 w 3581400"/>
              <a:gd name="connsiteY3" fmla="*/ 76200 h 76200"/>
              <a:gd name="connsiteX4" fmla="*/ 0 w 3581400"/>
              <a:gd name="connsiteY4" fmla="*/ 0 h 76200"/>
              <a:gd name="connsiteX0" fmla="*/ 0 w 3581400"/>
              <a:gd name="connsiteY0" fmla="*/ 0 h 76200"/>
              <a:gd name="connsiteX1" fmla="*/ 3581400 w 3581400"/>
              <a:gd name="connsiteY1" fmla="*/ 76200 h 76200"/>
              <a:gd name="connsiteX2" fmla="*/ 0 w 3581400"/>
              <a:gd name="connsiteY2" fmla="*/ 76200 h 76200"/>
              <a:gd name="connsiteX3" fmla="*/ 0 w 3581400"/>
              <a:gd name="connsiteY3" fmla="*/ 0 h 76200"/>
              <a:gd name="connsiteX0" fmla="*/ 0 w 3582408"/>
              <a:gd name="connsiteY0" fmla="*/ 0 h 52388"/>
              <a:gd name="connsiteX1" fmla="*/ 3582408 w 3582408"/>
              <a:gd name="connsiteY1" fmla="*/ 52388 h 52388"/>
              <a:gd name="connsiteX2" fmla="*/ 1008 w 3582408"/>
              <a:gd name="connsiteY2" fmla="*/ 52388 h 52388"/>
              <a:gd name="connsiteX3" fmla="*/ 0 w 3582408"/>
              <a:gd name="connsiteY3" fmla="*/ 0 h 52388"/>
            </a:gdLst>
            <a:ahLst/>
            <a:cxnLst>
              <a:cxn ang="0">
                <a:pos x="connsiteX0" y="connsiteY0"/>
              </a:cxn>
              <a:cxn ang="0">
                <a:pos x="connsiteX1" y="connsiteY1"/>
              </a:cxn>
              <a:cxn ang="0">
                <a:pos x="connsiteX2" y="connsiteY2"/>
              </a:cxn>
              <a:cxn ang="0">
                <a:pos x="connsiteX3" y="connsiteY3"/>
              </a:cxn>
            </a:cxnLst>
            <a:rect l="l" t="t" r="r" b="b"/>
            <a:pathLst>
              <a:path w="3582408" h="52388">
                <a:moveTo>
                  <a:pt x="0" y="0"/>
                </a:moveTo>
                <a:lnTo>
                  <a:pt x="3582408" y="52388"/>
                </a:lnTo>
                <a:lnTo>
                  <a:pt x="1008" y="52388"/>
                </a:lnTo>
                <a:lnTo>
                  <a:pt x="0" y="0"/>
                </a:lnTo>
                <a:close/>
              </a:path>
            </a:pathLst>
          </a:custGeom>
          <a:gradFill flip="none" rotWithShape="1">
            <a:gsLst>
              <a:gs pos="0">
                <a:schemeClr val="bg2"/>
              </a:gs>
              <a:gs pos="78800">
                <a:srgbClr val="7ED3F7"/>
              </a:gs>
              <a:gs pos="100000">
                <a:srgbClr val="7ED3F7">
                  <a:alpha val="46000"/>
                </a:srgbClr>
              </a:gs>
            </a:gsLst>
            <a:path path="circle">
              <a:fillToRect l="100000" t="100000"/>
            </a:path>
            <a:tileRect r="-100000" b="-100000"/>
          </a:gradFill>
          <a:ln w="9525">
            <a:noFill/>
            <a:round/>
            <a:headEnd/>
            <a:tailEnd/>
          </a:ln>
          <a:effectLst/>
          <a:extLst/>
        </p:spPr>
        <p:txBody>
          <a:bodyPr wrap="square" rtlCol="0" anchor="ctr"/>
          <a:lstStyle/>
          <a:p>
            <a:pPr algn="ctr" defTabSz="914400">
              <a:lnSpc>
                <a:spcPct val="90000"/>
              </a:lnSpc>
            </a:pPr>
            <a:endParaRPr lang="en-US" sz="2000" dirty="0">
              <a:solidFill>
                <a:srgbClr val="FFFFFF"/>
              </a:solidFill>
              <a:latin typeface="Arial"/>
              <a:ea typeface="ＭＳ Ｐゴシック" charset="0"/>
              <a:cs typeface="ＭＳ Ｐゴシック" charset="0"/>
            </a:endParaRPr>
          </a:p>
        </p:txBody>
      </p:sp>
      <p:sp>
        <p:nvSpPr>
          <p:cNvPr id="1028" name="Rectangle 2"/>
          <p:cNvSpPr>
            <a:spLocks noGrp="1" noChangeArrowheads="1"/>
          </p:cNvSpPr>
          <p:nvPr>
            <p:ph type="title"/>
          </p:nvPr>
        </p:nvSpPr>
        <p:spPr bwMode="white">
          <a:xfrm>
            <a:off x="295274" y="506625"/>
            <a:ext cx="8572501" cy="36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eaLnBrk="1" hangingPunct="1"/>
            <a:r>
              <a:rPr lang="en-US" dirty="0" smtClean="0"/>
              <a:t>Click to Add Title</a:t>
            </a:r>
          </a:p>
        </p:txBody>
      </p:sp>
      <p:sp>
        <p:nvSpPr>
          <p:cNvPr id="101" name="TextBox 100"/>
          <p:cNvSpPr txBox="1"/>
          <p:nvPr/>
        </p:nvSpPr>
        <p:spPr bwMode="gray">
          <a:xfrm>
            <a:off x="277219" y="4847753"/>
            <a:ext cx="110608" cy="107722"/>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defPPr>
              <a:defRPr lang="en-GB"/>
            </a:defPPr>
            <a:lvl1pPr algn="r" defTabSz="914400">
              <a:defRPr sz="800">
                <a:solidFill>
                  <a:srgbClr val="5F5F5F"/>
                </a:solidFill>
              </a:defRPr>
            </a:lvl1pPr>
          </a:lstStyle>
          <a:p>
            <a:fld id="{58EC7406-F4CC-4ABF-902E-2AF4E70E5C0F}" type="slidenum">
              <a:rPr lang="en-US" sz="700" smtClean="0">
                <a:solidFill>
                  <a:schemeClr val="bg1">
                    <a:lumMod val="65000"/>
                  </a:schemeClr>
                </a:solidFill>
                <a:latin typeface="Arial"/>
              </a:rPr>
              <a:pPr/>
              <a:t>‹#›</a:t>
            </a:fld>
            <a:endParaRPr lang="en-US" sz="700" dirty="0" smtClean="0">
              <a:solidFill>
                <a:schemeClr val="bg1">
                  <a:lumMod val="65000"/>
                </a:schemeClr>
              </a:solidFill>
              <a:latin typeface="Arial"/>
            </a:endParaRPr>
          </a:p>
        </p:txBody>
      </p:sp>
      <p:grpSp>
        <p:nvGrpSpPr>
          <p:cNvPr id="4" name="Group 3"/>
          <p:cNvGrpSpPr/>
          <p:nvPr/>
        </p:nvGrpSpPr>
        <p:grpSpPr>
          <a:xfrm>
            <a:off x="592658" y="4752120"/>
            <a:ext cx="8551343" cy="392025"/>
            <a:chOff x="592658" y="4752120"/>
            <a:chExt cx="8551343" cy="392025"/>
          </a:xfrm>
        </p:grpSpPr>
        <p:sp>
          <p:nvSpPr>
            <p:cNvPr id="102" name="TextBox 101"/>
            <p:cNvSpPr txBox="1"/>
            <p:nvPr userDrawn="1"/>
          </p:nvSpPr>
          <p:spPr bwMode="gray">
            <a:xfrm>
              <a:off x="592658" y="4847753"/>
              <a:ext cx="1615827" cy="107722"/>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defPPr>
                <a:defRPr lang="en-GB"/>
              </a:defPPr>
              <a:lvl1pPr defTabSz="914400" fontAlgn="auto">
                <a:spcBef>
                  <a:spcPts val="0"/>
                </a:spcBef>
                <a:spcAft>
                  <a:spcPts val="0"/>
                </a:spcAft>
                <a:defRPr sz="800">
                  <a:solidFill>
                    <a:srgbClr val="5F5F5F"/>
                  </a:solidFill>
                  <a:latin typeface="Arial"/>
                  <a:ea typeface="+mn-ea"/>
                </a:defRPr>
              </a:lvl1pPr>
            </a:lstStyle>
            <a:p>
              <a:r>
                <a:rPr lang="en-US" sz="700" dirty="0" smtClean="0">
                  <a:solidFill>
                    <a:schemeClr val="bg1">
                      <a:lumMod val="65000"/>
                    </a:schemeClr>
                  </a:solidFill>
                </a:rPr>
                <a:t>© 2015 Wind River. All Rights Reserved.</a:t>
              </a:r>
              <a:endParaRPr lang="en-US" sz="700" dirty="0">
                <a:solidFill>
                  <a:schemeClr val="bg1">
                    <a:lumMod val="65000"/>
                  </a:schemeClr>
                </a:solidFill>
              </a:endParaRPr>
            </a:p>
          </p:txBody>
        </p:sp>
        <p:cxnSp>
          <p:nvCxnSpPr>
            <p:cNvPr id="6" name="Straight Connector 5"/>
            <p:cNvCxnSpPr/>
            <p:nvPr userDrawn="1"/>
          </p:nvCxnSpPr>
          <p:spPr bwMode="gray">
            <a:xfrm flipH="1">
              <a:off x="2257572" y="4901325"/>
              <a:ext cx="6229608" cy="3471"/>
            </a:xfrm>
            <a:prstGeom prst="line">
              <a:avLst/>
            </a:prstGeom>
            <a:solidFill>
              <a:schemeClr val="accent2"/>
            </a:solidFill>
            <a:ln w="9525" cap="flat" cmpd="sng" algn="ctr">
              <a:gradFill>
                <a:gsLst>
                  <a:gs pos="0">
                    <a:schemeClr val="bg1"/>
                  </a:gs>
                  <a:gs pos="19000">
                    <a:schemeClr val="bg1"/>
                  </a:gs>
                  <a:gs pos="100000">
                    <a:schemeClr val="accent1">
                      <a:tint val="23500"/>
                      <a:satMod val="160000"/>
                      <a:alpha val="0"/>
                    </a:schemeClr>
                  </a:gs>
                </a:gsLst>
                <a:lin ang="0" scaled="0"/>
              </a:gradFill>
              <a:prstDash val="solid"/>
              <a:round/>
              <a:headEnd type="none" w="med" len="med"/>
              <a:tailEnd type="none" w="med" len="med"/>
            </a:ln>
            <a:effectLst/>
          </p:spPr>
        </p:cxnSp>
        <p:pic>
          <p:nvPicPr>
            <p:cNvPr id="43" name="Picture 2"/>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8483600" y="4752120"/>
              <a:ext cx="660401" cy="39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0" name="Group 29"/>
            <p:cNvGrpSpPr/>
            <p:nvPr userDrawn="1"/>
          </p:nvGrpSpPr>
          <p:grpSpPr>
            <a:xfrm>
              <a:off x="3770949" y="4797225"/>
              <a:ext cx="2003565" cy="216027"/>
              <a:chOff x="3770949" y="4797225"/>
              <a:chExt cx="2003565" cy="216027"/>
            </a:xfrm>
          </p:grpSpPr>
          <p:grpSp>
            <p:nvGrpSpPr>
              <p:cNvPr id="31" name="Group 30"/>
              <p:cNvGrpSpPr/>
              <p:nvPr userDrawn="1"/>
            </p:nvGrpSpPr>
            <p:grpSpPr>
              <a:xfrm>
                <a:off x="5212944" y="4802764"/>
                <a:ext cx="204064" cy="204064"/>
                <a:chOff x="5152095" y="4802764"/>
                <a:chExt cx="204064" cy="204064"/>
              </a:xfrm>
            </p:grpSpPr>
            <p:sp>
              <p:nvSpPr>
                <p:cNvPr id="76" name="Oval 75"/>
                <p:cNvSpPr/>
                <p:nvPr userDrawn="1"/>
              </p:nvSpPr>
              <p:spPr bwMode="gray">
                <a:xfrm>
                  <a:off x="5152095" y="4802764"/>
                  <a:ext cx="204064" cy="204064"/>
                </a:xfrm>
                <a:prstGeom prst="ellipse">
                  <a:avLst/>
                </a:prstGeom>
                <a:solidFill>
                  <a:schemeClr val="tx2">
                    <a:lumMod val="85000"/>
                    <a:lumOff val="15000"/>
                  </a:schemeClr>
                </a:solidFill>
                <a:ln w="19050">
                  <a:noFill/>
                  <a:round/>
                  <a:headEnd/>
                  <a:tailEnd/>
                </a:ln>
                <a:effectLst/>
                <a:extLst/>
              </p:spPr>
              <p:txBody>
                <a:bodyPr wrap="square"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000" b="0" i="0" u="none" strike="noStrike" kern="0" cap="none" spc="0" normalizeH="0" baseline="0" noProof="0" dirty="0" smtClean="0">
                    <a:ln>
                      <a:noFill/>
                    </a:ln>
                    <a:solidFill>
                      <a:srgbClr val="5F5F5F"/>
                    </a:solidFill>
                    <a:effectLst/>
                    <a:uLnTx/>
                    <a:uFillTx/>
                    <a:latin typeface="Arial"/>
                    <a:ea typeface="ＭＳ Ｐゴシック" charset="0"/>
                    <a:cs typeface="ＭＳ Ｐゴシック" charset="0"/>
                  </a:endParaRPr>
                </a:p>
              </p:txBody>
            </p:sp>
            <p:grpSp>
              <p:nvGrpSpPr>
                <p:cNvPr id="77" name="Group 76"/>
                <p:cNvGrpSpPr/>
                <p:nvPr userDrawn="1"/>
              </p:nvGrpSpPr>
              <p:grpSpPr>
                <a:xfrm>
                  <a:off x="5181908" y="4845984"/>
                  <a:ext cx="144439" cy="132570"/>
                  <a:chOff x="5547617" y="4845984"/>
                  <a:chExt cx="144439" cy="132570"/>
                </a:xfrm>
              </p:grpSpPr>
              <p:sp>
                <p:nvSpPr>
                  <p:cNvPr id="78" name="Freeform 36"/>
                  <p:cNvSpPr>
                    <a:spLocks/>
                  </p:cNvSpPr>
                  <p:nvPr userDrawn="1"/>
                </p:nvSpPr>
                <p:spPr bwMode="gray">
                  <a:xfrm flipH="1">
                    <a:off x="5600236" y="4883307"/>
                    <a:ext cx="39403" cy="95247"/>
                  </a:xfrm>
                  <a:custGeom>
                    <a:avLst/>
                    <a:gdLst>
                      <a:gd name="T0" fmla="*/ 264 w 415"/>
                      <a:gd name="T1" fmla="*/ 224 h 1003"/>
                      <a:gd name="T2" fmla="*/ 265 w 415"/>
                      <a:gd name="T3" fmla="*/ 219 h 1003"/>
                      <a:gd name="T4" fmla="*/ 287 w 415"/>
                      <a:gd name="T5" fmla="*/ 202 h 1003"/>
                      <a:gd name="T6" fmla="*/ 287 w 415"/>
                      <a:gd name="T7" fmla="*/ 43 h 1003"/>
                      <a:gd name="T8" fmla="*/ 129 w 415"/>
                      <a:gd name="T9" fmla="*/ 43 h 1003"/>
                      <a:gd name="T10" fmla="*/ 129 w 415"/>
                      <a:gd name="T11" fmla="*/ 202 h 1003"/>
                      <a:gd name="T12" fmla="*/ 151 w 415"/>
                      <a:gd name="T13" fmla="*/ 218 h 1003"/>
                      <a:gd name="T14" fmla="*/ 152 w 415"/>
                      <a:gd name="T15" fmla="*/ 224 h 1003"/>
                      <a:gd name="T16" fmla="*/ 3 w 415"/>
                      <a:gd name="T17" fmla="*/ 976 h 1003"/>
                      <a:gd name="T18" fmla="*/ 26 w 415"/>
                      <a:gd name="T19" fmla="*/ 1003 h 1003"/>
                      <a:gd name="T20" fmla="*/ 82 w 415"/>
                      <a:gd name="T21" fmla="*/ 1003 h 1003"/>
                      <a:gd name="T22" fmla="*/ 115 w 415"/>
                      <a:gd name="T23" fmla="*/ 976 h 1003"/>
                      <a:gd name="T24" fmla="*/ 208 w 415"/>
                      <a:gd name="T25" fmla="*/ 508 h 1003"/>
                      <a:gd name="T26" fmla="*/ 300 w 415"/>
                      <a:gd name="T27" fmla="*/ 976 h 1003"/>
                      <a:gd name="T28" fmla="*/ 334 w 415"/>
                      <a:gd name="T29" fmla="*/ 1003 h 1003"/>
                      <a:gd name="T30" fmla="*/ 390 w 415"/>
                      <a:gd name="T31" fmla="*/ 1003 h 1003"/>
                      <a:gd name="T32" fmla="*/ 412 w 415"/>
                      <a:gd name="T33" fmla="*/ 976 h 1003"/>
                      <a:gd name="T34" fmla="*/ 264 w 415"/>
                      <a:gd name="T35" fmla="*/ 224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5" h="1003">
                        <a:moveTo>
                          <a:pt x="264" y="224"/>
                        </a:moveTo>
                        <a:cubicBezTo>
                          <a:pt x="265" y="219"/>
                          <a:pt x="265" y="219"/>
                          <a:pt x="265" y="219"/>
                        </a:cubicBezTo>
                        <a:cubicBezTo>
                          <a:pt x="273" y="214"/>
                          <a:pt x="280" y="209"/>
                          <a:pt x="287" y="202"/>
                        </a:cubicBezTo>
                        <a:cubicBezTo>
                          <a:pt x="331" y="158"/>
                          <a:pt x="331" y="87"/>
                          <a:pt x="287" y="43"/>
                        </a:cubicBezTo>
                        <a:cubicBezTo>
                          <a:pt x="244" y="0"/>
                          <a:pt x="173" y="0"/>
                          <a:pt x="129" y="43"/>
                        </a:cubicBezTo>
                        <a:cubicBezTo>
                          <a:pt x="85" y="87"/>
                          <a:pt x="85" y="158"/>
                          <a:pt x="129" y="202"/>
                        </a:cubicBezTo>
                        <a:cubicBezTo>
                          <a:pt x="136" y="208"/>
                          <a:pt x="143" y="214"/>
                          <a:pt x="151" y="218"/>
                        </a:cubicBezTo>
                        <a:cubicBezTo>
                          <a:pt x="152" y="224"/>
                          <a:pt x="152" y="224"/>
                          <a:pt x="152" y="224"/>
                        </a:cubicBezTo>
                        <a:cubicBezTo>
                          <a:pt x="3" y="976"/>
                          <a:pt x="3" y="976"/>
                          <a:pt x="3" y="976"/>
                        </a:cubicBezTo>
                        <a:cubicBezTo>
                          <a:pt x="0" y="991"/>
                          <a:pt x="10" y="1003"/>
                          <a:pt x="26" y="1003"/>
                        </a:cubicBezTo>
                        <a:cubicBezTo>
                          <a:pt x="82" y="1003"/>
                          <a:pt x="82" y="1003"/>
                          <a:pt x="82" y="1003"/>
                        </a:cubicBezTo>
                        <a:cubicBezTo>
                          <a:pt x="97" y="1003"/>
                          <a:pt x="112" y="991"/>
                          <a:pt x="115" y="976"/>
                        </a:cubicBezTo>
                        <a:cubicBezTo>
                          <a:pt x="208" y="508"/>
                          <a:pt x="208" y="508"/>
                          <a:pt x="208" y="508"/>
                        </a:cubicBezTo>
                        <a:cubicBezTo>
                          <a:pt x="300" y="976"/>
                          <a:pt x="300" y="976"/>
                          <a:pt x="300" y="976"/>
                        </a:cubicBezTo>
                        <a:cubicBezTo>
                          <a:pt x="303" y="991"/>
                          <a:pt x="318" y="1003"/>
                          <a:pt x="334" y="1003"/>
                        </a:cubicBezTo>
                        <a:cubicBezTo>
                          <a:pt x="390" y="1003"/>
                          <a:pt x="390" y="1003"/>
                          <a:pt x="390" y="1003"/>
                        </a:cubicBezTo>
                        <a:cubicBezTo>
                          <a:pt x="405" y="1003"/>
                          <a:pt x="415" y="991"/>
                          <a:pt x="412" y="976"/>
                        </a:cubicBezTo>
                        <a:lnTo>
                          <a:pt x="264" y="224"/>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79" name="Freeform 37"/>
                  <p:cNvSpPr>
                    <a:spLocks/>
                  </p:cNvSpPr>
                  <p:nvPr userDrawn="1"/>
                </p:nvSpPr>
                <p:spPr bwMode="gray">
                  <a:xfrm flipH="1">
                    <a:off x="5655100" y="4845984"/>
                    <a:ext cx="36956" cy="97327"/>
                  </a:xfrm>
                  <a:custGeom>
                    <a:avLst/>
                    <a:gdLst>
                      <a:gd name="T0" fmla="*/ 363 w 389"/>
                      <a:gd name="T1" fmla="*/ 118 h 1025"/>
                      <a:gd name="T2" fmla="*/ 363 w 389"/>
                      <a:gd name="T3" fmla="*/ 25 h 1025"/>
                      <a:gd name="T4" fmla="*/ 270 w 389"/>
                      <a:gd name="T5" fmla="*/ 25 h 1025"/>
                      <a:gd name="T6" fmla="*/ 270 w 389"/>
                      <a:gd name="T7" fmla="*/ 1006 h 1025"/>
                      <a:gd name="T8" fmla="*/ 316 w 389"/>
                      <a:gd name="T9" fmla="*/ 1025 h 1025"/>
                      <a:gd name="T10" fmla="*/ 363 w 389"/>
                      <a:gd name="T11" fmla="*/ 1006 h 1025"/>
                      <a:gd name="T12" fmla="*/ 363 w 389"/>
                      <a:gd name="T13" fmla="*/ 913 h 1025"/>
                      <a:gd name="T14" fmla="*/ 363 w 389"/>
                      <a:gd name="T15" fmla="*/ 118 h 10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9" h="1025">
                        <a:moveTo>
                          <a:pt x="363" y="118"/>
                        </a:moveTo>
                        <a:cubicBezTo>
                          <a:pt x="389" y="93"/>
                          <a:pt x="389" y="51"/>
                          <a:pt x="363" y="25"/>
                        </a:cubicBezTo>
                        <a:cubicBezTo>
                          <a:pt x="337" y="0"/>
                          <a:pt x="296" y="0"/>
                          <a:pt x="270" y="25"/>
                        </a:cubicBezTo>
                        <a:cubicBezTo>
                          <a:pt x="0" y="296"/>
                          <a:pt x="0" y="735"/>
                          <a:pt x="270" y="1006"/>
                        </a:cubicBezTo>
                        <a:cubicBezTo>
                          <a:pt x="283" y="1019"/>
                          <a:pt x="300" y="1025"/>
                          <a:pt x="316" y="1025"/>
                        </a:cubicBezTo>
                        <a:cubicBezTo>
                          <a:pt x="333" y="1025"/>
                          <a:pt x="350" y="1019"/>
                          <a:pt x="363" y="1006"/>
                        </a:cubicBezTo>
                        <a:cubicBezTo>
                          <a:pt x="389" y="980"/>
                          <a:pt x="389" y="938"/>
                          <a:pt x="363" y="913"/>
                        </a:cubicBezTo>
                        <a:cubicBezTo>
                          <a:pt x="144" y="694"/>
                          <a:pt x="144" y="337"/>
                          <a:pt x="363" y="118"/>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80" name="Freeform 38"/>
                  <p:cNvSpPr>
                    <a:spLocks/>
                  </p:cNvSpPr>
                  <p:nvPr userDrawn="1"/>
                </p:nvSpPr>
                <p:spPr bwMode="gray">
                  <a:xfrm flipH="1">
                    <a:off x="5547617" y="4845984"/>
                    <a:ext cx="36956" cy="97327"/>
                  </a:xfrm>
                  <a:custGeom>
                    <a:avLst/>
                    <a:gdLst>
                      <a:gd name="T0" fmla="*/ 118 w 389"/>
                      <a:gd name="T1" fmla="*/ 25 h 1025"/>
                      <a:gd name="T2" fmla="*/ 25 w 389"/>
                      <a:gd name="T3" fmla="*/ 25 h 1025"/>
                      <a:gd name="T4" fmla="*/ 25 w 389"/>
                      <a:gd name="T5" fmla="*/ 118 h 1025"/>
                      <a:gd name="T6" fmla="*/ 25 w 389"/>
                      <a:gd name="T7" fmla="*/ 913 h 1025"/>
                      <a:gd name="T8" fmla="*/ 25 w 389"/>
                      <a:gd name="T9" fmla="*/ 1006 h 1025"/>
                      <a:gd name="T10" fmla="*/ 72 w 389"/>
                      <a:gd name="T11" fmla="*/ 1025 h 1025"/>
                      <a:gd name="T12" fmla="*/ 118 w 389"/>
                      <a:gd name="T13" fmla="*/ 1006 h 1025"/>
                      <a:gd name="T14" fmla="*/ 118 w 389"/>
                      <a:gd name="T15" fmla="*/ 25 h 10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9" h="1025">
                        <a:moveTo>
                          <a:pt x="118" y="25"/>
                        </a:moveTo>
                        <a:cubicBezTo>
                          <a:pt x="93" y="0"/>
                          <a:pt x="51" y="0"/>
                          <a:pt x="25" y="25"/>
                        </a:cubicBezTo>
                        <a:cubicBezTo>
                          <a:pt x="0" y="51"/>
                          <a:pt x="0" y="93"/>
                          <a:pt x="25" y="118"/>
                        </a:cubicBezTo>
                        <a:cubicBezTo>
                          <a:pt x="244" y="337"/>
                          <a:pt x="244" y="694"/>
                          <a:pt x="25" y="913"/>
                        </a:cubicBezTo>
                        <a:cubicBezTo>
                          <a:pt x="0" y="938"/>
                          <a:pt x="0" y="980"/>
                          <a:pt x="25" y="1006"/>
                        </a:cubicBezTo>
                        <a:cubicBezTo>
                          <a:pt x="38" y="1019"/>
                          <a:pt x="55" y="1025"/>
                          <a:pt x="72" y="1025"/>
                        </a:cubicBezTo>
                        <a:cubicBezTo>
                          <a:pt x="89" y="1025"/>
                          <a:pt x="106" y="1019"/>
                          <a:pt x="118" y="1006"/>
                        </a:cubicBezTo>
                        <a:cubicBezTo>
                          <a:pt x="389" y="735"/>
                          <a:pt x="389" y="296"/>
                          <a:pt x="118" y="25"/>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81" name="Freeform 39"/>
                  <p:cNvSpPr>
                    <a:spLocks/>
                  </p:cNvSpPr>
                  <p:nvPr userDrawn="1"/>
                </p:nvSpPr>
                <p:spPr bwMode="gray">
                  <a:xfrm flipH="1">
                    <a:off x="5635153" y="4865931"/>
                    <a:ext cx="25943" cy="57434"/>
                  </a:xfrm>
                  <a:custGeom>
                    <a:avLst/>
                    <a:gdLst>
                      <a:gd name="T0" fmla="*/ 247 w 273"/>
                      <a:gd name="T1" fmla="*/ 493 h 605"/>
                      <a:gd name="T2" fmla="*/ 247 w 273"/>
                      <a:gd name="T3" fmla="*/ 118 h 605"/>
                      <a:gd name="T4" fmla="*/ 247 w 273"/>
                      <a:gd name="T5" fmla="*/ 25 h 605"/>
                      <a:gd name="T6" fmla="*/ 154 w 273"/>
                      <a:gd name="T7" fmla="*/ 25 h 605"/>
                      <a:gd name="T8" fmla="*/ 154 w 273"/>
                      <a:gd name="T9" fmla="*/ 586 h 605"/>
                      <a:gd name="T10" fmla="*/ 201 w 273"/>
                      <a:gd name="T11" fmla="*/ 605 h 605"/>
                      <a:gd name="T12" fmla="*/ 247 w 273"/>
                      <a:gd name="T13" fmla="*/ 586 h 605"/>
                      <a:gd name="T14" fmla="*/ 247 w 273"/>
                      <a:gd name="T15" fmla="*/ 493 h 6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 h="605">
                        <a:moveTo>
                          <a:pt x="247" y="493"/>
                        </a:moveTo>
                        <a:cubicBezTo>
                          <a:pt x="144" y="389"/>
                          <a:pt x="144" y="222"/>
                          <a:pt x="247" y="118"/>
                        </a:cubicBezTo>
                        <a:cubicBezTo>
                          <a:pt x="273" y="93"/>
                          <a:pt x="273" y="51"/>
                          <a:pt x="247" y="25"/>
                        </a:cubicBezTo>
                        <a:cubicBezTo>
                          <a:pt x="221" y="0"/>
                          <a:pt x="180" y="0"/>
                          <a:pt x="154" y="25"/>
                        </a:cubicBezTo>
                        <a:cubicBezTo>
                          <a:pt x="0" y="180"/>
                          <a:pt x="0" y="431"/>
                          <a:pt x="154" y="586"/>
                        </a:cubicBezTo>
                        <a:cubicBezTo>
                          <a:pt x="167" y="598"/>
                          <a:pt x="184" y="605"/>
                          <a:pt x="201" y="605"/>
                        </a:cubicBezTo>
                        <a:cubicBezTo>
                          <a:pt x="217" y="605"/>
                          <a:pt x="234" y="598"/>
                          <a:pt x="247" y="586"/>
                        </a:cubicBezTo>
                        <a:cubicBezTo>
                          <a:pt x="273" y="560"/>
                          <a:pt x="273" y="518"/>
                          <a:pt x="247" y="493"/>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82" name="Freeform 40"/>
                  <p:cNvSpPr>
                    <a:spLocks/>
                  </p:cNvSpPr>
                  <p:nvPr userDrawn="1"/>
                </p:nvSpPr>
                <p:spPr bwMode="gray">
                  <a:xfrm flipH="1">
                    <a:off x="5582289" y="4865931"/>
                    <a:ext cx="22231" cy="57434"/>
                  </a:xfrm>
                  <a:custGeom>
                    <a:avLst/>
                    <a:gdLst>
                      <a:gd name="T0" fmla="*/ 118 w 234"/>
                      <a:gd name="T1" fmla="*/ 25 h 605"/>
                      <a:gd name="T2" fmla="*/ 25 w 234"/>
                      <a:gd name="T3" fmla="*/ 25 h 605"/>
                      <a:gd name="T4" fmla="*/ 25 w 234"/>
                      <a:gd name="T5" fmla="*/ 118 h 605"/>
                      <a:gd name="T6" fmla="*/ 103 w 234"/>
                      <a:gd name="T7" fmla="*/ 305 h 605"/>
                      <a:gd name="T8" fmla="*/ 25 w 234"/>
                      <a:gd name="T9" fmla="*/ 493 h 605"/>
                      <a:gd name="T10" fmla="*/ 25 w 234"/>
                      <a:gd name="T11" fmla="*/ 586 h 605"/>
                      <a:gd name="T12" fmla="*/ 72 w 234"/>
                      <a:gd name="T13" fmla="*/ 605 h 605"/>
                      <a:gd name="T14" fmla="*/ 118 w 234"/>
                      <a:gd name="T15" fmla="*/ 586 h 605"/>
                      <a:gd name="T16" fmla="*/ 234 w 234"/>
                      <a:gd name="T17" fmla="*/ 305 h 605"/>
                      <a:gd name="T18" fmla="*/ 118 w 234"/>
                      <a:gd name="T19" fmla="*/ 2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605">
                        <a:moveTo>
                          <a:pt x="118" y="25"/>
                        </a:moveTo>
                        <a:cubicBezTo>
                          <a:pt x="93" y="0"/>
                          <a:pt x="51" y="0"/>
                          <a:pt x="25" y="25"/>
                        </a:cubicBezTo>
                        <a:cubicBezTo>
                          <a:pt x="0" y="51"/>
                          <a:pt x="0" y="93"/>
                          <a:pt x="25" y="118"/>
                        </a:cubicBezTo>
                        <a:cubicBezTo>
                          <a:pt x="75" y="168"/>
                          <a:pt x="103" y="235"/>
                          <a:pt x="103" y="305"/>
                        </a:cubicBezTo>
                        <a:cubicBezTo>
                          <a:pt x="103" y="376"/>
                          <a:pt x="75" y="443"/>
                          <a:pt x="25" y="493"/>
                        </a:cubicBezTo>
                        <a:cubicBezTo>
                          <a:pt x="0" y="518"/>
                          <a:pt x="0" y="560"/>
                          <a:pt x="25" y="586"/>
                        </a:cubicBezTo>
                        <a:cubicBezTo>
                          <a:pt x="38" y="598"/>
                          <a:pt x="55" y="605"/>
                          <a:pt x="72" y="605"/>
                        </a:cubicBezTo>
                        <a:cubicBezTo>
                          <a:pt x="89" y="605"/>
                          <a:pt x="105" y="598"/>
                          <a:pt x="118" y="586"/>
                        </a:cubicBezTo>
                        <a:cubicBezTo>
                          <a:pt x="193" y="511"/>
                          <a:pt x="234" y="411"/>
                          <a:pt x="234" y="305"/>
                        </a:cubicBezTo>
                        <a:cubicBezTo>
                          <a:pt x="234" y="200"/>
                          <a:pt x="193" y="100"/>
                          <a:pt x="118" y="25"/>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grpSp>
            <p:nvGrpSpPr>
              <p:cNvPr id="32" name="Group 31"/>
              <p:cNvGrpSpPr/>
              <p:nvPr userDrawn="1"/>
            </p:nvGrpSpPr>
            <p:grpSpPr>
              <a:xfrm>
                <a:off x="5570450" y="4802764"/>
                <a:ext cx="204064" cy="204064"/>
                <a:chOff x="5513300" y="4802764"/>
                <a:chExt cx="204064" cy="204064"/>
              </a:xfrm>
            </p:grpSpPr>
            <p:sp>
              <p:nvSpPr>
                <p:cNvPr id="74" name="Oval 73"/>
                <p:cNvSpPr/>
                <p:nvPr userDrawn="1"/>
              </p:nvSpPr>
              <p:spPr bwMode="gray">
                <a:xfrm>
                  <a:off x="5513300" y="4802764"/>
                  <a:ext cx="204064" cy="204064"/>
                </a:xfrm>
                <a:prstGeom prst="ellipse">
                  <a:avLst/>
                </a:prstGeom>
                <a:solidFill>
                  <a:schemeClr val="tx2">
                    <a:lumMod val="85000"/>
                    <a:lumOff val="15000"/>
                  </a:schemeClr>
                </a:solidFill>
                <a:ln w="19050">
                  <a:noFill/>
                  <a:round/>
                  <a:headEnd/>
                  <a:tailEnd/>
                </a:ln>
                <a:effectLst/>
                <a:extLst/>
              </p:spPr>
              <p:txBody>
                <a:bodyPr wrap="square"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000" b="0" i="0" u="none" strike="noStrike" kern="0" cap="none" spc="0" normalizeH="0" baseline="0" noProof="0" dirty="0" smtClean="0">
                    <a:ln>
                      <a:noFill/>
                    </a:ln>
                    <a:solidFill>
                      <a:srgbClr val="5F5F5F"/>
                    </a:solidFill>
                    <a:effectLst/>
                    <a:uLnTx/>
                    <a:uFillTx/>
                    <a:latin typeface="Arial"/>
                    <a:ea typeface="ＭＳ Ｐゴシック" charset="0"/>
                    <a:cs typeface="ＭＳ Ｐゴシック" charset="0"/>
                  </a:endParaRPr>
                </a:p>
              </p:txBody>
            </p:sp>
            <p:sp>
              <p:nvSpPr>
                <p:cNvPr id="75" name="Freeform 5"/>
                <p:cNvSpPr>
                  <a:spLocks/>
                </p:cNvSpPr>
                <p:nvPr userDrawn="1"/>
              </p:nvSpPr>
              <p:spPr bwMode="gray">
                <a:xfrm>
                  <a:off x="5547173" y="4854474"/>
                  <a:ext cx="136318" cy="84799"/>
                </a:xfrm>
                <a:custGeom>
                  <a:avLst/>
                  <a:gdLst/>
                  <a:ahLst/>
                  <a:cxnLst>
                    <a:cxn ang="0">
                      <a:pos x="378" y="157"/>
                    </a:cxn>
                    <a:cxn ang="0">
                      <a:pos x="388" y="142"/>
                    </a:cxn>
                    <a:cxn ang="0">
                      <a:pos x="391" y="126"/>
                    </a:cxn>
                    <a:cxn ang="0">
                      <a:pos x="391" y="120"/>
                    </a:cxn>
                    <a:cxn ang="0">
                      <a:pos x="388" y="109"/>
                    </a:cxn>
                    <a:cxn ang="0">
                      <a:pos x="378" y="94"/>
                    </a:cxn>
                    <a:cxn ang="0">
                      <a:pos x="359" y="79"/>
                    </a:cxn>
                    <a:cxn ang="0">
                      <a:pos x="334" y="71"/>
                    </a:cxn>
                    <a:cxn ang="0">
                      <a:pos x="320" y="70"/>
                    </a:cxn>
                    <a:cxn ang="0">
                      <a:pos x="302" y="72"/>
                    </a:cxn>
                    <a:cxn ang="0">
                      <a:pos x="302" y="70"/>
                    </a:cxn>
                    <a:cxn ang="0">
                      <a:pos x="302" y="62"/>
                    </a:cxn>
                    <a:cxn ang="0">
                      <a:pos x="298" y="49"/>
                    </a:cxn>
                    <a:cxn ang="0">
                      <a:pos x="291" y="36"/>
                    </a:cxn>
                    <a:cxn ang="0">
                      <a:pos x="282" y="25"/>
                    </a:cxn>
                    <a:cxn ang="0">
                      <a:pos x="270" y="16"/>
                    </a:cxn>
                    <a:cxn ang="0">
                      <a:pos x="255" y="8"/>
                    </a:cxn>
                    <a:cxn ang="0">
                      <a:pos x="239" y="3"/>
                    </a:cxn>
                    <a:cxn ang="0">
                      <a:pos x="223" y="0"/>
                    </a:cxn>
                    <a:cxn ang="0">
                      <a:pos x="213" y="0"/>
                    </a:cxn>
                    <a:cxn ang="0">
                      <a:pos x="195" y="1"/>
                    </a:cxn>
                    <a:cxn ang="0">
                      <a:pos x="179" y="5"/>
                    </a:cxn>
                    <a:cxn ang="0">
                      <a:pos x="163" y="12"/>
                    </a:cxn>
                    <a:cxn ang="0">
                      <a:pos x="150" y="20"/>
                    </a:cxn>
                    <a:cxn ang="0">
                      <a:pos x="140" y="31"/>
                    </a:cxn>
                    <a:cxn ang="0">
                      <a:pos x="131" y="42"/>
                    </a:cxn>
                    <a:cxn ang="0">
                      <a:pos x="126" y="55"/>
                    </a:cxn>
                    <a:cxn ang="0">
                      <a:pos x="124" y="70"/>
                    </a:cxn>
                    <a:cxn ang="0">
                      <a:pos x="125" y="72"/>
                    </a:cxn>
                    <a:cxn ang="0">
                      <a:pos x="115" y="70"/>
                    </a:cxn>
                    <a:cxn ang="0">
                      <a:pos x="107" y="70"/>
                    </a:cxn>
                    <a:cxn ang="0">
                      <a:pos x="78" y="74"/>
                    </a:cxn>
                    <a:cxn ang="0">
                      <a:pos x="56" y="86"/>
                    </a:cxn>
                    <a:cxn ang="0">
                      <a:pos x="41" y="104"/>
                    </a:cxn>
                    <a:cxn ang="0">
                      <a:pos x="37" y="114"/>
                    </a:cxn>
                    <a:cxn ang="0">
                      <a:pos x="36" y="126"/>
                    </a:cxn>
                    <a:cxn ang="0">
                      <a:pos x="36" y="135"/>
                    </a:cxn>
                    <a:cxn ang="0">
                      <a:pos x="42" y="149"/>
                    </a:cxn>
                    <a:cxn ang="0">
                      <a:pos x="48" y="157"/>
                    </a:cxn>
                    <a:cxn ang="0">
                      <a:pos x="28" y="165"/>
                    </a:cxn>
                    <a:cxn ang="0">
                      <a:pos x="14" y="177"/>
                    </a:cxn>
                    <a:cxn ang="0">
                      <a:pos x="3" y="192"/>
                    </a:cxn>
                    <a:cxn ang="0">
                      <a:pos x="0" y="210"/>
                    </a:cxn>
                    <a:cxn ang="0">
                      <a:pos x="0" y="215"/>
                    </a:cxn>
                    <a:cxn ang="0">
                      <a:pos x="3" y="226"/>
                    </a:cxn>
                    <a:cxn ang="0">
                      <a:pos x="12" y="241"/>
                    </a:cxn>
                    <a:cxn ang="0">
                      <a:pos x="32" y="256"/>
                    </a:cxn>
                    <a:cxn ang="0">
                      <a:pos x="57" y="264"/>
                    </a:cxn>
                    <a:cxn ang="0">
                      <a:pos x="355" y="265"/>
                    </a:cxn>
                    <a:cxn ang="0">
                      <a:pos x="370" y="264"/>
                    </a:cxn>
                    <a:cxn ang="0">
                      <a:pos x="395" y="256"/>
                    </a:cxn>
                    <a:cxn ang="0">
                      <a:pos x="414" y="241"/>
                    </a:cxn>
                    <a:cxn ang="0">
                      <a:pos x="423" y="226"/>
                    </a:cxn>
                    <a:cxn ang="0">
                      <a:pos x="426" y="215"/>
                    </a:cxn>
                    <a:cxn ang="0">
                      <a:pos x="426" y="210"/>
                    </a:cxn>
                    <a:cxn ang="0">
                      <a:pos x="423" y="192"/>
                    </a:cxn>
                    <a:cxn ang="0">
                      <a:pos x="413" y="177"/>
                    </a:cxn>
                    <a:cxn ang="0">
                      <a:pos x="397" y="165"/>
                    </a:cxn>
                    <a:cxn ang="0">
                      <a:pos x="378" y="157"/>
                    </a:cxn>
                  </a:cxnLst>
                  <a:rect l="0" t="0" r="r" b="b"/>
                  <a:pathLst>
                    <a:path w="426" h="265">
                      <a:moveTo>
                        <a:pt x="378" y="157"/>
                      </a:moveTo>
                      <a:lnTo>
                        <a:pt x="378" y="157"/>
                      </a:lnTo>
                      <a:lnTo>
                        <a:pt x="384" y="149"/>
                      </a:lnTo>
                      <a:lnTo>
                        <a:pt x="388" y="142"/>
                      </a:lnTo>
                      <a:lnTo>
                        <a:pt x="390" y="135"/>
                      </a:lnTo>
                      <a:lnTo>
                        <a:pt x="391" y="126"/>
                      </a:lnTo>
                      <a:lnTo>
                        <a:pt x="391" y="126"/>
                      </a:lnTo>
                      <a:lnTo>
                        <a:pt x="391" y="120"/>
                      </a:lnTo>
                      <a:lnTo>
                        <a:pt x="390" y="114"/>
                      </a:lnTo>
                      <a:lnTo>
                        <a:pt x="388" y="109"/>
                      </a:lnTo>
                      <a:lnTo>
                        <a:pt x="386" y="104"/>
                      </a:lnTo>
                      <a:lnTo>
                        <a:pt x="378" y="94"/>
                      </a:lnTo>
                      <a:lnTo>
                        <a:pt x="370" y="86"/>
                      </a:lnTo>
                      <a:lnTo>
                        <a:pt x="359" y="79"/>
                      </a:lnTo>
                      <a:lnTo>
                        <a:pt x="348" y="74"/>
                      </a:lnTo>
                      <a:lnTo>
                        <a:pt x="334" y="71"/>
                      </a:lnTo>
                      <a:lnTo>
                        <a:pt x="320" y="70"/>
                      </a:lnTo>
                      <a:lnTo>
                        <a:pt x="320" y="70"/>
                      </a:lnTo>
                      <a:lnTo>
                        <a:pt x="311" y="70"/>
                      </a:lnTo>
                      <a:lnTo>
                        <a:pt x="302" y="72"/>
                      </a:lnTo>
                      <a:lnTo>
                        <a:pt x="302" y="72"/>
                      </a:lnTo>
                      <a:lnTo>
                        <a:pt x="302" y="70"/>
                      </a:lnTo>
                      <a:lnTo>
                        <a:pt x="302" y="70"/>
                      </a:lnTo>
                      <a:lnTo>
                        <a:pt x="302" y="62"/>
                      </a:lnTo>
                      <a:lnTo>
                        <a:pt x="300" y="55"/>
                      </a:lnTo>
                      <a:lnTo>
                        <a:pt x="298" y="49"/>
                      </a:lnTo>
                      <a:lnTo>
                        <a:pt x="295" y="42"/>
                      </a:lnTo>
                      <a:lnTo>
                        <a:pt x="291" y="36"/>
                      </a:lnTo>
                      <a:lnTo>
                        <a:pt x="287" y="31"/>
                      </a:lnTo>
                      <a:lnTo>
                        <a:pt x="282" y="25"/>
                      </a:lnTo>
                      <a:lnTo>
                        <a:pt x="277" y="20"/>
                      </a:lnTo>
                      <a:lnTo>
                        <a:pt x="270" y="16"/>
                      </a:lnTo>
                      <a:lnTo>
                        <a:pt x="263" y="12"/>
                      </a:lnTo>
                      <a:lnTo>
                        <a:pt x="255" y="8"/>
                      </a:lnTo>
                      <a:lnTo>
                        <a:pt x="248" y="5"/>
                      </a:lnTo>
                      <a:lnTo>
                        <a:pt x="239" y="3"/>
                      </a:lnTo>
                      <a:lnTo>
                        <a:pt x="231" y="1"/>
                      </a:lnTo>
                      <a:lnTo>
                        <a:pt x="223" y="0"/>
                      </a:lnTo>
                      <a:lnTo>
                        <a:pt x="213" y="0"/>
                      </a:lnTo>
                      <a:lnTo>
                        <a:pt x="213" y="0"/>
                      </a:lnTo>
                      <a:lnTo>
                        <a:pt x="204" y="0"/>
                      </a:lnTo>
                      <a:lnTo>
                        <a:pt x="195" y="1"/>
                      </a:lnTo>
                      <a:lnTo>
                        <a:pt x="186" y="3"/>
                      </a:lnTo>
                      <a:lnTo>
                        <a:pt x="179" y="5"/>
                      </a:lnTo>
                      <a:lnTo>
                        <a:pt x="171" y="8"/>
                      </a:lnTo>
                      <a:lnTo>
                        <a:pt x="163" y="12"/>
                      </a:lnTo>
                      <a:lnTo>
                        <a:pt x="157" y="16"/>
                      </a:lnTo>
                      <a:lnTo>
                        <a:pt x="150" y="20"/>
                      </a:lnTo>
                      <a:lnTo>
                        <a:pt x="145" y="25"/>
                      </a:lnTo>
                      <a:lnTo>
                        <a:pt x="140" y="31"/>
                      </a:lnTo>
                      <a:lnTo>
                        <a:pt x="135" y="36"/>
                      </a:lnTo>
                      <a:lnTo>
                        <a:pt x="131" y="42"/>
                      </a:lnTo>
                      <a:lnTo>
                        <a:pt x="128" y="49"/>
                      </a:lnTo>
                      <a:lnTo>
                        <a:pt x="126" y="55"/>
                      </a:lnTo>
                      <a:lnTo>
                        <a:pt x="125" y="62"/>
                      </a:lnTo>
                      <a:lnTo>
                        <a:pt x="124" y="70"/>
                      </a:lnTo>
                      <a:lnTo>
                        <a:pt x="124" y="70"/>
                      </a:lnTo>
                      <a:lnTo>
                        <a:pt x="125" y="72"/>
                      </a:lnTo>
                      <a:lnTo>
                        <a:pt x="125" y="72"/>
                      </a:lnTo>
                      <a:lnTo>
                        <a:pt x="115" y="70"/>
                      </a:lnTo>
                      <a:lnTo>
                        <a:pt x="107" y="70"/>
                      </a:lnTo>
                      <a:lnTo>
                        <a:pt x="107" y="70"/>
                      </a:lnTo>
                      <a:lnTo>
                        <a:pt x="92" y="71"/>
                      </a:lnTo>
                      <a:lnTo>
                        <a:pt x="78" y="74"/>
                      </a:lnTo>
                      <a:lnTo>
                        <a:pt x="67" y="79"/>
                      </a:lnTo>
                      <a:lnTo>
                        <a:pt x="56" y="86"/>
                      </a:lnTo>
                      <a:lnTo>
                        <a:pt x="48" y="94"/>
                      </a:lnTo>
                      <a:lnTo>
                        <a:pt x="41" y="104"/>
                      </a:lnTo>
                      <a:lnTo>
                        <a:pt x="39" y="109"/>
                      </a:lnTo>
                      <a:lnTo>
                        <a:pt x="37" y="114"/>
                      </a:lnTo>
                      <a:lnTo>
                        <a:pt x="36" y="120"/>
                      </a:lnTo>
                      <a:lnTo>
                        <a:pt x="36" y="126"/>
                      </a:lnTo>
                      <a:lnTo>
                        <a:pt x="36" y="126"/>
                      </a:lnTo>
                      <a:lnTo>
                        <a:pt x="36" y="135"/>
                      </a:lnTo>
                      <a:lnTo>
                        <a:pt x="39" y="142"/>
                      </a:lnTo>
                      <a:lnTo>
                        <a:pt x="42" y="149"/>
                      </a:lnTo>
                      <a:lnTo>
                        <a:pt x="48" y="157"/>
                      </a:lnTo>
                      <a:lnTo>
                        <a:pt x="48" y="157"/>
                      </a:lnTo>
                      <a:lnTo>
                        <a:pt x="38" y="160"/>
                      </a:lnTo>
                      <a:lnTo>
                        <a:pt x="28" y="165"/>
                      </a:lnTo>
                      <a:lnTo>
                        <a:pt x="20" y="171"/>
                      </a:lnTo>
                      <a:lnTo>
                        <a:pt x="14" y="177"/>
                      </a:lnTo>
                      <a:lnTo>
                        <a:pt x="7" y="184"/>
                      </a:lnTo>
                      <a:lnTo>
                        <a:pt x="3" y="192"/>
                      </a:lnTo>
                      <a:lnTo>
                        <a:pt x="1" y="200"/>
                      </a:lnTo>
                      <a:lnTo>
                        <a:pt x="0" y="210"/>
                      </a:lnTo>
                      <a:lnTo>
                        <a:pt x="0" y="210"/>
                      </a:lnTo>
                      <a:lnTo>
                        <a:pt x="0" y="215"/>
                      </a:lnTo>
                      <a:lnTo>
                        <a:pt x="1" y="221"/>
                      </a:lnTo>
                      <a:lnTo>
                        <a:pt x="3" y="226"/>
                      </a:lnTo>
                      <a:lnTo>
                        <a:pt x="5" y="231"/>
                      </a:lnTo>
                      <a:lnTo>
                        <a:pt x="12" y="241"/>
                      </a:lnTo>
                      <a:lnTo>
                        <a:pt x="21" y="249"/>
                      </a:lnTo>
                      <a:lnTo>
                        <a:pt x="32" y="256"/>
                      </a:lnTo>
                      <a:lnTo>
                        <a:pt x="43" y="261"/>
                      </a:lnTo>
                      <a:lnTo>
                        <a:pt x="57" y="264"/>
                      </a:lnTo>
                      <a:lnTo>
                        <a:pt x="71" y="265"/>
                      </a:lnTo>
                      <a:lnTo>
                        <a:pt x="355" y="265"/>
                      </a:lnTo>
                      <a:lnTo>
                        <a:pt x="355" y="265"/>
                      </a:lnTo>
                      <a:lnTo>
                        <a:pt x="370" y="264"/>
                      </a:lnTo>
                      <a:lnTo>
                        <a:pt x="383" y="261"/>
                      </a:lnTo>
                      <a:lnTo>
                        <a:pt x="395" y="256"/>
                      </a:lnTo>
                      <a:lnTo>
                        <a:pt x="406" y="249"/>
                      </a:lnTo>
                      <a:lnTo>
                        <a:pt x="414" y="241"/>
                      </a:lnTo>
                      <a:lnTo>
                        <a:pt x="421" y="231"/>
                      </a:lnTo>
                      <a:lnTo>
                        <a:pt x="423" y="226"/>
                      </a:lnTo>
                      <a:lnTo>
                        <a:pt x="425" y="221"/>
                      </a:lnTo>
                      <a:lnTo>
                        <a:pt x="426" y="215"/>
                      </a:lnTo>
                      <a:lnTo>
                        <a:pt x="426" y="210"/>
                      </a:lnTo>
                      <a:lnTo>
                        <a:pt x="426" y="210"/>
                      </a:lnTo>
                      <a:lnTo>
                        <a:pt x="426" y="200"/>
                      </a:lnTo>
                      <a:lnTo>
                        <a:pt x="423" y="192"/>
                      </a:lnTo>
                      <a:lnTo>
                        <a:pt x="419" y="184"/>
                      </a:lnTo>
                      <a:lnTo>
                        <a:pt x="413" y="177"/>
                      </a:lnTo>
                      <a:lnTo>
                        <a:pt x="406" y="171"/>
                      </a:lnTo>
                      <a:lnTo>
                        <a:pt x="397" y="165"/>
                      </a:lnTo>
                      <a:lnTo>
                        <a:pt x="389" y="160"/>
                      </a:lnTo>
                      <a:lnTo>
                        <a:pt x="378" y="157"/>
                      </a:lnTo>
                      <a:lnTo>
                        <a:pt x="378" y="157"/>
                      </a:lnTo>
                      <a:close/>
                    </a:path>
                  </a:pathLst>
                </a:custGeom>
                <a:solidFill>
                  <a:schemeClr val="bg1">
                    <a:lumMod val="65000"/>
                  </a:schemeClr>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3" name="Group 32"/>
              <p:cNvGrpSpPr/>
              <p:nvPr userDrawn="1"/>
            </p:nvGrpSpPr>
            <p:grpSpPr bwMode="gray">
              <a:xfrm>
                <a:off x="3770949" y="4797225"/>
                <a:ext cx="216027" cy="216027"/>
                <a:chOff x="1676399" y="895350"/>
                <a:chExt cx="304800" cy="304800"/>
              </a:xfrm>
            </p:grpSpPr>
            <p:sp>
              <p:nvSpPr>
                <p:cNvPr id="72" name="Oval 71"/>
                <p:cNvSpPr/>
                <p:nvPr userDrawn="1"/>
              </p:nvSpPr>
              <p:spPr bwMode="gray">
                <a:xfrm>
                  <a:off x="1676399" y="895350"/>
                  <a:ext cx="304800" cy="304800"/>
                </a:xfrm>
                <a:prstGeom prst="ellipse">
                  <a:avLst/>
                </a:prstGeom>
                <a:solidFill>
                  <a:schemeClr val="tx2">
                    <a:lumMod val="85000"/>
                    <a:lumOff val="15000"/>
                  </a:schemeClr>
                </a:solidFill>
                <a:ln w="19050">
                  <a:noFill/>
                  <a:round/>
                  <a:headEnd/>
                  <a:tailEnd/>
                </a:ln>
                <a:effectLst/>
                <a:extLst/>
              </p:spPr>
              <p:txBody>
                <a:bodyPr wrap="square"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000" b="0" i="0" u="none" strike="noStrike" kern="0" cap="none" spc="0" normalizeH="0" baseline="0" noProof="0" dirty="0" smtClean="0">
                    <a:ln>
                      <a:noFill/>
                    </a:ln>
                    <a:solidFill>
                      <a:srgbClr val="5F5F5F"/>
                    </a:solidFill>
                    <a:effectLst/>
                    <a:uLnTx/>
                    <a:uFillTx/>
                    <a:latin typeface="Arial"/>
                    <a:ea typeface="ＭＳ Ｐゴシック" charset="0"/>
                    <a:cs typeface="ＭＳ Ｐゴシック" charset="0"/>
                  </a:endParaRPr>
                </a:p>
              </p:txBody>
            </p:sp>
            <p:sp>
              <p:nvSpPr>
                <p:cNvPr id="73" name="Freeform 11"/>
                <p:cNvSpPr>
                  <a:spLocks/>
                </p:cNvSpPr>
                <p:nvPr userDrawn="1"/>
              </p:nvSpPr>
              <p:spPr bwMode="gray">
                <a:xfrm>
                  <a:off x="1726683" y="928563"/>
                  <a:ext cx="204233" cy="233408"/>
                </a:xfrm>
                <a:custGeom>
                  <a:avLst/>
                  <a:gdLst>
                    <a:gd name="T0" fmla="*/ 325 w 618"/>
                    <a:gd name="T1" fmla="*/ 683 h 706"/>
                    <a:gd name="T2" fmla="*/ 423 w 618"/>
                    <a:gd name="T3" fmla="*/ 695 h 706"/>
                    <a:gd name="T4" fmla="*/ 341 w 618"/>
                    <a:gd name="T5" fmla="*/ 606 h 706"/>
                    <a:gd name="T6" fmla="*/ 340 w 618"/>
                    <a:gd name="T7" fmla="*/ 494 h 706"/>
                    <a:gd name="T8" fmla="*/ 348 w 618"/>
                    <a:gd name="T9" fmla="*/ 360 h 706"/>
                    <a:gd name="T10" fmla="*/ 427 w 618"/>
                    <a:gd name="T11" fmla="*/ 384 h 706"/>
                    <a:gd name="T12" fmla="*/ 617 w 618"/>
                    <a:gd name="T13" fmla="*/ 484 h 706"/>
                    <a:gd name="T14" fmla="*/ 611 w 618"/>
                    <a:gd name="T15" fmla="*/ 438 h 706"/>
                    <a:gd name="T16" fmla="*/ 538 w 618"/>
                    <a:gd name="T17" fmla="*/ 359 h 706"/>
                    <a:gd name="T18" fmla="*/ 524 w 618"/>
                    <a:gd name="T19" fmla="*/ 322 h 706"/>
                    <a:gd name="T20" fmla="*/ 513 w 618"/>
                    <a:gd name="T21" fmla="*/ 338 h 706"/>
                    <a:gd name="T22" fmla="*/ 496 w 618"/>
                    <a:gd name="T23" fmla="*/ 340 h 706"/>
                    <a:gd name="T24" fmla="*/ 443 w 618"/>
                    <a:gd name="T25" fmla="*/ 290 h 706"/>
                    <a:gd name="T26" fmla="*/ 430 w 618"/>
                    <a:gd name="T27" fmla="*/ 238 h 706"/>
                    <a:gd name="T28" fmla="*/ 418 w 618"/>
                    <a:gd name="T29" fmla="*/ 256 h 706"/>
                    <a:gd name="T30" fmla="*/ 398 w 618"/>
                    <a:gd name="T31" fmla="*/ 254 h 706"/>
                    <a:gd name="T32" fmla="*/ 337 w 618"/>
                    <a:gd name="T33" fmla="*/ 185 h 706"/>
                    <a:gd name="T34" fmla="*/ 305 w 618"/>
                    <a:gd name="T35" fmla="*/ 0 h 706"/>
                    <a:gd name="T36" fmla="*/ 274 w 618"/>
                    <a:gd name="T37" fmla="*/ 185 h 706"/>
                    <a:gd name="T38" fmla="*/ 218 w 618"/>
                    <a:gd name="T39" fmla="*/ 253 h 706"/>
                    <a:gd name="T40" fmla="*/ 196 w 618"/>
                    <a:gd name="T41" fmla="*/ 258 h 706"/>
                    <a:gd name="T42" fmla="*/ 183 w 618"/>
                    <a:gd name="T43" fmla="*/ 240 h 706"/>
                    <a:gd name="T44" fmla="*/ 170 w 618"/>
                    <a:gd name="T45" fmla="*/ 283 h 706"/>
                    <a:gd name="T46" fmla="*/ 117 w 618"/>
                    <a:gd name="T47" fmla="*/ 344 h 706"/>
                    <a:gd name="T48" fmla="*/ 99 w 618"/>
                    <a:gd name="T49" fmla="*/ 344 h 706"/>
                    <a:gd name="T50" fmla="*/ 86 w 618"/>
                    <a:gd name="T51" fmla="*/ 322 h 706"/>
                    <a:gd name="T52" fmla="*/ 73 w 618"/>
                    <a:gd name="T53" fmla="*/ 369 h 706"/>
                    <a:gd name="T54" fmla="*/ 8 w 618"/>
                    <a:gd name="T55" fmla="*/ 441 h 706"/>
                    <a:gd name="T56" fmla="*/ 3 w 618"/>
                    <a:gd name="T57" fmla="*/ 485 h 706"/>
                    <a:gd name="T58" fmla="*/ 181 w 618"/>
                    <a:gd name="T59" fmla="*/ 387 h 706"/>
                    <a:gd name="T60" fmla="*/ 267 w 618"/>
                    <a:gd name="T61" fmla="*/ 361 h 706"/>
                    <a:gd name="T62" fmla="*/ 275 w 618"/>
                    <a:gd name="T63" fmla="*/ 494 h 706"/>
                    <a:gd name="T64" fmla="*/ 272 w 618"/>
                    <a:gd name="T65" fmla="*/ 612 h 706"/>
                    <a:gd name="T66" fmla="*/ 193 w 618"/>
                    <a:gd name="T67" fmla="*/ 693 h 706"/>
                    <a:gd name="T68" fmla="*/ 293 w 618"/>
                    <a:gd name="T69" fmla="*/ 684 h 706"/>
                    <a:gd name="T70" fmla="*/ 308 w 618"/>
                    <a:gd name="T71" fmla="*/ 706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18" h="706">
                      <a:moveTo>
                        <a:pt x="317" y="690"/>
                      </a:moveTo>
                      <a:cubicBezTo>
                        <a:pt x="319" y="684"/>
                        <a:pt x="323" y="683"/>
                        <a:pt x="325" y="683"/>
                      </a:cubicBezTo>
                      <a:cubicBezTo>
                        <a:pt x="417" y="704"/>
                        <a:pt x="417" y="704"/>
                        <a:pt x="417" y="704"/>
                      </a:cubicBezTo>
                      <a:cubicBezTo>
                        <a:pt x="421" y="704"/>
                        <a:pt x="423" y="700"/>
                        <a:pt x="423" y="695"/>
                      </a:cubicBezTo>
                      <a:cubicBezTo>
                        <a:pt x="423" y="687"/>
                        <a:pt x="419" y="679"/>
                        <a:pt x="413" y="673"/>
                      </a:cubicBezTo>
                      <a:cubicBezTo>
                        <a:pt x="341" y="606"/>
                        <a:pt x="341" y="606"/>
                        <a:pt x="341" y="606"/>
                      </a:cubicBezTo>
                      <a:cubicBezTo>
                        <a:pt x="335" y="601"/>
                        <a:pt x="334" y="597"/>
                        <a:pt x="334" y="592"/>
                      </a:cubicBezTo>
                      <a:cubicBezTo>
                        <a:pt x="334" y="581"/>
                        <a:pt x="340" y="569"/>
                        <a:pt x="340" y="494"/>
                      </a:cubicBezTo>
                      <a:cubicBezTo>
                        <a:pt x="340" y="387"/>
                        <a:pt x="340" y="387"/>
                        <a:pt x="340" y="387"/>
                      </a:cubicBezTo>
                      <a:cubicBezTo>
                        <a:pt x="340" y="366"/>
                        <a:pt x="340" y="360"/>
                        <a:pt x="348" y="360"/>
                      </a:cubicBezTo>
                      <a:cubicBezTo>
                        <a:pt x="349" y="360"/>
                        <a:pt x="353" y="362"/>
                        <a:pt x="361" y="364"/>
                      </a:cubicBezTo>
                      <a:cubicBezTo>
                        <a:pt x="427" y="384"/>
                        <a:pt x="427" y="384"/>
                        <a:pt x="427" y="384"/>
                      </a:cubicBezTo>
                      <a:cubicBezTo>
                        <a:pt x="438" y="387"/>
                        <a:pt x="448" y="391"/>
                        <a:pt x="463" y="399"/>
                      </a:cubicBezTo>
                      <a:cubicBezTo>
                        <a:pt x="617" y="484"/>
                        <a:pt x="617" y="484"/>
                        <a:pt x="617" y="484"/>
                      </a:cubicBezTo>
                      <a:cubicBezTo>
                        <a:pt x="618" y="458"/>
                        <a:pt x="618" y="458"/>
                        <a:pt x="618" y="458"/>
                      </a:cubicBezTo>
                      <a:cubicBezTo>
                        <a:pt x="618" y="447"/>
                        <a:pt x="618" y="444"/>
                        <a:pt x="611" y="438"/>
                      </a:cubicBezTo>
                      <a:cubicBezTo>
                        <a:pt x="545" y="381"/>
                        <a:pt x="545" y="381"/>
                        <a:pt x="545" y="381"/>
                      </a:cubicBezTo>
                      <a:cubicBezTo>
                        <a:pt x="538" y="375"/>
                        <a:pt x="538" y="374"/>
                        <a:pt x="538" y="359"/>
                      </a:cubicBezTo>
                      <a:cubicBezTo>
                        <a:pt x="538" y="337"/>
                        <a:pt x="538" y="337"/>
                        <a:pt x="538" y="337"/>
                      </a:cubicBezTo>
                      <a:cubicBezTo>
                        <a:pt x="538" y="326"/>
                        <a:pt x="537" y="322"/>
                        <a:pt x="524" y="322"/>
                      </a:cubicBezTo>
                      <a:cubicBezTo>
                        <a:pt x="516" y="322"/>
                        <a:pt x="513" y="324"/>
                        <a:pt x="513" y="331"/>
                      </a:cubicBezTo>
                      <a:cubicBezTo>
                        <a:pt x="513" y="338"/>
                        <a:pt x="513" y="338"/>
                        <a:pt x="513" y="338"/>
                      </a:cubicBezTo>
                      <a:cubicBezTo>
                        <a:pt x="513" y="342"/>
                        <a:pt x="509" y="345"/>
                        <a:pt x="506" y="345"/>
                      </a:cubicBezTo>
                      <a:cubicBezTo>
                        <a:pt x="505" y="345"/>
                        <a:pt x="502" y="345"/>
                        <a:pt x="496" y="340"/>
                      </a:cubicBezTo>
                      <a:cubicBezTo>
                        <a:pt x="449" y="299"/>
                        <a:pt x="449" y="299"/>
                        <a:pt x="449" y="299"/>
                      </a:cubicBezTo>
                      <a:cubicBezTo>
                        <a:pt x="444" y="295"/>
                        <a:pt x="443" y="292"/>
                        <a:pt x="443" y="290"/>
                      </a:cubicBezTo>
                      <a:cubicBezTo>
                        <a:pt x="445" y="251"/>
                        <a:pt x="445" y="251"/>
                        <a:pt x="445" y="251"/>
                      </a:cubicBezTo>
                      <a:cubicBezTo>
                        <a:pt x="445" y="241"/>
                        <a:pt x="442" y="238"/>
                        <a:pt x="430" y="238"/>
                      </a:cubicBezTo>
                      <a:cubicBezTo>
                        <a:pt x="421" y="238"/>
                        <a:pt x="418" y="241"/>
                        <a:pt x="418" y="250"/>
                      </a:cubicBezTo>
                      <a:cubicBezTo>
                        <a:pt x="418" y="256"/>
                        <a:pt x="418" y="256"/>
                        <a:pt x="418" y="256"/>
                      </a:cubicBezTo>
                      <a:cubicBezTo>
                        <a:pt x="418" y="260"/>
                        <a:pt x="415" y="263"/>
                        <a:pt x="411" y="263"/>
                      </a:cubicBezTo>
                      <a:cubicBezTo>
                        <a:pt x="407" y="263"/>
                        <a:pt x="404" y="260"/>
                        <a:pt x="398" y="254"/>
                      </a:cubicBezTo>
                      <a:cubicBezTo>
                        <a:pt x="348" y="211"/>
                        <a:pt x="348" y="211"/>
                        <a:pt x="348" y="211"/>
                      </a:cubicBezTo>
                      <a:cubicBezTo>
                        <a:pt x="338" y="202"/>
                        <a:pt x="338" y="202"/>
                        <a:pt x="337" y="185"/>
                      </a:cubicBezTo>
                      <a:cubicBezTo>
                        <a:pt x="336" y="144"/>
                        <a:pt x="336" y="144"/>
                        <a:pt x="336" y="144"/>
                      </a:cubicBezTo>
                      <a:cubicBezTo>
                        <a:pt x="334" y="73"/>
                        <a:pt x="324" y="0"/>
                        <a:pt x="305" y="0"/>
                      </a:cubicBezTo>
                      <a:cubicBezTo>
                        <a:pt x="285" y="0"/>
                        <a:pt x="275" y="87"/>
                        <a:pt x="274" y="144"/>
                      </a:cubicBezTo>
                      <a:cubicBezTo>
                        <a:pt x="274" y="185"/>
                        <a:pt x="274" y="185"/>
                        <a:pt x="274" y="185"/>
                      </a:cubicBezTo>
                      <a:cubicBezTo>
                        <a:pt x="274" y="202"/>
                        <a:pt x="274" y="203"/>
                        <a:pt x="264" y="212"/>
                      </a:cubicBezTo>
                      <a:cubicBezTo>
                        <a:pt x="218" y="253"/>
                        <a:pt x="218" y="253"/>
                        <a:pt x="218" y="253"/>
                      </a:cubicBezTo>
                      <a:cubicBezTo>
                        <a:pt x="209" y="262"/>
                        <a:pt x="204" y="263"/>
                        <a:pt x="201" y="263"/>
                      </a:cubicBezTo>
                      <a:cubicBezTo>
                        <a:pt x="198" y="263"/>
                        <a:pt x="196" y="261"/>
                        <a:pt x="196" y="258"/>
                      </a:cubicBezTo>
                      <a:cubicBezTo>
                        <a:pt x="196" y="252"/>
                        <a:pt x="196" y="252"/>
                        <a:pt x="196" y="252"/>
                      </a:cubicBezTo>
                      <a:cubicBezTo>
                        <a:pt x="196" y="244"/>
                        <a:pt x="195" y="240"/>
                        <a:pt x="183" y="240"/>
                      </a:cubicBezTo>
                      <a:cubicBezTo>
                        <a:pt x="170" y="240"/>
                        <a:pt x="170" y="245"/>
                        <a:pt x="170" y="258"/>
                      </a:cubicBezTo>
                      <a:cubicBezTo>
                        <a:pt x="170" y="283"/>
                        <a:pt x="170" y="283"/>
                        <a:pt x="170" y="283"/>
                      </a:cubicBezTo>
                      <a:cubicBezTo>
                        <a:pt x="170" y="294"/>
                        <a:pt x="169" y="298"/>
                        <a:pt x="161" y="304"/>
                      </a:cubicBezTo>
                      <a:cubicBezTo>
                        <a:pt x="117" y="344"/>
                        <a:pt x="117" y="344"/>
                        <a:pt x="117" y="344"/>
                      </a:cubicBezTo>
                      <a:cubicBezTo>
                        <a:pt x="110" y="349"/>
                        <a:pt x="106" y="351"/>
                        <a:pt x="104" y="351"/>
                      </a:cubicBezTo>
                      <a:cubicBezTo>
                        <a:pt x="102" y="351"/>
                        <a:pt x="99" y="348"/>
                        <a:pt x="99" y="344"/>
                      </a:cubicBezTo>
                      <a:cubicBezTo>
                        <a:pt x="99" y="334"/>
                        <a:pt x="99" y="334"/>
                        <a:pt x="99" y="334"/>
                      </a:cubicBezTo>
                      <a:cubicBezTo>
                        <a:pt x="99" y="324"/>
                        <a:pt x="96" y="322"/>
                        <a:pt x="86" y="322"/>
                      </a:cubicBezTo>
                      <a:cubicBezTo>
                        <a:pt x="75" y="322"/>
                        <a:pt x="73" y="327"/>
                        <a:pt x="73" y="340"/>
                      </a:cubicBezTo>
                      <a:cubicBezTo>
                        <a:pt x="73" y="369"/>
                        <a:pt x="73" y="369"/>
                        <a:pt x="73" y="369"/>
                      </a:cubicBezTo>
                      <a:cubicBezTo>
                        <a:pt x="73" y="382"/>
                        <a:pt x="72" y="384"/>
                        <a:pt x="63" y="392"/>
                      </a:cubicBezTo>
                      <a:cubicBezTo>
                        <a:pt x="8" y="441"/>
                        <a:pt x="8" y="441"/>
                        <a:pt x="8" y="441"/>
                      </a:cubicBezTo>
                      <a:cubicBezTo>
                        <a:pt x="0" y="448"/>
                        <a:pt x="0" y="449"/>
                        <a:pt x="0" y="457"/>
                      </a:cubicBezTo>
                      <a:cubicBezTo>
                        <a:pt x="3" y="485"/>
                        <a:pt x="3" y="485"/>
                        <a:pt x="3" y="485"/>
                      </a:cubicBezTo>
                      <a:cubicBezTo>
                        <a:pt x="147" y="401"/>
                        <a:pt x="147" y="401"/>
                        <a:pt x="147" y="401"/>
                      </a:cubicBezTo>
                      <a:cubicBezTo>
                        <a:pt x="162" y="392"/>
                        <a:pt x="163" y="392"/>
                        <a:pt x="181" y="387"/>
                      </a:cubicBezTo>
                      <a:cubicBezTo>
                        <a:pt x="248" y="366"/>
                        <a:pt x="248" y="366"/>
                        <a:pt x="248" y="366"/>
                      </a:cubicBezTo>
                      <a:cubicBezTo>
                        <a:pt x="259" y="362"/>
                        <a:pt x="265" y="361"/>
                        <a:pt x="267" y="361"/>
                      </a:cubicBezTo>
                      <a:cubicBezTo>
                        <a:pt x="275" y="361"/>
                        <a:pt x="275" y="367"/>
                        <a:pt x="275" y="387"/>
                      </a:cubicBezTo>
                      <a:cubicBezTo>
                        <a:pt x="275" y="494"/>
                        <a:pt x="275" y="494"/>
                        <a:pt x="275" y="494"/>
                      </a:cubicBezTo>
                      <a:cubicBezTo>
                        <a:pt x="275" y="587"/>
                        <a:pt x="281" y="574"/>
                        <a:pt x="281" y="593"/>
                      </a:cubicBezTo>
                      <a:cubicBezTo>
                        <a:pt x="281" y="599"/>
                        <a:pt x="279" y="605"/>
                        <a:pt x="272" y="612"/>
                      </a:cubicBezTo>
                      <a:cubicBezTo>
                        <a:pt x="202" y="677"/>
                        <a:pt x="202" y="677"/>
                        <a:pt x="202" y="677"/>
                      </a:cubicBezTo>
                      <a:cubicBezTo>
                        <a:pt x="195" y="683"/>
                        <a:pt x="193" y="686"/>
                        <a:pt x="193" y="693"/>
                      </a:cubicBezTo>
                      <a:cubicBezTo>
                        <a:pt x="193" y="705"/>
                        <a:pt x="195" y="706"/>
                        <a:pt x="199" y="706"/>
                      </a:cubicBezTo>
                      <a:cubicBezTo>
                        <a:pt x="293" y="684"/>
                        <a:pt x="293" y="684"/>
                        <a:pt x="293" y="684"/>
                      </a:cubicBezTo>
                      <a:cubicBezTo>
                        <a:pt x="296" y="684"/>
                        <a:pt x="299" y="686"/>
                        <a:pt x="300" y="688"/>
                      </a:cubicBezTo>
                      <a:cubicBezTo>
                        <a:pt x="308" y="706"/>
                        <a:pt x="308" y="706"/>
                        <a:pt x="308" y="706"/>
                      </a:cubicBezTo>
                      <a:lnTo>
                        <a:pt x="317" y="690"/>
                      </a:lnTo>
                      <a:close/>
                    </a:path>
                  </a:pathLst>
                </a:custGeom>
                <a:solidFill>
                  <a:srgbClr val="FFFFFF">
                    <a:lumMod val="6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nvGrpSpPr>
              <p:cNvPr id="40" name="Group 39"/>
              <p:cNvGrpSpPr/>
              <p:nvPr userDrawn="1"/>
            </p:nvGrpSpPr>
            <p:grpSpPr>
              <a:xfrm>
                <a:off x="4497928" y="4802764"/>
                <a:ext cx="204064" cy="204064"/>
                <a:chOff x="4331741" y="4802764"/>
                <a:chExt cx="204064" cy="204064"/>
              </a:xfrm>
            </p:grpSpPr>
            <p:sp>
              <p:nvSpPr>
                <p:cNvPr id="69" name="Oval 68"/>
                <p:cNvSpPr/>
                <p:nvPr userDrawn="1"/>
              </p:nvSpPr>
              <p:spPr bwMode="gray">
                <a:xfrm>
                  <a:off x="4331741" y="4802764"/>
                  <a:ext cx="204064" cy="204064"/>
                </a:xfrm>
                <a:prstGeom prst="ellipse">
                  <a:avLst/>
                </a:prstGeom>
                <a:solidFill>
                  <a:schemeClr val="tx2">
                    <a:lumMod val="85000"/>
                    <a:lumOff val="15000"/>
                  </a:schemeClr>
                </a:solidFill>
                <a:ln w="19050">
                  <a:noFill/>
                  <a:round/>
                  <a:headEnd/>
                  <a:tailEnd/>
                </a:ln>
                <a:effectLst/>
                <a:extLst/>
              </p:spPr>
              <p:txBody>
                <a:bodyPr wrap="square"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000" b="0" i="0" u="none" strike="noStrike" kern="0" cap="none" spc="0" normalizeH="0" baseline="0" noProof="0" dirty="0" smtClean="0">
                    <a:ln>
                      <a:noFill/>
                    </a:ln>
                    <a:solidFill>
                      <a:srgbClr val="5F5F5F"/>
                    </a:solidFill>
                    <a:effectLst/>
                    <a:uLnTx/>
                    <a:uFillTx/>
                    <a:latin typeface="Arial"/>
                    <a:ea typeface="ＭＳ Ｐゴシック" charset="0"/>
                    <a:cs typeface="ＭＳ Ｐゴシック" charset="0"/>
                  </a:endParaRPr>
                </a:p>
              </p:txBody>
            </p:sp>
            <p:sp>
              <p:nvSpPr>
                <p:cNvPr id="70" name="Freeform 8"/>
                <p:cNvSpPr>
                  <a:spLocks/>
                </p:cNvSpPr>
                <p:nvPr userDrawn="1"/>
              </p:nvSpPr>
              <p:spPr bwMode="auto">
                <a:xfrm>
                  <a:off x="4398963" y="4937126"/>
                  <a:ext cx="3175" cy="3175"/>
                </a:xfrm>
                <a:custGeom>
                  <a:avLst/>
                  <a:gdLst>
                    <a:gd name="T0" fmla="*/ 7 w 19"/>
                    <a:gd name="T1" fmla="*/ 0 h 24"/>
                    <a:gd name="T2" fmla="*/ 8 w 19"/>
                    <a:gd name="T3" fmla="*/ 0 h 24"/>
                    <a:gd name="T4" fmla="*/ 13 w 19"/>
                    <a:gd name="T5" fmla="*/ 3 h 24"/>
                    <a:gd name="T6" fmla="*/ 14 w 19"/>
                    <a:gd name="T7" fmla="*/ 4 h 24"/>
                    <a:gd name="T8" fmla="*/ 19 w 19"/>
                    <a:gd name="T9" fmla="*/ 7 h 24"/>
                    <a:gd name="T10" fmla="*/ 18 w 19"/>
                    <a:gd name="T11" fmla="*/ 8 h 24"/>
                    <a:gd name="T12" fmla="*/ 15 w 19"/>
                    <a:gd name="T13" fmla="*/ 11 h 24"/>
                    <a:gd name="T14" fmla="*/ 11 w 19"/>
                    <a:gd name="T15" fmla="*/ 14 h 24"/>
                    <a:gd name="T16" fmla="*/ 8 w 19"/>
                    <a:gd name="T17" fmla="*/ 16 h 24"/>
                    <a:gd name="T18" fmla="*/ 5 w 19"/>
                    <a:gd name="T19" fmla="*/ 19 h 24"/>
                    <a:gd name="T20" fmla="*/ 2 w 19"/>
                    <a:gd name="T21" fmla="*/ 23 h 24"/>
                    <a:gd name="T22" fmla="*/ 1 w 19"/>
                    <a:gd name="T23" fmla="*/ 24 h 24"/>
                    <a:gd name="T24" fmla="*/ 0 w 19"/>
                    <a:gd name="T25" fmla="*/ 24 h 24"/>
                    <a:gd name="T26" fmla="*/ 1 w 19"/>
                    <a:gd name="T27" fmla="*/ 23 h 24"/>
                    <a:gd name="T28" fmla="*/ 0 w 19"/>
                    <a:gd name="T29" fmla="*/ 17 h 24"/>
                    <a:gd name="T30" fmla="*/ 3 w 19"/>
                    <a:gd name="T31" fmla="*/ 13 h 24"/>
                    <a:gd name="T32" fmla="*/ 4 w 19"/>
                    <a:gd name="T33" fmla="*/ 12 h 24"/>
                    <a:gd name="T34" fmla="*/ 6 w 19"/>
                    <a:gd name="T35" fmla="*/ 7 h 24"/>
                    <a:gd name="T36" fmla="*/ 7 w 19"/>
                    <a:gd name="T37" fmla="*/ 2 h 24"/>
                    <a:gd name="T38" fmla="*/ 7 w 19"/>
                    <a:gd name="T3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 h="24">
                      <a:moveTo>
                        <a:pt x="7" y="0"/>
                      </a:moveTo>
                      <a:lnTo>
                        <a:pt x="8" y="0"/>
                      </a:lnTo>
                      <a:lnTo>
                        <a:pt x="13" y="3"/>
                      </a:lnTo>
                      <a:lnTo>
                        <a:pt x="14" y="4"/>
                      </a:lnTo>
                      <a:lnTo>
                        <a:pt x="19" y="7"/>
                      </a:lnTo>
                      <a:lnTo>
                        <a:pt x="18" y="8"/>
                      </a:lnTo>
                      <a:lnTo>
                        <a:pt x="15" y="11"/>
                      </a:lnTo>
                      <a:lnTo>
                        <a:pt x="11" y="14"/>
                      </a:lnTo>
                      <a:lnTo>
                        <a:pt x="8" y="16"/>
                      </a:lnTo>
                      <a:lnTo>
                        <a:pt x="5" y="19"/>
                      </a:lnTo>
                      <a:lnTo>
                        <a:pt x="2" y="23"/>
                      </a:lnTo>
                      <a:lnTo>
                        <a:pt x="1" y="24"/>
                      </a:lnTo>
                      <a:lnTo>
                        <a:pt x="0" y="24"/>
                      </a:lnTo>
                      <a:lnTo>
                        <a:pt x="1" y="23"/>
                      </a:lnTo>
                      <a:lnTo>
                        <a:pt x="0" y="17"/>
                      </a:lnTo>
                      <a:lnTo>
                        <a:pt x="3" y="13"/>
                      </a:lnTo>
                      <a:lnTo>
                        <a:pt x="4" y="12"/>
                      </a:lnTo>
                      <a:lnTo>
                        <a:pt x="6" y="7"/>
                      </a:lnTo>
                      <a:lnTo>
                        <a:pt x="7" y="2"/>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1"/>
                <p:cNvSpPr>
                  <a:spLocks noEditPoints="1"/>
                </p:cNvSpPr>
                <p:nvPr userDrawn="1"/>
              </p:nvSpPr>
              <p:spPr bwMode="gray">
                <a:xfrm>
                  <a:off x="4357915" y="4851399"/>
                  <a:ext cx="154425" cy="94865"/>
                </a:xfrm>
                <a:custGeom>
                  <a:avLst/>
                  <a:gdLst>
                    <a:gd name="T0" fmla="*/ 6 w 277"/>
                    <a:gd name="T1" fmla="*/ 144 h 169"/>
                    <a:gd name="T2" fmla="*/ 0 w 277"/>
                    <a:gd name="T3" fmla="*/ 136 h 169"/>
                    <a:gd name="T4" fmla="*/ 8 w 277"/>
                    <a:gd name="T5" fmla="*/ 101 h 169"/>
                    <a:gd name="T6" fmla="*/ 51 w 277"/>
                    <a:gd name="T7" fmla="*/ 106 h 169"/>
                    <a:gd name="T8" fmla="*/ 4 w 277"/>
                    <a:gd name="T9" fmla="*/ 78 h 169"/>
                    <a:gd name="T10" fmla="*/ 6 w 277"/>
                    <a:gd name="T11" fmla="*/ 58 h 169"/>
                    <a:gd name="T12" fmla="*/ 15 w 277"/>
                    <a:gd name="T13" fmla="*/ 40 h 169"/>
                    <a:gd name="T14" fmla="*/ 64 w 277"/>
                    <a:gd name="T15" fmla="*/ 7 h 169"/>
                    <a:gd name="T16" fmla="*/ 206 w 277"/>
                    <a:gd name="T17" fmla="*/ 4 h 169"/>
                    <a:gd name="T18" fmla="*/ 240 w 277"/>
                    <a:gd name="T19" fmla="*/ 39 h 169"/>
                    <a:gd name="T20" fmla="*/ 270 w 277"/>
                    <a:gd name="T21" fmla="*/ 43 h 169"/>
                    <a:gd name="T22" fmla="*/ 257 w 277"/>
                    <a:gd name="T23" fmla="*/ 60 h 169"/>
                    <a:gd name="T24" fmla="*/ 235 w 277"/>
                    <a:gd name="T25" fmla="*/ 89 h 169"/>
                    <a:gd name="T26" fmla="*/ 226 w 277"/>
                    <a:gd name="T27" fmla="*/ 107 h 169"/>
                    <a:gd name="T28" fmla="*/ 277 w 277"/>
                    <a:gd name="T29" fmla="*/ 95 h 169"/>
                    <a:gd name="T30" fmla="*/ 276 w 277"/>
                    <a:gd name="T31" fmla="*/ 140 h 169"/>
                    <a:gd name="T32" fmla="*/ 203 w 277"/>
                    <a:gd name="T33" fmla="*/ 149 h 169"/>
                    <a:gd name="T34" fmla="*/ 73 w 277"/>
                    <a:gd name="T35" fmla="*/ 149 h 169"/>
                    <a:gd name="T36" fmla="*/ 68 w 277"/>
                    <a:gd name="T37" fmla="*/ 17 h 169"/>
                    <a:gd name="T38" fmla="*/ 46 w 277"/>
                    <a:gd name="T39" fmla="*/ 52 h 169"/>
                    <a:gd name="T40" fmla="*/ 232 w 277"/>
                    <a:gd name="T41" fmla="*/ 48 h 169"/>
                    <a:gd name="T42" fmla="*/ 200 w 277"/>
                    <a:gd name="T43" fmla="*/ 14 h 169"/>
                    <a:gd name="T44" fmla="*/ 95 w 277"/>
                    <a:gd name="T45" fmla="*/ 77 h 169"/>
                    <a:gd name="T46" fmla="*/ 88 w 277"/>
                    <a:gd name="T47" fmla="*/ 132 h 169"/>
                    <a:gd name="T48" fmla="*/ 180 w 277"/>
                    <a:gd name="T49" fmla="*/ 140 h 169"/>
                    <a:gd name="T50" fmla="*/ 190 w 277"/>
                    <a:gd name="T51" fmla="*/ 86 h 169"/>
                    <a:gd name="T52" fmla="*/ 95 w 277"/>
                    <a:gd name="T53" fmla="*/ 77 h 169"/>
                    <a:gd name="T54" fmla="*/ 225 w 277"/>
                    <a:gd name="T55" fmla="*/ 164 h 169"/>
                    <a:gd name="T56" fmla="*/ 272 w 277"/>
                    <a:gd name="T57" fmla="*/ 169 h 169"/>
                    <a:gd name="T58" fmla="*/ 277 w 277"/>
                    <a:gd name="T59" fmla="*/ 149 h 169"/>
                    <a:gd name="T60" fmla="*/ 271 w 277"/>
                    <a:gd name="T61" fmla="*/ 150 h 169"/>
                    <a:gd name="T62" fmla="*/ 218 w 277"/>
                    <a:gd name="T63" fmla="*/ 117 h 169"/>
                    <a:gd name="T64" fmla="*/ 218 w 277"/>
                    <a:gd name="T65" fmla="*/ 136 h 169"/>
                    <a:gd name="T66" fmla="*/ 218 w 277"/>
                    <a:gd name="T67" fmla="*/ 117 h 169"/>
                    <a:gd name="T68" fmla="*/ 51 w 277"/>
                    <a:gd name="T69" fmla="*/ 164 h 169"/>
                    <a:gd name="T70" fmla="*/ 5 w 277"/>
                    <a:gd name="T71" fmla="*/ 169 h 169"/>
                    <a:gd name="T72" fmla="*/ 0 w 277"/>
                    <a:gd name="T73" fmla="*/ 149 h 169"/>
                    <a:gd name="T74" fmla="*/ 6 w 277"/>
                    <a:gd name="T75" fmla="*/ 150 h 169"/>
                    <a:gd name="T76" fmla="*/ 58 w 277"/>
                    <a:gd name="T77" fmla="*/ 117 h 169"/>
                    <a:gd name="T78" fmla="*/ 58 w 277"/>
                    <a:gd name="T79" fmla="*/ 136 h 169"/>
                    <a:gd name="T80" fmla="*/ 58 w 277"/>
                    <a:gd name="T8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7" h="169">
                      <a:moveTo>
                        <a:pt x="73" y="149"/>
                      </a:moveTo>
                      <a:cubicBezTo>
                        <a:pt x="51" y="148"/>
                        <a:pt x="29" y="146"/>
                        <a:pt x="6" y="144"/>
                      </a:cubicBezTo>
                      <a:cubicBezTo>
                        <a:pt x="4" y="143"/>
                        <a:pt x="2" y="143"/>
                        <a:pt x="1" y="140"/>
                      </a:cubicBezTo>
                      <a:cubicBezTo>
                        <a:pt x="0" y="139"/>
                        <a:pt x="0" y="138"/>
                        <a:pt x="0" y="136"/>
                      </a:cubicBezTo>
                      <a:cubicBezTo>
                        <a:pt x="0" y="123"/>
                        <a:pt x="0" y="109"/>
                        <a:pt x="0" y="95"/>
                      </a:cubicBezTo>
                      <a:cubicBezTo>
                        <a:pt x="1" y="98"/>
                        <a:pt x="4" y="101"/>
                        <a:pt x="8" y="101"/>
                      </a:cubicBezTo>
                      <a:cubicBezTo>
                        <a:pt x="50" y="107"/>
                        <a:pt x="50" y="107"/>
                        <a:pt x="50" y="107"/>
                      </a:cubicBezTo>
                      <a:cubicBezTo>
                        <a:pt x="51" y="107"/>
                        <a:pt x="51" y="107"/>
                        <a:pt x="51" y="106"/>
                      </a:cubicBezTo>
                      <a:cubicBezTo>
                        <a:pt x="51" y="98"/>
                        <a:pt x="51" y="91"/>
                        <a:pt x="41" y="89"/>
                      </a:cubicBezTo>
                      <a:cubicBezTo>
                        <a:pt x="4" y="78"/>
                        <a:pt x="4" y="78"/>
                        <a:pt x="4" y="78"/>
                      </a:cubicBezTo>
                      <a:cubicBezTo>
                        <a:pt x="19" y="60"/>
                        <a:pt x="19" y="60"/>
                        <a:pt x="19" y="60"/>
                      </a:cubicBezTo>
                      <a:cubicBezTo>
                        <a:pt x="6" y="58"/>
                        <a:pt x="6" y="58"/>
                        <a:pt x="6" y="58"/>
                      </a:cubicBezTo>
                      <a:cubicBezTo>
                        <a:pt x="2" y="57"/>
                        <a:pt x="1" y="49"/>
                        <a:pt x="6" y="43"/>
                      </a:cubicBezTo>
                      <a:cubicBezTo>
                        <a:pt x="9" y="40"/>
                        <a:pt x="12" y="40"/>
                        <a:pt x="15" y="40"/>
                      </a:cubicBezTo>
                      <a:cubicBezTo>
                        <a:pt x="36" y="39"/>
                        <a:pt x="36" y="39"/>
                        <a:pt x="36" y="39"/>
                      </a:cubicBezTo>
                      <a:cubicBezTo>
                        <a:pt x="64" y="7"/>
                        <a:pt x="64" y="7"/>
                        <a:pt x="64" y="7"/>
                      </a:cubicBezTo>
                      <a:cubicBezTo>
                        <a:pt x="66" y="5"/>
                        <a:pt x="68" y="4"/>
                        <a:pt x="70" y="4"/>
                      </a:cubicBezTo>
                      <a:cubicBezTo>
                        <a:pt x="116" y="0"/>
                        <a:pt x="161" y="0"/>
                        <a:pt x="206" y="4"/>
                      </a:cubicBezTo>
                      <a:cubicBezTo>
                        <a:pt x="209" y="4"/>
                        <a:pt x="211" y="5"/>
                        <a:pt x="212" y="7"/>
                      </a:cubicBezTo>
                      <a:cubicBezTo>
                        <a:pt x="240" y="39"/>
                        <a:pt x="240" y="39"/>
                        <a:pt x="240" y="39"/>
                      </a:cubicBezTo>
                      <a:cubicBezTo>
                        <a:pt x="261" y="40"/>
                        <a:pt x="261" y="40"/>
                        <a:pt x="261" y="40"/>
                      </a:cubicBezTo>
                      <a:cubicBezTo>
                        <a:pt x="264" y="40"/>
                        <a:pt x="268" y="40"/>
                        <a:pt x="270" y="43"/>
                      </a:cubicBezTo>
                      <a:cubicBezTo>
                        <a:pt x="276" y="49"/>
                        <a:pt x="275" y="57"/>
                        <a:pt x="270" y="58"/>
                      </a:cubicBezTo>
                      <a:cubicBezTo>
                        <a:pt x="257" y="60"/>
                        <a:pt x="257" y="60"/>
                        <a:pt x="257" y="60"/>
                      </a:cubicBezTo>
                      <a:cubicBezTo>
                        <a:pt x="272" y="78"/>
                        <a:pt x="272" y="78"/>
                        <a:pt x="272" y="78"/>
                      </a:cubicBezTo>
                      <a:cubicBezTo>
                        <a:pt x="235" y="89"/>
                        <a:pt x="235" y="89"/>
                        <a:pt x="235" y="89"/>
                      </a:cubicBezTo>
                      <a:cubicBezTo>
                        <a:pt x="225" y="91"/>
                        <a:pt x="225" y="98"/>
                        <a:pt x="225" y="106"/>
                      </a:cubicBezTo>
                      <a:cubicBezTo>
                        <a:pt x="225" y="107"/>
                        <a:pt x="226" y="107"/>
                        <a:pt x="226" y="107"/>
                      </a:cubicBezTo>
                      <a:cubicBezTo>
                        <a:pt x="268" y="101"/>
                        <a:pt x="268" y="101"/>
                        <a:pt x="268" y="101"/>
                      </a:cubicBezTo>
                      <a:cubicBezTo>
                        <a:pt x="272" y="101"/>
                        <a:pt x="275" y="98"/>
                        <a:pt x="277" y="95"/>
                      </a:cubicBezTo>
                      <a:cubicBezTo>
                        <a:pt x="277" y="109"/>
                        <a:pt x="277" y="123"/>
                        <a:pt x="277" y="136"/>
                      </a:cubicBezTo>
                      <a:cubicBezTo>
                        <a:pt x="277" y="138"/>
                        <a:pt x="276" y="139"/>
                        <a:pt x="276" y="140"/>
                      </a:cubicBezTo>
                      <a:cubicBezTo>
                        <a:pt x="274" y="143"/>
                        <a:pt x="272" y="143"/>
                        <a:pt x="270" y="144"/>
                      </a:cubicBezTo>
                      <a:cubicBezTo>
                        <a:pt x="248" y="146"/>
                        <a:pt x="225" y="148"/>
                        <a:pt x="203" y="149"/>
                      </a:cubicBezTo>
                      <a:cubicBezTo>
                        <a:pt x="181" y="151"/>
                        <a:pt x="160" y="151"/>
                        <a:pt x="138" y="151"/>
                      </a:cubicBezTo>
                      <a:cubicBezTo>
                        <a:pt x="116" y="151"/>
                        <a:pt x="95" y="151"/>
                        <a:pt x="73" y="149"/>
                      </a:cubicBezTo>
                      <a:close/>
                      <a:moveTo>
                        <a:pt x="76" y="14"/>
                      </a:moveTo>
                      <a:cubicBezTo>
                        <a:pt x="73" y="14"/>
                        <a:pt x="70" y="14"/>
                        <a:pt x="68" y="17"/>
                      </a:cubicBezTo>
                      <a:cubicBezTo>
                        <a:pt x="44" y="48"/>
                        <a:pt x="44" y="48"/>
                        <a:pt x="44" y="48"/>
                      </a:cubicBezTo>
                      <a:cubicBezTo>
                        <a:pt x="42" y="50"/>
                        <a:pt x="43" y="52"/>
                        <a:pt x="46" y="52"/>
                      </a:cubicBezTo>
                      <a:cubicBezTo>
                        <a:pt x="107" y="58"/>
                        <a:pt x="169" y="58"/>
                        <a:pt x="230" y="52"/>
                      </a:cubicBezTo>
                      <a:cubicBezTo>
                        <a:pt x="233" y="52"/>
                        <a:pt x="234" y="50"/>
                        <a:pt x="232" y="48"/>
                      </a:cubicBezTo>
                      <a:cubicBezTo>
                        <a:pt x="208" y="17"/>
                        <a:pt x="208" y="17"/>
                        <a:pt x="208" y="17"/>
                      </a:cubicBezTo>
                      <a:cubicBezTo>
                        <a:pt x="206" y="14"/>
                        <a:pt x="203" y="14"/>
                        <a:pt x="200" y="14"/>
                      </a:cubicBezTo>
                      <a:cubicBezTo>
                        <a:pt x="159" y="10"/>
                        <a:pt x="117" y="10"/>
                        <a:pt x="76" y="14"/>
                      </a:cubicBezTo>
                      <a:close/>
                      <a:moveTo>
                        <a:pt x="95" y="77"/>
                      </a:moveTo>
                      <a:cubicBezTo>
                        <a:pt x="90" y="77"/>
                        <a:pt x="86" y="81"/>
                        <a:pt x="86" y="86"/>
                      </a:cubicBezTo>
                      <a:cubicBezTo>
                        <a:pt x="88" y="132"/>
                        <a:pt x="88" y="132"/>
                        <a:pt x="88" y="132"/>
                      </a:cubicBezTo>
                      <a:cubicBezTo>
                        <a:pt x="88" y="136"/>
                        <a:pt x="92" y="139"/>
                        <a:pt x="96" y="140"/>
                      </a:cubicBezTo>
                      <a:cubicBezTo>
                        <a:pt x="124" y="142"/>
                        <a:pt x="152" y="142"/>
                        <a:pt x="180" y="140"/>
                      </a:cubicBezTo>
                      <a:cubicBezTo>
                        <a:pt x="184" y="139"/>
                        <a:pt x="188" y="136"/>
                        <a:pt x="188" y="132"/>
                      </a:cubicBezTo>
                      <a:cubicBezTo>
                        <a:pt x="190" y="86"/>
                        <a:pt x="190" y="86"/>
                        <a:pt x="190" y="86"/>
                      </a:cubicBezTo>
                      <a:cubicBezTo>
                        <a:pt x="190" y="81"/>
                        <a:pt x="186" y="77"/>
                        <a:pt x="181" y="77"/>
                      </a:cubicBezTo>
                      <a:cubicBezTo>
                        <a:pt x="95" y="77"/>
                        <a:pt x="95" y="77"/>
                        <a:pt x="95" y="77"/>
                      </a:cubicBezTo>
                      <a:close/>
                      <a:moveTo>
                        <a:pt x="225" y="154"/>
                      </a:moveTo>
                      <a:cubicBezTo>
                        <a:pt x="225" y="164"/>
                        <a:pt x="225" y="164"/>
                        <a:pt x="225" y="164"/>
                      </a:cubicBezTo>
                      <a:cubicBezTo>
                        <a:pt x="225" y="167"/>
                        <a:pt x="227" y="169"/>
                        <a:pt x="230" y="169"/>
                      </a:cubicBezTo>
                      <a:cubicBezTo>
                        <a:pt x="272" y="169"/>
                        <a:pt x="272" y="169"/>
                        <a:pt x="272" y="169"/>
                      </a:cubicBezTo>
                      <a:cubicBezTo>
                        <a:pt x="274" y="169"/>
                        <a:pt x="277" y="167"/>
                        <a:pt x="277" y="164"/>
                      </a:cubicBezTo>
                      <a:cubicBezTo>
                        <a:pt x="277" y="149"/>
                        <a:pt x="277" y="149"/>
                        <a:pt x="277" y="149"/>
                      </a:cubicBezTo>
                      <a:cubicBezTo>
                        <a:pt x="277" y="148"/>
                        <a:pt x="277" y="148"/>
                        <a:pt x="277" y="148"/>
                      </a:cubicBezTo>
                      <a:cubicBezTo>
                        <a:pt x="275" y="149"/>
                        <a:pt x="273" y="149"/>
                        <a:pt x="271" y="150"/>
                      </a:cubicBezTo>
                      <a:cubicBezTo>
                        <a:pt x="255" y="151"/>
                        <a:pt x="240" y="153"/>
                        <a:pt x="225" y="154"/>
                      </a:cubicBezTo>
                      <a:close/>
                      <a:moveTo>
                        <a:pt x="218" y="117"/>
                      </a:moveTo>
                      <a:cubicBezTo>
                        <a:pt x="213" y="117"/>
                        <a:pt x="209" y="121"/>
                        <a:pt x="209" y="127"/>
                      </a:cubicBezTo>
                      <a:cubicBezTo>
                        <a:pt x="209" y="132"/>
                        <a:pt x="213" y="136"/>
                        <a:pt x="218" y="136"/>
                      </a:cubicBezTo>
                      <a:cubicBezTo>
                        <a:pt x="224" y="136"/>
                        <a:pt x="228" y="132"/>
                        <a:pt x="228" y="127"/>
                      </a:cubicBezTo>
                      <a:cubicBezTo>
                        <a:pt x="228" y="121"/>
                        <a:pt x="224" y="117"/>
                        <a:pt x="218" y="117"/>
                      </a:cubicBezTo>
                      <a:close/>
                      <a:moveTo>
                        <a:pt x="51" y="154"/>
                      </a:moveTo>
                      <a:cubicBezTo>
                        <a:pt x="51" y="164"/>
                        <a:pt x="51" y="164"/>
                        <a:pt x="51" y="164"/>
                      </a:cubicBezTo>
                      <a:cubicBezTo>
                        <a:pt x="51" y="167"/>
                        <a:pt x="49" y="169"/>
                        <a:pt x="46" y="169"/>
                      </a:cubicBezTo>
                      <a:cubicBezTo>
                        <a:pt x="5" y="169"/>
                        <a:pt x="5" y="169"/>
                        <a:pt x="5" y="169"/>
                      </a:cubicBezTo>
                      <a:cubicBezTo>
                        <a:pt x="2" y="169"/>
                        <a:pt x="0" y="167"/>
                        <a:pt x="0" y="164"/>
                      </a:cubicBezTo>
                      <a:cubicBezTo>
                        <a:pt x="0" y="149"/>
                        <a:pt x="0" y="149"/>
                        <a:pt x="0" y="149"/>
                      </a:cubicBezTo>
                      <a:cubicBezTo>
                        <a:pt x="0" y="148"/>
                        <a:pt x="0" y="148"/>
                        <a:pt x="0" y="148"/>
                      </a:cubicBezTo>
                      <a:cubicBezTo>
                        <a:pt x="1" y="149"/>
                        <a:pt x="3" y="149"/>
                        <a:pt x="6" y="150"/>
                      </a:cubicBezTo>
                      <a:cubicBezTo>
                        <a:pt x="21" y="151"/>
                        <a:pt x="36" y="153"/>
                        <a:pt x="51" y="154"/>
                      </a:cubicBezTo>
                      <a:close/>
                      <a:moveTo>
                        <a:pt x="58" y="117"/>
                      </a:moveTo>
                      <a:cubicBezTo>
                        <a:pt x="63" y="117"/>
                        <a:pt x="67" y="121"/>
                        <a:pt x="67" y="127"/>
                      </a:cubicBezTo>
                      <a:cubicBezTo>
                        <a:pt x="67" y="132"/>
                        <a:pt x="63" y="136"/>
                        <a:pt x="58" y="136"/>
                      </a:cubicBezTo>
                      <a:cubicBezTo>
                        <a:pt x="52" y="136"/>
                        <a:pt x="48" y="132"/>
                        <a:pt x="48" y="127"/>
                      </a:cubicBezTo>
                      <a:cubicBezTo>
                        <a:pt x="48" y="121"/>
                        <a:pt x="52" y="117"/>
                        <a:pt x="58" y="117"/>
                      </a:cubicBezTo>
                      <a:close/>
                    </a:path>
                  </a:pathLst>
                </a:custGeom>
                <a:solidFill>
                  <a:srgbClr val="FFFFFF">
                    <a:lumMod val="6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nvGrpSpPr>
              <p:cNvPr id="41" name="Group 40"/>
              <p:cNvGrpSpPr/>
              <p:nvPr userDrawn="1"/>
            </p:nvGrpSpPr>
            <p:grpSpPr>
              <a:xfrm>
                <a:off x="4140420" y="4802764"/>
                <a:ext cx="204064" cy="204064"/>
                <a:chOff x="3970537" y="4802764"/>
                <a:chExt cx="204064" cy="204064"/>
              </a:xfrm>
            </p:grpSpPr>
            <p:sp>
              <p:nvSpPr>
                <p:cNvPr id="56" name="Oval 55"/>
                <p:cNvSpPr/>
                <p:nvPr userDrawn="1"/>
              </p:nvSpPr>
              <p:spPr bwMode="gray">
                <a:xfrm>
                  <a:off x="3970537" y="4802764"/>
                  <a:ext cx="204064" cy="204064"/>
                </a:xfrm>
                <a:prstGeom prst="ellipse">
                  <a:avLst/>
                </a:prstGeom>
                <a:solidFill>
                  <a:schemeClr val="tx2">
                    <a:lumMod val="85000"/>
                    <a:lumOff val="15000"/>
                  </a:schemeClr>
                </a:solidFill>
                <a:ln w="19050">
                  <a:noFill/>
                  <a:round/>
                  <a:headEnd/>
                  <a:tailEnd/>
                </a:ln>
                <a:effectLst/>
                <a:extLst/>
              </p:spPr>
              <p:txBody>
                <a:bodyPr wrap="square"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000" b="0" i="0" u="none" strike="noStrike" kern="0" cap="none" spc="0" normalizeH="0" baseline="0" noProof="0" dirty="0" smtClean="0">
                    <a:ln>
                      <a:noFill/>
                    </a:ln>
                    <a:solidFill>
                      <a:srgbClr val="5F5F5F"/>
                    </a:solidFill>
                    <a:effectLst/>
                    <a:uLnTx/>
                    <a:uFillTx/>
                    <a:latin typeface="Arial"/>
                    <a:ea typeface="ＭＳ Ｐゴシック" charset="0"/>
                    <a:cs typeface="ＭＳ Ｐゴシック" charset="0"/>
                  </a:endParaRPr>
                </a:p>
              </p:txBody>
            </p:sp>
            <p:grpSp>
              <p:nvGrpSpPr>
                <p:cNvPr id="57" name="Group 56"/>
                <p:cNvGrpSpPr/>
                <p:nvPr userDrawn="1"/>
              </p:nvGrpSpPr>
              <p:grpSpPr bwMode="gray">
                <a:xfrm>
                  <a:off x="4002314" y="4839824"/>
                  <a:ext cx="130629" cy="129782"/>
                  <a:chOff x="1154898" y="90847"/>
                  <a:chExt cx="362203" cy="359857"/>
                </a:xfrm>
              </p:grpSpPr>
              <p:sp>
                <p:nvSpPr>
                  <p:cNvPr id="58" name="Freeform 5"/>
                  <p:cNvSpPr>
                    <a:spLocks/>
                  </p:cNvSpPr>
                  <p:nvPr userDrawn="1"/>
                </p:nvSpPr>
                <p:spPr bwMode="gray">
                  <a:xfrm>
                    <a:off x="1260081" y="197653"/>
                    <a:ext cx="147735" cy="146111"/>
                  </a:xfrm>
                  <a:custGeom>
                    <a:avLst/>
                    <a:gdLst>
                      <a:gd name="T0" fmla="*/ 176 w 181"/>
                      <a:gd name="T1" fmla="*/ 79 h 180"/>
                      <a:gd name="T2" fmla="*/ 176 w 181"/>
                      <a:gd name="T3" fmla="*/ 79 h 180"/>
                      <a:gd name="T4" fmla="*/ 179 w 181"/>
                      <a:gd name="T5" fmla="*/ 75 h 180"/>
                      <a:gd name="T6" fmla="*/ 181 w 181"/>
                      <a:gd name="T7" fmla="*/ 70 h 180"/>
                      <a:gd name="T8" fmla="*/ 179 w 181"/>
                      <a:gd name="T9" fmla="*/ 64 h 180"/>
                      <a:gd name="T10" fmla="*/ 176 w 181"/>
                      <a:gd name="T11" fmla="*/ 59 h 180"/>
                      <a:gd name="T12" fmla="*/ 120 w 181"/>
                      <a:gd name="T13" fmla="*/ 5 h 180"/>
                      <a:gd name="T14" fmla="*/ 120 w 181"/>
                      <a:gd name="T15" fmla="*/ 5 h 180"/>
                      <a:gd name="T16" fmla="*/ 116 w 181"/>
                      <a:gd name="T17" fmla="*/ 2 h 180"/>
                      <a:gd name="T18" fmla="*/ 111 w 181"/>
                      <a:gd name="T19" fmla="*/ 0 h 180"/>
                      <a:gd name="T20" fmla="*/ 105 w 181"/>
                      <a:gd name="T21" fmla="*/ 2 h 180"/>
                      <a:gd name="T22" fmla="*/ 100 w 181"/>
                      <a:gd name="T23" fmla="*/ 5 h 180"/>
                      <a:gd name="T24" fmla="*/ 4 w 181"/>
                      <a:gd name="T25" fmla="*/ 101 h 180"/>
                      <a:gd name="T26" fmla="*/ 4 w 181"/>
                      <a:gd name="T27" fmla="*/ 101 h 180"/>
                      <a:gd name="T28" fmla="*/ 1 w 181"/>
                      <a:gd name="T29" fmla="*/ 105 h 180"/>
                      <a:gd name="T30" fmla="*/ 0 w 181"/>
                      <a:gd name="T31" fmla="*/ 112 h 180"/>
                      <a:gd name="T32" fmla="*/ 1 w 181"/>
                      <a:gd name="T33" fmla="*/ 116 h 180"/>
                      <a:gd name="T34" fmla="*/ 4 w 181"/>
                      <a:gd name="T35" fmla="*/ 121 h 180"/>
                      <a:gd name="T36" fmla="*/ 58 w 181"/>
                      <a:gd name="T37" fmla="*/ 177 h 180"/>
                      <a:gd name="T38" fmla="*/ 58 w 181"/>
                      <a:gd name="T39" fmla="*/ 177 h 180"/>
                      <a:gd name="T40" fmla="*/ 63 w 181"/>
                      <a:gd name="T41" fmla="*/ 180 h 180"/>
                      <a:gd name="T42" fmla="*/ 69 w 181"/>
                      <a:gd name="T43" fmla="*/ 180 h 180"/>
                      <a:gd name="T44" fmla="*/ 74 w 181"/>
                      <a:gd name="T45" fmla="*/ 180 h 180"/>
                      <a:gd name="T46" fmla="*/ 80 w 181"/>
                      <a:gd name="T47" fmla="*/ 177 h 180"/>
                      <a:gd name="T48" fmla="*/ 176 w 181"/>
                      <a:gd name="T49" fmla="*/ 79 h 180"/>
                      <a:gd name="T50" fmla="*/ 176 w 181"/>
                      <a:gd name="T51" fmla="*/ 7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1" h="180">
                        <a:moveTo>
                          <a:pt x="176" y="79"/>
                        </a:moveTo>
                        <a:lnTo>
                          <a:pt x="176" y="79"/>
                        </a:lnTo>
                        <a:lnTo>
                          <a:pt x="179" y="75"/>
                        </a:lnTo>
                        <a:lnTo>
                          <a:pt x="181" y="70"/>
                        </a:lnTo>
                        <a:lnTo>
                          <a:pt x="179" y="64"/>
                        </a:lnTo>
                        <a:lnTo>
                          <a:pt x="176" y="59"/>
                        </a:lnTo>
                        <a:lnTo>
                          <a:pt x="120" y="5"/>
                        </a:lnTo>
                        <a:lnTo>
                          <a:pt x="120" y="5"/>
                        </a:lnTo>
                        <a:lnTo>
                          <a:pt x="116" y="2"/>
                        </a:lnTo>
                        <a:lnTo>
                          <a:pt x="111" y="0"/>
                        </a:lnTo>
                        <a:lnTo>
                          <a:pt x="105" y="2"/>
                        </a:lnTo>
                        <a:lnTo>
                          <a:pt x="100" y="5"/>
                        </a:lnTo>
                        <a:lnTo>
                          <a:pt x="4" y="101"/>
                        </a:lnTo>
                        <a:lnTo>
                          <a:pt x="4" y="101"/>
                        </a:lnTo>
                        <a:lnTo>
                          <a:pt x="1" y="105"/>
                        </a:lnTo>
                        <a:lnTo>
                          <a:pt x="0" y="112"/>
                        </a:lnTo>
                        <a:lnTo>
                          <a:pt x="1" y="116"/>
                        </a:lnTo>
                        <a:lnTo>
                          <a:pt x="4" y="121"/>
                        </a:lnTo>
                        <a:lnTo>
                          <a:pt x="58" y="177"/>
                        </a:lnTo>
                        <a:lnTo>
                          <a:pt x="58" y="177"/>
                        </a:lnTo>
                        <a:lnTo>
                          <a:pt x="63" y="180"/>
                        </a:lnTo>
                        <a:lnTo>
                          <a:pt x="69" y="180"/>
                        </a:lnTo>
                        <a:lnTo>
                          <a:pt x="74" y="180"/>
                        </a:lnTo>
                        <a:lnTo>
                          <a:pt x="80" y="177"/>
                        </a:lnTo>
                        <a:lnTo>
                          <a:pt x="176" y="79"/>
                        </a:lnTo>
                        <a:lnTo>
                          <a:pt x="176" y="79"/>
                        </a:ln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6"/>
                  <p:cNvSpPr>
                    <a:spLocks/>
                  </p:cNvSpPr>
                  <p:nvPr userDrawn="1"/>
                </p:nvSpPr>
                <p:spPr bwMode="gray">
                  <a:xfrm>
                    <a:off x="1379954" y="125235"/>
                    <a:ext cx="95762" cy="95762"/>
                  </a:xfrm>
                  <a:custGeom>
                    <a:avLst/>
                    <a:gdLst>
                      <a:gd name="T0" fmla="*/ 113 w 133"/>
                      <a:gd name="T1" fmla="*/ 113 h 133"/>
                      <a:gd name="T2" fmla="*/ 113 w 133"/>
                      <a:gd name="T3" fmla="*/ 113 h 133"/>
                      <a:gd name="T4" fmla="*/ 122 w 133"/>
                      <a:gd name="T5" fmla="*/ 102 h 133"/>
                      <a:gd name="T6" fmla="*/ 129 w 133"/>
                      <a:gd name="T7" fmla="*/ 91 h 133"/>
                      <a:gd name="T8" fmla="*/ 132 w 133"/>
                      <a:gd name="T9" fmla="*/ 79 h 133"/>
                      <a:gd name="T10" fmla="*/ 133 w 133"/>
                      <a:gd name="T11" fmla="*/ 66 h 133"/>
                      <a:gd name="T12" fmla="*/ 132 w 133"/>
                      <a:gd name="T13" fmla="*/ 54 h 133"/>
                      <a:gd name="T14" fmla="*/ 129 w 133"/>
                      <a:gd name="T15" fmla="*/ 42 h 133"/>
                      <a:gd name="T16" fmla="*/ 122 w 133"/>
                      <a:gd name="T17" fmla="*/ 29 h 133"/>
                      <a:gd name="T18" fmla="*/ 113 w 133"/>
                      <a:gd name="T19" fmla="*/ 18 h 133"/>
                      <a:gd name="T20" fmla="*/ 113 w 133"/>
                      <a:gd name="T21" fmla="*/ 18 h 133"/>
                      <a:gd name="T22" fmla="*/ 102 w 133"/>
                      <a:gd name="T23" fmla="*/ 11 h 133"/>
                      <a:gd name="T24" fmla="*/ 91 w 133"/>
                      <a:gd name="T25" fmla="*/ 4 h 133"/>
                      <a:gd name="T26" fmla="*/ 79 w 133"/>
                      <a:gd name="T27" fmla="*/ 1 h 133"/>
                      <a:gd name="T28" fmla="*/ 67 w 133"/>
                      <a:gd name="T29" fmla="*/ 0 h 133"/>
                      <a:gd name="T30" fmla="*/ 54 w 133"/>
                      <a:gd name="T31" fmla="*/ 1 h 133"/>
                      <a:gd name="T32" fmla="*/ 42 w 133"/>
                      <a:gd name="T33" fmla="*/ 4 h 133"/>
                      <a:gd name="T34" fmla="*/ 29 w 133"/>
                      <a:gd name="T35" fmla="*/ 11 h 133"/>
                      <a:gd name="T36" fmla="*/ 19 w 133"/>
                      <a:gd name="T37" fmla="*/ 18 h 133"/>
                      <a:gd name="T38" fmla="*/ 19 w 133"/>
                      <a:gd name="T39" fmla="*/ 18 h 133"/>
                      <a:gd name="T40" fmla="*/ 11 w 133"/>
                      <a:gd name="T41" fmla="*/ 29 h 133"/>
                      <a:gd name="T42" fmla="*/ 5 w 133"/>
                      <a:gd name="T43" fmla="*/ 42 h 133"/>
                      <a:gd name="T44" fmla="*/ 2 w 133"/>
                      <a:gd name="T45" fmla="*/ 54 h 133"/>
                      <a:gd name="T46" fmla="*/ 0 w 133"/>
                      <a:gd name="T47" fmla="*/ 66 h 133"/>
                      <a:gd name="T48" fmla="*/ 2 w 133"/>
                      <a:gd name="T49" fmla="*/ 79 h 133"/>
                      <a:gd name="T50" fmla="*/ 5 w 133"/>
                      <a:gd name="T51" fmla="*/ 91 h 133"/>
                      <a:gd name="T52" fmla="*/ 11 w 133"/>
                      <a:gd name="T53" fmla="*/ 102 h 133"/>
                      <a:gd name="T54" fmla="*/ 19 w 133"/>
                      <a:gd name="T55" fmla="*/ 113 h 133"/>
                      <a:gd name="T56" fmla="*/ 19 w 133"/>
                      <a:gd name="T57" fmla="*/ 113 h 133"/>
                      <a:gd name="T58" fmla="*/ 29 w 133"/>
                      <a:gd name="T59" fmla="*/ 122 h 133"/>
                      <a:gd name="T60" fmla="*/ 42 w 133"/>
                      <a:gd name="T61" fmla="*/ 128 h 133"/>
                      <a:gd name="T62" fmla="*/ 54 w 133"/>
                      <a:gd name="T63" fmla="*/ 131 h 133"/>
                      <a:gd name="T64" fmla="*/ 67 w 133"/>
                      <a:gd name="T65" fmla="*/ 133 h 133"/>
                      <a:gd name="T66" fmla="*/ 79 w 133"/>
                      <a:gd name="T67" fmla="*/ 131 h 133"/>
                      <a:gd name="T68" fmla="*/ 91 w 133"/>
                      <a:gd name="T69" fmla="*/ 128 h 133"/>
                      <a:gd name="T70" fmla="*/ 102 w 133"/>
                      <a:gd name="T71" fmla="*/ 122 h 133"/>
                      <a:gd name="T72" fmla="*/ 113 w 133"/>
                      <a:gd name="T73" fmla="*/ 113 h 133"/>
                      <a:gd name="T74" fmla="*/ 113 w 133"/>
                      <a:gd name="T75" fmla="*/ 11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3" h="133">
                        <a:moveTo>
                          <a:pt x="113" y="113"/>
                        </a:moveTo>
                        <a:lnTo>
                          <a:pt x="113" y="113"/>
                        </a:lnTo>
                        <a:lnTo>
                          <a:pt x="122" y="102"/>
                        </a:lnTo>
                        <a:lnTo>
                          <a:pt x="129" y="91"/>
                        </a:lnTo>
                        <a:lnTo>
                          <a:pt x="132" y="79"/>
                        </a:lnTo>
                        <a:lnTo>
                          <a:pt x="133" y="66"/>
                        </a:lnTo>
                        <a:lnTo>
                          <a:pt x="132" y="54"/>
                        </a:lnTo>
                        <a:lnTo>
                          <a:pt x="129" y="42"/>
                        </a:lnTo>
                        <a:lnTo>
                          <a:pt x="122" y="29"/>
                        </a:lnTo>
                        <a:lnTo>
                          <a:pt x="113" y="18"/>
                        </a:lnTo>
                        <a:lnTo>
                          <a:pt x="113" y="18"/>
                        </a:lnTo>
                        <a:lnTo>
                          <a:pt x="102" y="11"/>
                        </a:lnTo>
                        <a:lnTo>
                          <a:pt x="91" y="4"/>
                        </a:lnTo>
                        <a:lnTo>
                          <a:pt x="79" y="1"/>
                        </a:lnTo>
                        <a:lnTo>
                          <a:pt x="67" y="0"/>
                        </a:lnTo>
                        <a:lnTo>
                          <a:pt x="54" y="1"/>
                        </a:lnTo>
                        <a:lnTo>
                          <a:pt x="42" y="4"/>
                        </a:lnTo>
                        <a:lnTo>
                          <a:pt x="29" y="11"/>
                        </a:lnTo>
                        <a:lnTo>
                          <a:pt x="19" y="18"/>
                        </a:lnTo>
                        <a:lnTo>
                          <a:pt x="19" y="18"/>
                        </a:lnTo>
                        <a:lnTo>
                          <a:pt x="11" y="29"/>
                        </a:lnTo>
                        <a:lnTo>
                          <a:pt x="5" y="42"/>
                        </a:lnTo>
                        <a:lnTo>
                          <a:pt x="2" y="54"/>
                        </a:lnTo>
                        <a:lnTo>
                          <a:pt x="0" y="66"/>
                        </a:lnTo>
                        <a:lnTo>
                          <a:pt x="2" y="79"/>
                        </a:lnTo>
                        <a:lnTo>
                          <a:pt x="5" y="91"/>
                        </a:lnTo>
                        <a:lnTo>
                          <a:pt x="11" y="102"/>
                        </a:lnTo>
                        <a:lnTo>
                          <a:pt x="19" y="113"/>
                        </a:lnTo>
                        <a:lnTo>
                          <a:pt x="19" y="113"/>
                        </a:lnTo>
                        <a:lnTo>
                          <a:pt x="29" y="122"/>
                        </a:lnTo>
                        <a:lnTo>
                          <a:pt x="42" y="128"/>
                        </a:lnTo>
                        <a:lnTo>
                          <a:pt x="54" y="131"/>
                        </a:lnTo>
                        <a:lnTo>
                          <a:pt x="67" y="133"/>
                        </a:lnTo>
                        <a:lnTo>
                          <a:pt x="79" y="131"/>
                        </a:lnTo>
                        <a:lnTo>
                          <a:pt x="91" y="128"/>
                        </a:lnTo>
                        <a:lnTo>
                          <a:pt x="102" y="122"/>
                        </a:lnTo>
                        <a:lnTo>
                          <a:pt x="113" y="113"/>
                        </a:lnTo>
                        <a:lnTo>
                          <a:pt x="113" y="113"/>
                        </a:ln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8"/>
                  <p:cNvSpPr>
                    <a:spLocks noEditPoints="1"/>
                  </p:cNvSpPr>
                  <p:nvPr userDrawn="1"/>
                </p:nvSpPr>
                <p:spPr bwMode="gray">
                  <a:xfrm>
                    <a:off x="1154898" y="90847"/>
                    <a:ext cx="181827" cy="181827"/>
                  </a:xfrm>
                  <a:custGeom>
                    <a:avLst/>
                    <a:gdLst>
                      <a:gd name="T0" fmla="*/ 221 w 225"/>
                      <a:gd name="T1" fmla="*/ 73 h 225"/>
                      <a:gd name="T2" fmla="*/ 152 w 225"/>
                      <a:gd name="T3" fmla="*/ 3 h 225"/>
                      <a:gd name="T4" fmla="*/ 152 w 225"/>
                      <a:gd name="T5" fmla="*/ 3 h 225"/>
                      <a:gd name="T6" fmla="*/ 147 w 225"/>
                      <a:gd name="T7" fmla="*/ 0 h 225"/>
                      <a:gd name="T8" fmla="*/ 142 w 225"/>
                      <a:gd name="T9" fmla="*/ 0 h 225"/>
                      <a:gd name="T10" fmla="*/ 138 w 225"/>
                      <a:gd name="T11" fmla="*/ 0 h 225"/>
                      <a:gd name="T12" fmla="*/ 135 w 225"/>
                      <a:gd name="T13" fmla="*/ 3 h 225"/>
                      <a:gd name="T14" fmla="*/ 3 w 225"/>
                      <a:gd name="T15" fmla="*/ 135 h 225"/>
                      <a:gd name="T16" fmla="*/ 3 w 225"/>
                      <a:gd name="T17" fmla="*/ 135 h 225"/>
                      <a:gd name="T18" fmla="*/ 0 w 225"/>
                      <a:gd name="T19" fmla="*/ 138 h 225"/>
                      <a:gd name="T20" fmla="*/ 0 w 225"/>
                      <a:gd name="T21" fmla="*/ 142 h 225"/>
                      <a:gd name="T22" fmla="*/ 0 w 225"/>
                      <a:gd name="T23" fmla="*/ 149 h 225"/>
                      <a:gd name="T24" fmla="*/ 3 w 225"/>
                      <a:gd name="T25" fmla="*/ 152 h 225"/>
                      <a:gd name="T26" fmla="*/ 73 w 225"/>
                      <a:gd name="T27" fmla="*/ 221 h 225"/>
                      <a:gd name="T28" fmla="*/ 73 w 225"/>
                      <a:gd name="T29" fmla="*/ 221 h 225"/>
                      <a:gd name="T30" fmla="*/ 76 w 225"/>
                      <a:gd name="T31" fmla="*/ 225 h 225"/>
                      <a:gd name="T32" fmla="*/ 81 w 225"/>
                      <a:gd name="T33" fmla="*/ 225 h 225"/>
                      <a:gd name="T34" fmla="*/ 85 w 225"/>
                      <a:gd name="T35" fmla="*/ 225 h 225"/>
                      <a:gd name="T36" fmla="*/ 90 w 225"/>
                      <a:gd name="T37" fmla="*/ 221 h 225"/>
                      <a:gd name="T38" fmla="*/ 221 w 225"/>
                      <a:gd name="T39" fmla="*/ 90 h 225"/>
                      <a:gd name="T40" fmla="*/ 221 w 225"/>
                      <a:gd name="T41" fmla="*/ 90 h 225"/>
                      <a:gd name="T42" fmla="*/ 223 w 225"/>
                      <a:gd name="T43" fmla="*/ 87 h 225"/>
                      <a:gd name="T44" fmla="*/ 225 w 225"/>
                      <a:gd name="T45" fmla="*/ 82 h 225"/>
                      <a:gd name="T46" fmla="*/ 223 w 225"/>
                      <a:gd name="T47" fmla="*/ 76 h 225"/>
                      <a:gd name="T48" fmla="*/ 221 w 225"/>
                      <a:gd name="T49" fmla="*/ 73 h 225"/>
                      <a:gd name="T50" fmla="*/ 221 w 225"/>
                      <a:gd name="T51" fmla="*/ 73 h 225"/>
                      <a:gd name="T52" fmla="*/ 81 w 225"/>
                      <a:gd name="T53" fmla="*/ 215 h 225"/>
                      <a:gd name="T54" fmla="*/ 8 w 225"/>
                      <a:gd name="T55" fmla="*/ 142 h 225"/>
                      <a:gd name="T56" fmla="*/ 142 w 225"/>
                      <a:gd name="T57" fmla="*/ 9 h 225"/>
                      <a:gd name="T58" fmla="*/ 215 w 225"/>
                      <a:gd name="T59" fmla="*/ 82 h 225"/>
                      <a:gd name="T60" fmla="*/ 81 w 225"/>
                      <a:gd name="T61" fmla="*/ 215 h 225"/>
                      <a:gd name="T62" fmla="*/ 81 w 225"/>
                      <a:gd name="T63" fmla="*/ 21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5" h="225">
                        <a:moveTo>
                          <a:pt x="221" y="73"/>
                        </a:moveTo>
                        <a:lnTo>
                          <a:pt x="152" y="3"/>
                        </a:lnTo>
                        <a:lnTo>
                          <a:pt x="152" y="3"/>
                        </a:lnTo>
                        <a:lnTo>
                          <a:pt x="147" y="0"/>
                        </a:lnTo>
                        <a:lnTo>
                          <a:pt x="142" y="0"/>
                        </a:lnTo>
                        <a:lnTo>
                          <a:pt x="138" y="0"/>
                        </a:lnTo>
                        <a:lnTo>
                          <a:pt x="135" y="3"/>
                        </a:lnTo>
                        <a:lnTo>
                          <a:pt x="3" y="135"/>
                        </a:lnTo>
                        <a:lnTo>
                          <a:pt x="3" y="135"/>
                        </a:lnTo>
                        <a:lnTo>
                          <a:pt x="0" y="138"/>
                        </a:lnTo>
                        <a:lnTo>
                          <a:pt x="0" y="142"/>
                        </a:lnTo>
                        <a:lnTo>
                          <a:pt x="0" y="149"/>
                        </a:lnTo>
                        <a:lnTo>
                          <a:pt x="3" y="152"/>
                        </a:lnTo>
                        <a:lnTo>
                          <a:pt x="73" y="221"/>
                        </a:lnTo>
                        <a:lnTo>
                          <a:pt x="73" y="221"/>
                        </a:lnTo>
                        <a:lnTo>
                          <a:pt x="76" y="225"/>
                        </a:lnTo>
                        <a:lnTo>
                          <a:pt x="81" y="225"/>
                        </a:lnTo>
                        <a:lnTo>
                          <a:pt x="85" y="225"/>
                        </a:lnTo>
                        <a:lnTo>
                          <a:pt x="90" y="221"/>
                        </a:lnTo>
                        <a:lnTo>
                          <a:pt x="221" y="90"/>
                        </a:lnTo>
                        <a:lnTo>
                          <a:pt x="221" y="90"/>
                        </a:lnTo>
                        <a:lnTo>
                          <a:pt x="223" y="87"/>
                        </a:lnTo>
                        <a:lnTo>
                          <a:pt x="225" y="82"/>
                        </a:lnTo>
                        <a:lnTo>
                          <a:pt x="223" y="76"/>
                        </a:lnTo>
                        <a:lnTo>
                          <a:pt x="221" y="73"/>
                        </a:lnTo>
                        <a:lnTo>
                          <a:pt x="221" y="73"/>
                        </a:lnTo>
                        <a:close/>
                        <a:moveTo>
                          <a:pt x="81" y="215"/>
                        </a:moveTo>
                        <a:lnTo>
                          <a:pt x="8" y="142"/>
                        </a:lnTo>
                        <a:lnTo>
                          <a:pt x="142" y="9"/>
                        </a:lnTo>
                        <a:lnTo>
                          <a:pt x="215" y="82"/>
                        </a:lnTo>
                        <a:lnTo>
                          <a:pt x="81" y="215"/>
                        </a:lnTo>
                        <a:lnTo>
                          <a:pt x="81" y="215"/>
                        </a:lnTo>
                        <a:close/>
                      </a:path>
                    </a:pathLst>
                  </a:custGeom>
                  <a:solidFill>
                    <a:srgbClr val="A6A6A6"/>
                  </a:solidFill>
                  <a:ln w="6350">
                    <a:solidFill>
                      <a:srgbClr val="A6A6A6"/>
                    </a:solidFill>
                  </a:ln>
                </p:spPr>
                <p:txBody>
                  <a:bodyPr vert="horz" wrap="square" lIns="91440" tIns="45720" rIns="91440" bIns="45720" numCol="1" anchor="t" anchorCtr="0" compatLnSpc="1">
                    <a:prstTxWarp prst="textNoShape">
                      <a:avLst/>
                    </a:prstTxWarp>
                  </a:bodyPr>
                  <a:lstStyle/>
                  <a:p>
                    <a:endParaRPr lang="en-US"/>
                  </a:p>
                </p:txBody>
              </p:sp>
              <p:sp>
                <p:nvSpPr>
                  <p:cNvPr id="61" name="Freeform 11"/>
                  <p:cNvSpPr>
                    <a:spLocks noEditPoints="1"/>
                  </p:cNvSpPr>
                  <p:nvPr userDrawn="1"/>
                </p:nvSpPr>
                <p:spPr bwMode="gray">
                  <a:xfrm>
                    <a:off x="1333650" y="268877"/>
                    <a:ext cx="183451" cy="181827"/>
                  </a:xfrm>
                  <a:custGeom>
                    <a:avLst/>
                    <a:gdLst>
                      <a:gd name="T0" fmla="*/ 221 w 226"/>
                      <a:gd name="T1" fmla="*/ 73 h 225"/>
                      <a:gd name="T2" fmla="*/ 153 w 226"/>
                      <a:gd name="T3" fmla="*/ 4 h 225"/>
                      <a:gd name="T4" fmla="*/ 153 w 226"/>
                      <a:gd name="T5" fmla="*/ 4 h 225"/>
                      <a:gd name="T6" fmla="*/ 149 w 226"/>
                      <a:gd name="T7" fmla="*/ 0 h 225"/>
                      <a:gd name="T8" fmla="*/ 144 w 226"/>
                      <a:gd name="T9" fmla="*/ 0 h 225"/>
                      <a:gd name="T10" fmla="*/ 139 w 226"/>
                      <a:gd name="T11" fmla="*/ 0 h 225"/>
                      <a:gd name="T12" fmla="*/ 135 w 226"/>
                      <a:gd name="T13" fmla="*/ 4 h 225"/>
                      <a:gd name="T14" fmla="*/ 5 w 226"/>
                      <a:gd name="T15" fmla="*/ 135 h 225"/>
                      <a:gd name="T16" fmla="*/ 5 w 226"/>
                      <a:gd name="T17" fmla="*/ 135 h 225"/>
                      <a:gd name="T18" fmla="*/ 1 w 226"/>
                      <a:gd name="T19" fmla="*/ 138 h 225"/>
                      <a:gd name="T20" fmla="*/ 0 w 226"/>
                      <a:gd name="T21" fmla="*/ 143 h 225"/>
                      <a:gd name="T22" fmla="*/ 1 w 226"/>
                      <a:gd name="T23" fmla="*/ 148 h 225"/>
                      <a:gd name="T24" fmla="*/ 5 w 226"/>
                      <a:gd name="T25" fmla="*/ 152 h 225"/>
                      <a:gd name="T26" fmla="*/ 73 w 226"/>
                      <a:gd name="T27" fmla="*/ 222 h 225"/>
                      <a:gd name="T28" fmla="*/ 73 w 226"/>
                      <a:gd name="T29" fmla="*/ 222 h 225"/>
                      <a:gd name="T30" fmla="*/ 77 w 226"/>
                      <a:gd name="T31" fmla="*/ 223 h 225"/>
                      <a:gd name="T32" fmla="*/ 82 w 226"/>
                      <a:gd name="T33" fmla="*/ 225 h 225"/>
                      <a:gd name="T34" fmla="*/ 87 w 226"/>
                      <a:gd name="T35" fmla="*/ 223 h 225"/>
                      <a:gd name="T36" fmla="*/ 91 w 226"/>
                      <a:gd name="T37" fmla="*/ 222 h 225"/>
                      <a:gd name="T38" fmla="*/ 221 w 226"/>
                      <a:gd name="T39" fmla="*/ 90 h 225"/>
                      <a:gd name="T40" fmla="*/ 221 w 226"/>
                      <a:gd name="T41" fmla="*/ 90 h 225"/>
                      <a:gd name="T42" fmla="*/ 224 w 226"/>
                      <a:gd name="T43" fmla="*/ 86 h 225"/>
                      <a:gd name="T44" fmla="*/ 226 w 226"/>
                      <a:gd name="T45" fmla="*/ 81 h 225"/>
                      <a:gd name="T46" fmla="*/ 224 w 226"/>
                      <a:gd name="T47" fmla="*/ 76 h 225"/>
                      <a:gd name="T48" fmla="*/ 221 w 226"/>
                      <a:gd name="T49" fmla="*/ 73 h 225"/>
                      <a:gd name="T50" fmla="*/ 221 w 226"/>
                      <a:gd name="T51" fmla="*/ 73 h 225"/>
                      <a:gd name="T52" fmla="*/ 82 w 226"/>
                      <a:gd name="T53" fmla="*/ 216 h 225"/>
                      <a:gd name="T54" fmla="*/ 9 w 226"/>
                      <a:gd name="T55" fmla="*/ 143 h 225"/>
                      <a:gd name="T56" fmla="*/ 144 w 226"/>
                      <a:gd name="T57" fmla="*/ 8 h 225"/>
                      <a:gd name="T58" fmla="*/ 217 w 226"/>
                      <a:gd name="T59" fmla="*/ 81 h 225"/>
                      <a:gd name="T60" fmla="*/ 82 w 226"/>
                      <a:gd name="T61" fmla="*/ 216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6" h="225">
                        <a:moveTo>
                          <a:pt x="221" y="73"/>
                        </a:moveTo>
                        <a:lnTo>
                          <a:pt x="153" y="4"/>
                        </a:lnTo>
                        <a:lnTo>
                          <a:pt x="153" y="4"/>
                        </a:lnTo>
                        <a:lnTo>
                          <a:pt x="149" y="0"/>
                        </a:lnTo>
                        <a:lnTo>
                          <a:pt x="144" y="0"/>
                        </a:lnTo>
                        <a:lnTo>
                          <a:pt x="139" y="0"/>
                        </a:lnTo>
                        <a:lnTo>
                          <a:pt x="135" y="4"/>
                        </a:lnTo>
                        <a:lnTo>
                          <a:pt x="5" y="135"/>
                        </a:lnTo>
                        <a:lnTo>
                          <a:pt x="5" y="135"/>
                        </a:lnTo>
                        <a:lnTo>
                          <a:pt x="1" y="138"/>
                        </a:lnTo>
                        <a:lnTo>
                          <a:pt x="0" y="143"/>
                        </a:lnTo>
                        <a:lnTo>
                          <a:pt x="1" y="148"/>
                        </a:lnTo>
                        <a:lnTo>
                          <a:pt x="5" y="152"/>
                        </a:lnTo>
                        <a:lnTo>
                          <a:pt x="73" y="222"/>
                        </a:lnTo>
                        <a:lnTo>
                          <a:pt x="73" y="222"/>
                        </a:lnTo>
                        <a:lnTo>
                          <a:pt x="77" y="223"/>
                        </a:lnTo>
                        <a:lnTo>
                          <a:pt x="82" y="225"/>
                        </a:lnTo>
                        <a:lnTo>
                          <a:pt x="87" y="223"/>
                        </a:lnTo>
                        <a:lnTo>
                          <a:pt x="91" y="222"/>
                        </a:lnTo>
                        <a:lnTo>
                          <a:pt x="221" y="90"/>
                        </a:lnTo>
                        <a:lnTo>
                          <a:pt x="221" y="90"/>
                        </a:lnTo>
                        <a:lnTo>
                          <a:pt x="224" y="86"/>
                        </a:lnTo>
                        <a:lnTo>
                          <a:pt x="226" y="81"/>
                        </a:lnTo>
                        <a:lnTo>
                          <a:pt x="224" y="76"/>
                        </a:lnTo>
                        <a:lnTo>
                          <a:pt x="221" y="73"/>
                        </a:lnTo>
                        <a:lnTo>
                          <a:pt x="221" y="73"/>
                        </a:lnTo>
                        <a:close/>
                        <a:moveTo>
                          <a:pt x="82" y="216"/>
                        </a:moveTo>
                        <a:lnTo>
                          <a:pt x="9" y="143"/>
                        </a:lnTo>
                        <a:lnTo>
                          <a:pt x="144" y="8"/>
                        </a:lnTo>
                        <a:lnTo>
                          <a:pt x="217" y="81"/>
                        </a:lnTo>
                        <a:lnTo>
                          <a:pt x="82" y="216"/>
                        </a:lnTo>
                        <a:close/>
                      </a:path>
                    </a:pathLst>
                  </a:custGeom>
                  <a:solidFill>
                    <a:srgbClr val="A6A6A6"/>
                  </a:solidFill>
                  <a:ln w="6350">
                    <a:solidFill>
                      <a:srgbClr val="A6A6A6"/>
                    </a:solidFill>
                  </a:ln>
                </p:spPr>
                <p:txBody>
                  <a:bodyPr vert="horz" wrap="square" lIns="91440" tIns="45720" rIns="91440" bIns="45720" numCol="1" anchor="t" anchorCtr="0" compatLnSpc="1">
                    <a:prstTxWarp prst="textNoShape">
                      <a:avLst/>
                    </a:prstTxWarp>
                  </a:bodyPr>
                  <a:lstStyle/>
                  <a:p>
                    <a:endParaRPr lang="en-US"/>
                  </a:p>
                </p:txBody>
              </p:sp>
              <p:sp>
                <p:nvSpPr>
                  <p:cNvPr id="62" name="Freeform 13"/>
                  <p:cNvSpPr>
                    <a:spLocks/>
                  </p:cNvSpPr>
                  <p:nvPr userDrawn="1"/>
                </p:nvSpPr>
                <p:spPr bwMode="gray">
                  <a:xfrm>
                    <a:off x="1253588" y="295061"/>
                    <a:ext cx="55197" cy="55197"/>
                  </a:xfrm>
                  <a:custGeom>
                    <a:avLst/>
                    <a:gdLst>
                      <a:gd name="T0" fmla="*/ 1 w 66"/>
                      <a:gd name="T1" fmla="*/ 6 h 67"/>
                      <a:gd name="T2" fmla="*/ 1 w 66"/>
                      <a:gd name="T3" fmla="*/ 6 h 67"/>
                      <a:gd name="T4" fmla="*/ 0 w 66"/>
                      <a:gd name="T5" fmla="*/ 9 h 67"/>
                      <a:gd name="T6" fmla="*/ 0 w 66"/>
                      <a:gd name="T7" fmla="*/ 12 h 67"/>
                      <a:gd name="T8" fmla="*/ 0 w 66"/>
                      <a:gd name="T9" fmla="*/ 15 h 67"/>
                      <a:gd name="T10" fmla="*/ 1 w 66"/>
                      <a:gd name="T11" fmla="*/ 19 h 67"/>
                      <a:gd name="T12" fmla="*/ 48 w 66"/>
                      <a:gd name="T13" fmla="*/ 65 h 67"/>
                      <a:gd name="T14" fmla="*/ 48 w 66"/>
                      <a:gd name="T15" fmla="*/ 65 h 67"/>
                      <a:gd name="T16" fmla="*/ 51 w 66"/>
                      <a:gd name="T17" fmla="*/ 67 h 67"/>
                      <a:gd name="T18" fmla="*/ 54 w 66"/>
                      <a:gd name="T19" fmla="*/ 67 h 67"/>
                      <a:gd name="T20" fmla="*/ 57 w 66"/>
                      <a:gd name="T21" fmla="*/ 67 h 67"/>
                      <a:gd name="T22" fmla="*/ 60 w 66"/>
                      <a:gd name="T23" fmla="*/ 65 h 67"/>
                      <a:gd name="T24" fmla="*/ 66 w 66"/>
                      <a:gd name="T25" fmla="*/ 59 h 67"/>
                      <a:gd name="T26" fmla="*/ 8 w 66"/>
                      <a:gd name="T27" fmla="*/ 0 h 67"/>
                      <a:gd name="T28" fmla="*/ 1 w 66"/>
                      <a:gd name="T29" fmla="*/ 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67">
                        <a:moveTo>
                          <a:pt x="1" y="6"/>
                        </a:moveTo>
                        <a:lnTo>
                          <a:pt x="1" y="6"/>
                        </a:lnTo>
                        <a:lnTo>
                          <a:pt x="0" y="9"/>
                        </a:lnTo>
                        <a:lnTo>
                          <a:pt x="0" y="12"/>
                        </a:lnTo>
                        <a:lnTo>
                          <a:pt x="0" y="15"/>
                        </a:lnTo>
                        <a:lnTo>
                          <a:pt x="1" y="19"/>
                        </a:lnTo>
                        <a:lnTo>
                          <a:pt x="48" y="65"/>
                        </a:lnTo>
                        <a:lnTo>
                          <a:pt x="48" y="65"/>
                        </a:lnTo>
                        <a:lnTo>
                          <a:pt x="51" y="67"/>
                        </a:lnTo>
                        <a:lnTo>
                          <a:pt x="54" y="67"/>
                        </a:lnTo>
                        <a:lnTo>
                          <a:pt x="57" y="67"/>
                        </a:lnTo>
                        <a:lnTo>
                          <a:pt x="60" y="65"/>
                        </a:lnTo>
                        <a:lnTo>
                          <a:pt x="66" y="59"/>
                        </a:lnTo>
                        <a:lnTo>
                          <a:pt x="8" y="0"/>
                        </a:lnTo>
                        <a:lnTo>
                          <a:pt x="1" y="6"/>
                        </a:ln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4"/>
                  <p:cNvSpPr>
                    <a:spLocks/>
                  </p:cNvSpPr>
                  <p:nvPr userDrawn="1"/>
                </p:nvSpPr>
                <p:spPr bwMode="gray">
                  <a:xfrm>
                    <a:off x="1247093" y="314543"/>
                    <a:ext cx="42209" cy="42209"/>
                  </a:xfrm>
                  <a:custGeom>
                    <a:avLst/>
                    <a:gdLst>
                      <a:gd name="T0" fmla="*/ 0 w 52"/>
                      <a:gd name="T1" fmla="*/ 23 h 53"/>
                      <a:gd name="T2" fmla="*/ 29 w 52"/>
                      <a:gd name="T3" fmla="*/ 53 h 53"/>
                      <a:gd name="T4" fmla="*/ 29 w 52"/>
                      <a:gd name="T5" fmla="*/ 53 h 53"/>
                      <a:gd name="T6" fmla="*/ 34 w 52"/>
                      <a:gd name="T7" fmla="*/ 50 h 53"/>
                      <a:gd name="T8" fmla="*/ 40 w 52"/>
                      <a:gd name="T9" fmla="*/ 47 h 53"/>
                      <a:gd name="T10" fmla="*/ 46 w 52"/>
                      <a:gd name="T11" fmla="*/ 44 h 53"/>
                      <a:gd name="T12" fmla="*/ 52 w 52"/>
                      <a:gd name="T13" fmla="*/ 44 h 53"/>
                      <a:gd name="T14" fmla="*/ 52 w 52"/>
                      <a:gd name="T15" fmla="*/ 44 h 53"/>
                      <a:gd name="T16" fmla="*/ 9 w 52"/>
                      <a:gd name="T17" fmla="*/ 0 h 53"/>
                      <a:gd name="T18" fmla="*/ 9 w 52"/>
                      <a:gd name="T19" fmla="*/ 0 h 53"/>
                      <a:gd name="T20" fmla="*/ 9 w 52"/>
                      <a:gd name="T21" fmla="*/ 6 h 53"/>
                      <a:gd name="T22" fmla="*/ 6 w 52"/>
                      <a:gd name="T23" fmla="*/ 13 h 53"/>
                      <a:gd name="T24" fmla="*/ 3 w 52"/>
                      <a:gd name="T25" fmla="*/ 19 h 53"/>
                      <a:gd name="T26" fmla="*/ 0 w 52"/>
                      <a:gd name="T27" fmla="*/ 23 h 53"/>
                      <a:gd name="T28" fmla="*/ 0 w 52"/>
                      <a:gd name="T29" fmla="*/ 2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 h="53">
                        <a:moveTo>
                          <a:pt x="0" y="23"/>
                        </a:moveTo>
                        <a:lnTo>
                          <a:pt x="29" y="53"/>
                        </a:lnTo>
                        <a:lnTo>
                          <a:pt x="29" y="53"/>
                        </a:lnTo>
                        <a:lnTo>
                          <a:pt x="34" y="50"/>
                        </a:lnTo>
                        <a:lnTo>
                          <a:pt x="40" y="47"/>
                        </a:lnTo>
                        <a:lnTo>
                          <a:pt x="46" y="44"/>
                        </a:lnTo>
                        <a:lnTo>
                          <a:pt x="52" y="44"/>
                        </a:lnTo>
                        <a:lnTo>
                          <a:pt x="52" y="44"/>
                        </a:lnTo>
                        <a:lnTo>
                          <a:pt x="9" y="0"/>
                        </a:lnTo>
                        <a:lnTo>
                          <a:pt x="9" y="0"/>
                        </a:lnTo>
                        <a:lnTo>
                          <a:pt x="9" y="6"/>
                        </a:lnTo>
                        <a:lnTo>
                          <a:pt x="6" y="13"/>
                        </a:lnTo>
                        <a:lnTo>
                          <a:pt x="3" y="19"/>
                        </a:lnTo>
                        <a:lnTo>
                          <a:pt x="0" y="23"/>
                        </a:lnTo>
                        <a:lnTo>
                          <a:pt x="0" y="23"/>
                        </a:ln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5"/>
                  <p:cNvSpPr>
                    <a:spLocks/>
                  </p:cNvSpPr>
                  <p:nvPr userDrawn="1"/>
                </p:nvSpPr>
                <p:spPr bwMode="gray">
                  <a:xfrm>
                    <a:off x="1243847" y="340517"/>
                    <a:ext cx="21105" cy="21105"/>
                  </a:xfrm>
                  <a:custGeom>
                    <a:avLst/>
                    <a:gdLst>
                      <a:gd name="T0" fmla="*/ 5 w 27"/>
                      <a:gd name="T1" fmla="*/ 22 h 27"/>
                      <a:gd name="T2" fmla="*/ 5 w 27"/>
                      <a:gd name="T3" fmla="*/ 22 h 27"/>
                      <a:gd name="T4" fmla="*/ 10 w 27"/>
                      <a:gd name="T5" fmla="*/ 25 h 27"/>
                      <a:gd name="T6" fmla="*/ 16 w 27"/>
                      <a:gd name="T7" fmla="*/ 27 h 27"/>
                      <a:gd name="T8" fmla="*/ 21 w 27"/>
                      <a:gd name="T9" fmla="*/ 25 h 27"/>
                      <a:gd name="T10" fmla="*/ 27 w 27"/>
                      <a:gd name="T11" fmla="*/ 22 h 27"/>
                      <a:gd name="T12" fmla="*/ 5 w 27"/>
                      <a:gd name="T13" fmla="*/ 0 h 27"/>
                      <a:gd name="T14" fmla="*/ 5 w 27"/>
                      <a:gd name="T15" fmla="*/ 0 h 27"/>
                      <a:gd name="T16" fmla="*/ 2 w 27"/>
                      <a:gd name="T17" fmla="*/ 5 h 27"/>
                      <a:gd name="T18" fmla="*/ 0 w 27"/>
                      <a:gd name="T19" fmla="*/ 11 h 27"/>
                      <a:gd name="T20" fmla="*/ 2 w 27"/>
                      <a:gd name="T21" fmla="*/ 17 h 27"/>
                      <a:gd name="T22" fmla="*/ 5 w 27"/>
                      <a:gd name="T23" fmla="*/ 22 h 27"/>
                      <a:gd name="T24" fmla="*/ 5 w 27"/>
                      <a:gd name="T25" fmla="*/ 2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27">
                        <a:moveTo>
                          <a:pt x="5" y="22"/>
                        </a:moveTo>
                        <a:lnTo>
                          <a:pt x="5" y="22"/>
                        </a:lnTo>
                        <a:lnTo>
                          <a:pt x="10" y="25"/>
                        </a:lnTo>
                        <a:lnTo>
                          <a:pt x="16" y="27"/>
                        </a:lnTo>
                        <a:lnTo>
                          <a:pt x="21" y="25"/>
                        </a:lnTo>
                        <a:lnTo>
                          <a:pt x="27" y="22"/>
                        </a:lnTo>
                        <a:lnTo>
                          <a:pt x="5" y="0"/>
                        </a:lnTo>
                        <a:lnTo>
                          <a:pt x="5" y="0"/>
                        </a:lnTo>
                        <a:lnTo>
                          <a:pt x="2" y="5"/>
                        </a:lnTo>
                        <a:lnTo>
                          <a:pt x="0" y="11"/>
                        </a:lnTo>
                        <a:lnTo>
                          <a:pt x="2" y="17"/>
                        </a:lnTo>
                        <a:lnTo>
                          <a:pt x="5" y="22"/>
                        </a:lnTo>
                        <a:lnTo>
                          <a:pt x="5" y="22"/>
                        </a:ln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6"/>
                  <p:cNvSpPr>
                    <a:spLocks/>
                  </p:cNvSpPr>
                  <p:nvPr userDrawn="1"/>
                </p:nvSpPr>
                <p:spPr bwMode="gray">
                  <a:xfrm>
                    <a:off x="1363983" y="192784"/>
                    <a:ext cx="47081" cy="47081"/>
                  </a:xfrm>
                  <a:custGeom>
                    <a:avLst/>
                    <a:gdLst>
                      <a:gd name="T0" fmla="*/ 58 w 58"/>
                      <a:gd name="T1" fmla="*/ 48 h 59"/>
                      <a:gd name="T2" fmla="*/ 58 w 58"/>
                      <a:gd name="T3" fmla="*/ 48 h 59"/>
                      <a:gd name="T4" fmla="*/ 51 w 58"/>
                      <a:gd name="T5" fmla="*/ 45 h 59"/>
                      <a:gd name="T6" fmla="*/ 43 w 58"/>
                      <a:gd name="T7" fmla="*/ 42 h 59"/>
                      <a:gd name="T8" fmla="*/ 35 w 58"/>
                      <a:gd name="T9" fmla="*/ 36 h 59"/>
                      <a:gd name="T10" fmla="*/ 29 w 58"/>
                      <a:gd name="T11" fmla="*/ 31 h 59"/>
                      <a:gd name="T12" fmla="*/ 29 w 58"/>
                      <a:gd name="T13" fmla="*/ 31 h 59"/>
                      <a:gd name="T14" fmla="*/ 23 w 58"/>
                      <a:gd name="T15" fmla="*/ 23 h 59"/>
                      <a:gd name="T16" fmla="*/ 18 w 58"/>
                      <a:gd name="T17" fmla="*/ 15 h 59"/>
                      <a:gd name="T18" fmla="*/ 14 w 58"/>
                      <a:gd name="T19" fmla="*/ 8 h 59"/>
                      <a:gd name="T20" fmla="*/ 12 w 58"/>
                      <a:gd name="T21" fmla="*/ 0 h 59"/>
                      <a:gd name="T22" fmla="*/ 0 w 58"/>
                      <a:gd name="T23" fmla="*/ 12 h 59"/>
                      <a:gd name="T24" fmla="*/ 48 w 58"/>
                      <a:gd name="T25" fmla="*/ 59 h 59"/>
                      <a:gd name="T26" fmla="*/ 58 w 58"/>
                      <a:gd name="T27" fmla="*/ 48 h 59"/>
                      <a:gd name="T28" fmla="*/ 58 w 58"/>
                      <a:gd name="T29" fmla="*/ 4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59">
                        <a:moveTo>
                          <a:pt x="58" y="48"/>
                        </a:moveTo>
                        <a:lnTo>
                          <a:pt x="58" y="48"/>
                        </a:lnTo>
                        <a:lnTo>
                          <a:pt x="51" y="45"/>
                        </a:lnTo>
                        <a:lnTo>
                          <a:pt x="43" y="42"/>
                        </a:lnTo>
                        <a:lnTo>
                          <a:pt x="35" y="36"/>
                        </a:lnTo>
                        <a:lnTo>
                          <a:pt x="29" y="31"/>
                        </a:lnTo>
                        <a:lnTo>
                          <a:pt x="29" y="31"/>
                        </a:lnTo>
                        <a:lnTo>
                          <a:pt x="23" y="23"/>
                        </a:lnTo>
                        <a:lnTo>
                          <a:pt x="18" y="15"/>
                        </a:lnTo>
                        <a:lnTo>
                          <a:pt x="14" y="8"/>
                        </a:lnTo>
                        <a:lnTo>
                          <a:pt x="12" y="0"/>
                        </a:lnTo>
                        <a:lnTo>
                          <a:pt x="0" y="12"/>
                        </a:lnTo>
                        <a:lnTo>
                          <a:pt x="48" y="59"/>
                        </a:lnTo>
                        <a:lnTo>
                          <a:pt x="58" y="48"/>
                        </a:lnTo>
                        <a:lnTo>
                          <a:pt x="58" y="48"/>
                        </a:ln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7"/>
                  <p:cNvSpPr>
                    <a:spLocks/>
                  </p:cNvSpPr>
                  <p:nvPr userDrawn="1"/>
                </p:nvSpPr>
                <p:spPr bwMode="gray">
                  <a:xfrm>
                    <a:off x="1336384" y="197653"/>
                    <a:ext cx="47081" cy="29223"/>
                  </a:xfrm>
                  <a:custGeom>
                    <a:avLst/>
                    <a:gdLst>
                      <a:gd name="T0" fmla="*/ 18 w 58"/>
                      <a:gd name="T1" fmla="*/ 0 h 36"/>
                      <a:gd name="T2" fmla="*/ 18 w 58"/>
                      <a:gd name="T3" fmla="*/ 0 h 36"/>
                      <a:gd name="T4" fmla="*/ 12 w 58"/>
                      <a:gd name="T5" fmla="*/ 2 h 36"/>
                      <a:gd name="T6" fmla="*/ 7 w 58"/>
                      <a:gd name="T7" fmla="*/ 5 h 36"/>
                      <a:gd name="T8" fmla="*/ 0 w 58"/>
                      <a:gd name="T9" fmla="*/ 13 h 36"/>
                      <a:gd name="T10" fmla="*/ 0 w 58"/>
                      <a:gd name="T11" fmla="*/ 13 h 36"/>
                      <a:gd name="T12" fmla="*/ 58 w 58"/>
                      <a:gd name="T13" fmla="*/ 36 h 36"/>
                      <a:gd name="T14" fmla="*/ 27 w 58"/>
                      <a:gd name="T15" fmla="*/ 5 h 36"/>
                      <a:gd name="T16" fmla="*/ 27 w 58"/>
                      <a:gd name="T17" fmla="*/ 5 h 36"/>
                      <a:gd name="T18" fmla="*/ 23 w 58"/>
                      <a:gd name="T19" fmla="*/ 2 h 36"/>
                      <a:gd name="T20" fmla="*/ 18 w 58"/>
                      <a:gd name="T21" fmla="*/ 0 h 36"/>
                      <a:gd name="T22" fmla="*/ 18 w 58"/>
                      <a:gd name="T2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36">
                        <a:moveTo>
                          <a:pt x="18" y="0"/>
                        </a:moveTo>
                        <a:lnTo>
                          <a:pt x="18" y="0"/>
                        </a:lnTo>
                        <a:lnTo>
                          <a:pt x="12" y="2"/>
                        </a:lnTo>
                        <a:lnTo>
                          <a:pt x="7" y="5"/>
                        </a:lnTo>
                        <a:lnTo>
                          <a:pt x="0" y="13"/>
                        </a:lnTo>
                        <a:lnTo>
                          <a:pt x="0" y="13"/>
                        </a:lnTo>
                        <a:lnTo>
                          <a:pt x="58" y="36"/>
                        </a:lnTo>
                        <a:lnTo>
                          <a:pt x="27" y="5"/>
                        </a:lnTo>
                        <a:lnTo>
                          <a:pt x="27" y="5"/>
                        </a:lnTo>
                        <a:lnTo>
                          <a:pt x="23" y="2"/>
                        </a:lnTo>
                        <a:lnTo>
                          <a:pt x="18" y="0"/>
                        </a:lnTo>
                        <a:lnTo>
                          <a:pt x="18" y="0"/>
                        </a:ln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21"/>
                  <p:cNvSpPr>
                    <a:spLocks/>
                  </p:cNvSpPr>
                  <p:nvPr userDrawn="1"/>
                </p:nvSpPr>
                <p:spPr bwMode="gray">
                  <a:xfrm>
                    <a:off x="1363983" y="192784"/>
                    <a:ext cx="47081" cy="42209"/>
                  </a:xfrm>
                  <a:custGeom>
                    <a:avLst/>
                    <a:gdLst>
                      <a:gd name="T0" fmla="*/ 12 w 58"/>
                      <a:gd name="T1" fmla="*/ 0 h 53"/>
                      <a:gd name="T2" fmla="*/ 0 w 58"/>
                      <a:gd name="T3" fmla="*/ 12 h 53"/>
                      <a:gd name="T4" fmla="*/ 32 w 58"/>
                      <a:gd name="T5" fmla="*/ 43 h 53"/>
                      <a:gd name="T6" fmla="*/ 32 w 58"/>
                      <a:gd name="T7" fmla="*/ 43 h 53"/>
                      <a:gd name="T8" fmla="*/ 55 w 58"/>
                      <a:gd name="T9" fmla="*/ 53 h 53"/>
                      <a:gd name="T10" fmla="*/ 58 w 58"/>
                      <a:gd name="T11" fmla="*/ 48 h 53"/>
                      <a:gd name="T12" fmla="*/ 58 w 58"/>
                      <a:gd name="T13" fmla="*/ 48 h 53"/>
                      <a:gd name="T14" fmla="*/ 51 w 58"/>
                      <a:gd name="T15" fmla="*/ 45 h 53"/>
                      <a:gd name="T16" fmla="*/ 43 w 58"/>
                      <a:gd name="T17" fmla="*/ 42 h 53"/>
                      <a:gd name="T18" fmla="*/ 35 w 58"/>
                      <a:gd name="T19" fmla="*/ 36 h 53"/>
                      <a:gd name="T20" fmla="*/ 29 w 58"/>
                      <a:gd name="T21" fmla="*/ 31 h 53"/>
                      <a:gd name="T22" fmla="*/ 29 w 58"/>
                      <a:gd name="T23" fmla="*/ 31 h 53"/>
                      <a:gd name="T24" fmla="*/ 23 w 58"/>
                      <a:gd name="T25" fmla="*/ 23 h 53"/>
                      <a:gd name="T26" fmla="*/ 18 w 58"/>
                      <a:gd name="T27" fmla="*/ 15 h 53"/>
                      <a:gd name="T28" fmla="*/ 14 w 58"/>
                      <a:gd name="T29" fmla="*/ 8 h 53"/>
                      <a:gd name="T30" fmla="*/ 12 w 58"/>
                      <a:gd name="T31" fmla="*/ 0 h 53"/>
                      <a:gd name="T32" fmla="*/ 12 w 58"/>
                      <a:gd name="T3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3">
                        <a:moveTo>
                          <a:pt x="12" y="0"/>
                        </a:moveTo>
                        <a:lnTo>
                          <a:pt x="0" y="12"/>
                        </a:lnTo>
                        <a:lnTo>
                          <a:pt x="32" y="43"/>
                        </a:lnTo>
                        <a:lnTo>
                          <a:pt x="32" y="43"/>
                        </a:lnTo>
                        <a:lnTo>
                          <a:pt x="55" y="53"/>
                        </a:lnTo>
                        <a:lnTo>
                          <a:pt x="58" y="48"/>
                        </a:lnTo>
                        <a:lnTo>
                          <a:pt x="58" y="48"/>
                        </a:lnTo>
                        <a:lnTo>
                          <a:pt x="51" y="45"/>
                        </a:lnTo>
                        <a:lnTo>
                          <a:pt x="43" y="42"/>
                        </a:lnTo>
                        <a:lnTo>
                          <a:pt x="35" y="36"/>
                        </a:lnTo>
                        <a:lnTo>
                          <a:pt x="29" y="31"/>
                        </a:lnTo>
                        <a:lnTo>
                          <a:pt x="29" y="31"/>
                        </a:lnTo>
                        <a:lnTo>
                          <a:pt x="23" y="23"/>
                        </a:lnTo>
                        <a:lnTo>
                          <a:pt x="18" y="15"/>
                        </a:lnTo>
                        <a:lnTo>
                          <a:pt x="14" y="8"/>
                        </a:lnTo>
                        <a:lnTo>
                          <a:pt x="12" y="0"/>
                        </a:lnTo>
                        <a:lnTo>
                          <a:pt x="12" y="0"/>
                        </a:ln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2" name="Group 41"/>
              <p:cNvGrpSpPr/>
              <p:nvPr userDrawn="1"/>
            </p:nvGrpSpPr>
            <p:grpSpPr>
              <a:xfrm>
                <a:off x="4855436" y="4802764"/>
                <a:ext cx="204064" cy="204064"/>
                <a:chOff x="4724400" y="4802764"/>
                <a:chExt cx="204064" cy="204064"/>
              </a:xfrm>
            </p:grpSpPr>
            <p:sp>
              <p:nvSpPr>
                <p:cNvPr id="44" name="Oval 43"/>
                <p:cNvSpPr/>
                <p:nvPr userDrawn="1"/>
              </p:nvSpPr>
              <p:spPr bwMode="gray">
                <a:xfrm>
                  <a:off x="4724400" y="4802764"/>
                  <a:ext cx="204064" cy="204064"/>
                </a:xfrm>
                <a:prstGeom prst="ellipse">
                  <a:avLst/>
                </a:prstGeom>
                <a:solidFill>
                  <a:schemeClr val="tx2">
                    <a:lumMod val="85000"/>
                    <a:lumOff val="15000"/>
                  </a:schemeClr>
                </a:solidFill>
                <a:ln w="19050">
                  <a:noFill/>
                  <a:round/>
                  <a:headEnd/>
                  <a:tailEnd/>
                </a:ln>
                <a:effectLst/>
                <a:extLst/>
              </p:spPr>
              <p:txBody>
                <a:bodyPr wrap="square"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000" b="0" i="0" u="none" strike="noStrike" kern="0" cap="none" spc="0" normalizeH="0" baseline="0" noProof="0" dirty="0" smtClean="0">
                    <a:ln>
                      <a:noFill/>
                    </a:ln>
                    <a:solidFill>
                      <a:srgbClr val="5F5F5F"/>
                    </a:solidFill>
                    <a:effectLst/>
                    <a:uLnTx/>
                    <a:uFillTx/>
                    <a:latin typeface="Arial"/>
                    <a:ea typeface="ＭＳ Ｐゴシック" charset="0"/>
                    <a:cs typeface="ＭＳ Ｐゴシック" charset="0"/>
                  </a:endParaRPr>
                </a:p>
              </p:txBody>
            </p:sp>
            <p:grpSp>
              <p:nvGrpSpPr>
                <p:cNvPr id="45" name="Group 44"/>
                <p:cNvGrpSpPr/>
                <p:nvPr userDrawn="1"/>
              </p:nvGrpSpPr>
              <p:grpSpPr bwMode="gray">
                <a:xfrm>
                  <a:off x="4757378" y="4831735"/>
                  <a:ext cx="147649" cy="128524"/>
                  <a:chOff x="5763661" y="3189289"/>
                  <a:chExt cx="304188" cy="264786"/>
                </a:xfrm>
              </p:grpSpPr>
              <p:sp>
                <p:nvSpPr>
                  <p:cNvPr id="46" name="Freeform 45"/>
                  <p:cNvSpPr>
                    <a:spLocks/>
                  </p:cNvSpPr>
                  <p:nvPr userDrawn="1"/>
                </p:nvSpPr>
                <p:spPr bwMode="gray">
                  <a:xfrm>
                    <a:off x="6003406" y="3327105"/>
                    <a:ext cx="62528" cy="30626"/>
                  </a:xfrm>
                  <a:custGeom>
                    <a:avLst/>
                    <a:gdLst>
                      <a:gd name="T0" fmla="*/ 11 w 41"/>
                      <a:gd name="T1" fmla="*/ 0 h 20"/>
                      <a:gd name="T2" fmla="*/ 0 w 41"/>
                      <a:gd name="T3" fmla="*/ 9 h 20"/>
                      <a:gd name="T4" fmla="*/ 15 w 41"/>
                      <a:gd name="T5" fmla="*/ 20 h 20"/>
                      <a:gd name="T6" fmla="*/ 38 w 41"/>
                      <a:gd name="T7" fmla="*/ 14 h 20"/>
                      <a:gd name="T8" fmla="*/ 41 w 41"/>
                      <a:gd name="T9" fmla="*/ 3 h 20"/>
                      <a:gd name="T10" fmla="*/ 19 w 41"/>
                      <a:gd name="T11" fmla="*/ 6 h 20"/>
                      <a:gd name="T12" fmla="*/ 11 w 41"/>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41" h="20">
                        <a:moveTo>
                          <a:pt x="11" y="0"/>
                        </a:moveTo>
                        <a:cubicBezTo>
                          <a:pt x="8" y="4"/>
                          <a:pt x="4" y="7"/>
                          <a:pt x="0" y="9"/>
                        </a:cubicBezTo>
                        <a:cubicBezTo>
                          <a:pt x="15" y="20"/>
                          <a:pt x="15" y="20"/>
                          <a:pt x="15" y="20"/>
                        </a:cubicBezTo>
                        <a:cubicBezTo>
                          <a:pt x="38" y="14"/>
                          <a:pt x="38" y="14"/>
                          <a:pt x="38" y="14"/>
                        </a:cubicBezTo>
                        <a:cubicBezTo>
                          <a:pt x="41" y="3"/>
                          <a:pt x="41" y="3"/>
                          <a:pt x="41" y="3"/>
                        </a:cubicBezTo>
                        <a:cubicBezTo>
                          <a:pt x="19" y="6"/>
                          <a:pt x="19" y="6"/>
                          <a:pt x="19" y="6"/>
                        </a:cubicBezTo>
                        <a:lnTo>
                          <a:pt x="11" y="0"/>
                        </a:lnTo>
                        <a:close/>
                      </a:path>
                    </a:pathLst>
                  </a:cu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7" name="Freeform 46"/>
                  <p:cNvSpPr>
                    <a:spLocks/>
                  </p:cNvSpPr>
                  <p:nvPr userDrawn="1"/>
                </p:nvSpPr>
                <p:spPr bwMode="gray">
                  <a:xfrm>
                    <a:off x="5806250" y="3245437"/>
                    <a:ext cx="79755" cy="93791"/>
                  </a:xfrm>
                  <a:custGeom>
                    <a:avLst/>
                    <a:gdLst>
                      <a:gd name="T0" fmla="*/ 8 w 52"/>
                      <a:gd name="T1" fmla="*/ 46 h 61"/>
                      <a:gd name="T2" fmla="*/ 28 w 52"/>
                      <a:gd name="T3" fmla="*/ 54 h 61"/>
                      <a:gd name="T4" fmla="*/ 33 w 52"/>
                      <a:gd name="T5" fmla="*/ 61 h 61"/>
                      <a:gd name="T6" fmla="*/ 52 w 52"/>
                      <a:gd name="T7" fmla="*/ 13 h 61"/>
                      <a:gd name="T8" fmla="*/ 44 w 52"/>
                      <a:gd name="T9" fmla="*/ 15 h 61"/>
                      <a:gd name="T10" fmla="*/ 18 w 52"/>
                      <a:gd name="T11" fmla="*/ 0 h 61"/>
                      <a:gd name="T12" fmla="*/ 0 w 52"/>
                      <a:gd name="T13" fmla="*/ 47 h 61"/>
                      <a:gd name="T14" fmla="*/ 8 w 52"/>
                      <a:gd name="T15" fmla="*/ 46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1">
                        <a:moveTo>
                          <a:pt x="8" y="46"/>
                        </a:moveTo>
                        <a:cubicBezTo>
                          <a:pt x="16" y="46"/>
                          <a:pt x="23" y="49"/>
                          <a:pt x="28" y="54"/>
                        </a:cubicBezTo>
                        <a:cubicBezTo>
                          <a:pt x="30" y="56"/>
                          <a:pt x="32" y="59"/>
                          <a:pt x="33" y="61"/>
                        </a:cubicBezTo>
                        <a:cubicBezTo>
                          <a:pt x="52" y="13"/>
                          <a:pt x="52" y="13"/>
                          <a:pt x="52" y="13"/>
                        </a:cubicBezTo>
                        <a:cubicBezTo>
                          <a:pt x="49" y="14"/>
                          <a:pt x="46" y="15"/>
                          <a:pt x="44" y="15"/>
                        </a:cubicBezTo>
                        <a:cubicBezTo>
                          <a:pt x="33" y="15"/>
                          <a:pt x="23" y="9"/>
                          <a:pt x="18" y="0"/>
                        </a:cubicBezTo>
                        <a:cubicBezTo>
                          <a:pt x="0" y="47"/>
                          <a:pt x="0" y="47"/>
                          <a:pt x="0" y="47"/>
                        </a:cubicBezTo>
                        <a:cubicBezTo>
                          <a:pt x="3" y="46"/>
                          <a:pt x="5" y="46"/>
                          <a:pt x="8" y="46"/>
                        </a:cubicBezTo>
                        <a:close/>
                      </a:path>
                    </a:pathLst>
                  </a:cu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8" name="Freeform 47"/>
                  <p:cNvSpPr>
                    <a:spLocks/>
                  </p:cNvSpPr>
                  <p:nvPr userDrawn="1"/>
                </p:nvSpPr>
                <p:spPr bwMode="gray">
                  <a:xfrm>
                    <a:off x="5763661" y="3385166"/>
                    <a:ext cx="105277" cy="68909"/>
                  </a:xfrm>
                  <a:custGeom>
                    <a:avLst/>
                    <a:gdLst>
                      <a:gd name="T0" fmla="*/ 0 w 69"/>
                      <a:gd name="T1" fmla="*/ 45 h 45"/>
                      <a:gd name="T2" fmla="*/ 69 w 69"/>
                      <a:gd name="T3" fmla="*/ 45 h 45"/>
                      <a:gd name="T4" fmla="*/ 56 w 69"/>
                      <a:gd name="T5" fmla="*/ 0 h 45"/>
                      <a:gd name="T6" fmla="*/ 54 w 69"/>
                      <a:gd name="T7" fmla="*/ 3 h 45"/>
                      <a:gd name="T8" fmla="*/ 34 w 69"/>
                      <a:gd name="T9" fmla="*/ 11 h 45"/>
                      <a:gd name="T10" fmla="*/ 14 w 69"/>
                      <a:gd name="T11" fmla="*/ 3 h 45"/>
                      <a:gd name="T12" fmla="*/ 12 w 69"/>
                      <a:gd name="T13" fmla="*/ 1 h 45"/>
                      <a:gd name="T14" fmla="*/ 0 w 69"/>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45">
                        <a:moveTo>
                          <a:pt x="0" y="45"/>
                        </a:moveTo>
                        <a:cubicBezTo>
                          <a:pt x="69" y="45"/>
                          <a:pt x="69" y="45"/>
                          <a:pt x="69" y="45"/>
                        </a:cubicBezTo>
                        <a:cubicBezTo>
                          <a:pt x="56" y="0"/>
                          <a:pt x="56" y="0"/>
                          <a:pt x="56" y="0"/>
                        </a:cubicBezTo>
                        <a:cubicBezTo>
                          <a:pt x="56" y="1"/>
                          <a:pt x="55" y="2"/>
                          <a:pt x="54" y="3"/>
                        </a:cubicBezTo>
                        <a:cubicBezTo>
                          <a:pt x="49" y="8"/>
                          <a:pt x="42" y="11"/>
                          <a:pt x="34" y="11"/>
                        </a:cubicBezTo>
                        <a:cubicBezTo>
                          <a:pt x="26" y="11"/>
                          <a:pt x="19" y="8"/>
                          <a:pt x="14" y="3"/>
                        </a:cubicBezTo>
                        <a:cubicBezTo>
                          <a:pt x="13" y="3"/>
                          <a:pt x="13" y="2"/>
                          <a:pt x="12" y="1"/>
                        </a:cubicBezTo>
                        <a:lnTo>
                          <a:pt x="0" y="45"/>
                        </a:lnTo>
                        <a:close/>
                      </a:path>
                    </a:pathLst>
                  </a:cu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9" name="Freeform 48"/>
                  <p:cNvSpPr>
                    <a:spLocks noEditPoints="1"/>
                  </p:cNvSpPr>
                  <p:nvPr userDrawn="1"/>
                </p:nvSpPr>
                <p:spPr bwMode="gray">
                  <a:xfrm>
                    <a:off x="5840067" y="3189289"/>
                    <a:ext cx="65719" cy="66995"/>
                  </a:xfrm>
                  <a:custGeom>
                    <a:avLst/>
                    <a:gdLst>
                      <a:gd name="T0" fmla="*/ 0 w 43"/>
                      <a:gd name="T1" fmla="*/ 22 h 44"/>
                      <a:gd name="T2" fmla="*/ 22 w 43"/>
                      <a:gd name="T3" fmla="*/ 44 h 44"/>
                      <a:gd name="T4" fmla="*/ 43 w 43"/>
                      <a:gd name="T5" fmla="*/ 22 h 44"/>
                      <a:gd name="T6" fmla="*/ 22 w 43"/>
                      <a:gd name="T7" fmla="*/ 0 h 44"/>
                      <a:gd name="T8" fmla="*/ 0 w 43"/>
                      <a:gd name="T9" fmla="*/ 22 h 44"/>
                      <a:gd name="T10" fmla="*/ 22 w 43"/>
                      <a:gd name="T11" fmla="*/ 8 h 44"/>
                      <a:gd name="T12" fmla="*/ 36 w 43"/>
                      <a:gd name="T13" fmla="*/ 22 h 44"/>
                      <a:gd name="T14" fmla="*/ 22 w 43"/>
                      <a:gd name="T15" fmla="*/ 36 h 44"/>
                      <a:gd name="T16" fmla="*/ 8 w 43"/>
                      <a:gd name="T17" fmla="*/ 22 h 44"/>
                      <a:gd name="T18" fmla="*/ 22 w 43"/>
                      <a:gd name="T19" fmla="*/ 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4">
                        <a:moveTo>
                          <a:pt x="0" y="22"/>
                        </a:moveTo>
                        <a:cubicBezTo>
                          <a:pt x="0" y="34"/>
                          <a:pt x="10" y="44"/>
                          <a:pt x="22" y="44"/>
                        </a:cubicBezTo>
                        <a:cubicBezTo>
                          <a:pt x="34" y="44"/>
                          <a:pt x="43" y="34"/>
                          <a:pt x="43" y="22"/>
                        </a:cubicBezTo>
                        <a:cubicBezTo>
                          <a:pt x="43" y="10"/>
                          <a:pt x="34" y="0"/>
                          <a:pt x="22" y="0"/>
                        </a:cubicBezTo>
                        <a:cubicBezTo>
                          <a:pt x="10" y="0"/>
                          <a:pt x="0" y="10"/>
                          <a:pt x="0" y="22"/>
                        </a:cubicBezTo>
                        <a:close/>
                        <a:moveTo>
                          <a:pt x="22" y="8"/>
                        </a:moveTo>
                        <a:cubicBezTo>
                          <a:pt x="29" y="8"/>
                          <a:pt x="36" y="14"/>
                          <a:pt x="36" y="22"/>
                        </a:cubicBezTo>
                        <a:cubicBezTo>
                          <a:pt x="36" y="30"/>
                          <a:pt x="29" y="36"/>
                          <a:pt x="22" y="36"/>
                        </a:cubicBezTo>
                        <a:cubicBezTo>
                          <a:pt x="14" y="36"/>
                          <a:pt x="8" y="30"/>
                          <a:pt x="8" y="22"/>
                        </a:cubicBezTo>
                        <a:cubicBezTo>
                          <a:pt x="8" y="14"/>
                          <a:pt x="14" y="8"/>
                          <a:pt x="22" y="8"/>
                        </a:cubicBezTo>
                        <a:close/>
                      </a:path>
                    </a:pathLst>
                  </a:cu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0" name="Oval 49"/>
                  <p:cNvSpPr>
                    <a:spLocks noChangeArrowheads="1"/>
                  </p:cNvSpPr>
                  <p:nvPr userDrawn="1"/>
                </p:nvSpPr>
                <p:spPr bwMode="gray">
                  <a:xfrm>
                    <a:off x="5864312" y="3213535"/>
                    <a:ext cx="18503" cy="18503"/>
                  </a:xfrm>
                  <a:prstGeom prst="ellipse">
                    <a:avLst/>
                  </a:pr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1" name="Freeform 50"/>
                  <p:cNvSpPr>
                    <a:spLocks/>
                  </p:cNvSpPr>
                  <p:nvPr userDrawn="1"/>
                </p:nvSpPr>
                <p:spPr bwMode="gray">
                  <a:xfrm>
                    <a:off x="5974693" y="3292013"/>
                    <a:ext cx="37645" cy="38282"/>
                  </a:xfrm>
                  <a:custGeom>
                    <a:avLst/>
                    <a:gdLst>
                      <a:gd name="T0" fmla="*/ 12 w 25"/>
                      <a:gd name="T1" fmla="*/ 25 h 25"/>
                      <a:gd name="T2" fmla="*/ 13 w 25"/>
                      <a:gd name="T3" fmla="*/ 25 h 25"/>
                      <a:gd name="T4" fmla="*/ 25 w 25"/>
                      <a:gd name="T5" fmla="*/ 13 h 25"/>
                      <a:gd name="T6" fmla="*/ 24 w 25"/>
                      <a:gd name="T7" fmla="*/ 11 h 25"/>
                      <a:gd name="T8" fmla="*/ 12 w 25"/>
                      <a:gd name="T9" fmla="*/ 0 h 25"/>
                      <a:gd name="T10" fmla="*/ 11 w 25"/>
                      <a:gd name="T11" fmla="*/ 0 h 25"/>
                      <a:gd name="T12" fmla="*/ 0 w 25"/>
                      <a:gd name="T13" fmla="*/ 13 h 25"/>
                      <a:gd name="T14" fmla="*/ 0 w 25"/>
                      <a:gd name="T15" fmla="*/ 14 h 25"/>
                      <a:gd name="T16" fmla="*/ 12 w 25"/>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25"/>
                        </a:moveTo>
                        <a:cubicBezTo>
                          <a:pt x="12" y="25"/>
                          <a:pt x="13" y="25"/>
                          <a:pt x="13" y="25"/>
                        </a:cubicBezTo>
                        <a:cubicBezTo>
                          <a:pt x="20" y="24"/>
                          <a:pt x="25" y="19"/>
                          <a:pt x="25" y="13"/>
                        </a:cubicBezTo>
                        <a:cubicBezTo>
                          <a:pt x="25" y="12"/>
                          <a:pt x="25" y="12"/>
                          <a:pt x="24" y="11"/>
                        </a:cubicBezTo>
                        <a:cubicBezTo>
                          <a:pt x="24" y="5"/>
                          <a:pt x="18" y="0"/>
                          <a:pt x="12" y="0"/>
                        </a:cubicBezTo>
                        <a:cubicBezTo>
                          <a:pt x="12" y="0"/>
                          <a:pt x="11" y="0"/>
                          <a:pt x="11" y="0"/>
                        </a:cubicBezTo>
                        <a:cubicBezTo>
                          <a:pt x="5" y="1"/>
                          <a:pt x="0" y="6"/>
                          <a:pt x="0" y="13"/>
                        </a:cubicBezTo>
                        <a:cubicBezTo>
                          <a:pt x="0" y="13"/>
                          <a:pt x="0" y="13"/>
                          <a:pt x="0" y="14"/>
                        </a:cubicBezTo>
                        <a:cubicBezTo>
                          <a:pt x="0" y="20"/>
                          <a:pt x="6" y="25"/>
                          <a:pt x="12" y="25"/>
                        </a:cubicBezTo>
                        <a:close/>
                      </a:path>
                    </a:pathLst>
                  </a:cu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2" name="Freeform 51"/>
                  <p:cNvSpPr>
                    <a:spLocks noEditPoints="1"/>
                  </p:cNvSpPr>
                  <p:nvPr userDrawn="1"/>
                </p:nvSpPr>
                <p:spPr bwMode="gray">
                  <a:xfrm>
                    <a:off x="5787747" y="3328381"/>
                    <a:ext cx="61252" cy="61252"/>
                  </a:xfrm>
                  <a:custGeom>
                    <a:avLst/>
                    <a:gdLst>
                      <a:gd name="T0" fmla="*/ 0 w 40"/>
                      <a:gd name="T1" fmla="*/ 20 h 40"/>
                      <a:gd name="T2" fmla="*/ 6 w 40"/>
                      <a:gd name="T3" fmla="*/ 34 h 40"/>
                      <a:gd name="T4" fmla="*/ 20 w 40"/>
                      <a:gd name="T5" fmla="*/ 40 h 40"/>
                      <a:gd name="T6" fmla="*/ 34 w 40"/>
                      <a:gd name="T7" fmla="*/ 34 h 40"/>
                      <a:gd name="T8" fmla="*/ 40 w 40"/>
                      <a:gd name="T9" fmla="*/ 20 h 40"/>
                      <a:gd name="T10" fmla="*/ 34 w 40"/>
                      <a:gd name="T11" fmla="*/ 6 h 40"/>
                      <a:gd name="T12" fmla="*/ 20 w 40"/>
                      <a:gd name="T13" fmla="*/ 0 h 40"/>
                      <a:gd name="T14" fmla="*/ 6 w 40"/>
                      <a:gd name="T15" fmla="*/ 6 h 40"/>
                      <a:gd name="T16" fmla="*/ 0 w 40"/>
                      <a:gd name="T17" fmla="*/ 20 h 40"/>
                      <a:gd name="T18" fmla="*/ 11 w 40"/>
                      <a:gd name="T19" fmla="*/ 11 h 40"/>
                      <a:gd name="T20" fmla="*/ 20 w 40"/>
                      <a:gd name="T21" fmla="*/ 8 h 40"/>
                      <a:gd name="T22" fmla="*/ 29 w 40"/>
                      <a:gd name="T23" fmla="*/ 11 h 40"/>
                      <a:gd name="T24" fmla="*/ 32 w 40"/>
                      <a:gd name="T25" fmla="*/ 20 h 40"/>
                      <a:gd name="T26" fmla="*/ 29 w 40"/>
                      <a:gd name="T27" fmla="*/ 29 h 40"/>
                      <a:gd name="T28" fmla="*/ 20 w 40"/>
                      <a:gd name="T29" fmla="*/ 33 h 40"/>
                      <a:gd name="T30" fmla="*/ 11 w 40"/>
                      <a:gd name="T31" fmla="*/ 29 h 40"/>
                      <a:gd name="T32" fmla="*/ 8 w 40"/>
                      <a:gd name="T33" fmla="*/ 20 h 40"/>
                      <a:gd name="T34" fmla="*/ 11 w 40"/>
                      <a:gd name="T35" fmla="*/ 1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40">
                        <a:moveTo>
                          <a:pt x="0" y="20"/>
                        </a:moveTo>
                        <a:cubicBezTo>
                          <a:pt x="0" y="25"/>
                          <a:pt x="2" y="31"/>
                          <a:pt x="6" y="34"/>
                        </a:cubicBezTo>
                        <a:cubicBezTo>
                          <a:pt x="9" y="38"/>
                          <a:pt x="15" y="40"/>
                          <a:pt x="20" y="40"/>
                        </a:cubicBezTo>
                        <a:cubicBezTo>
                          <a:pt x="25" y="40"/>
                          <a:pt x="31" y="38"/>
                          <a:pt x="34" y="34"/>
                        </a:cubicBezTo>
                        <a:cubicBezTo>
                          <a:pt x="38" y="31"/>
                          <a:pt x="40" y="25"/>
                          <a:pt x="40" y="20"/>
                        </a:cubicBezTo>
                        <a:cubicBezTo>
                          <a:pt x="40" y="15"/>
                          <a:pt x="38" y="9"/>
                          <a:pt x="34" y="6"/>
                        </a:cubicBezTo>
                        <a:cubicBezTo>
                          <a:pt x="31" y="2"/>
                          <a:pt x="25" y="0"/>
                          <a:pt x="20" y="0"/>
                        </a:cubicBezTo>
                        <a:cubicBezTo>
                          <a:pt x="15" y="0"/>
                          <a:pt x="9" y="2"/>
                          <a:pt x="6" y="6"/>
                        </a:cubicBezTo>
                        <a:cubicBezTo>
                          <a:pt x="2" y="9"/>
                          <a:pt x="0" y="15"/>
                          <a:pt x="0" y="20"/>
                        </a:cubicBezTo>
                        <a:close/>
                        <a:moveTo>
                          <a:pt x="11" y="11"/>
                        </a:moveTo>
                        <a:cubicBezTo>
                          <a:pt x="14" y="9"/>
                          <a:pt x="17" y="8"/>
                          <a:pt x="20" y="8"/>
                        </a:cubicBezTo>
                        <a:cubicBezTo>
                          <a:pt x="23" y="8"/>
                          <a:pt x="26" y="9"/>
                          <a:pt x="29" y="11"/>
                        </a:cubicBezTo>
                        <a:cubicBezTo>
                          <a:pt x="31" y="14"/>
                          <a:pt x="32" y="17"/>
                          <a:pt x="32" y="20"/>
                        </a:cubicBezTo>
                        <a:cubicBezTo>
                          <a:pt x="32" y="23"/>
                          <a:pt x="31" y="27"/>
                          <a:pt x="29" y="29"/>
                        </a:cubicBezTo>
                        <a:cubicBezTo>
                          <a:pt x="26" y="31"/>
                          <a:pt x="23" y="33"/>
                          <a:pt x="20" y="33"/>
                        </a:cubicBezTo>
                        <a:cubicBezTo>
                          <a:pt x="17" y="33"/>
                          <a:pt x="14" y="31"/>
                          <a:pt x="11" y="29"/>
                        </a:cubicBezTo>
                        <a:cubicBezTo>
                          <a:pt x="9" y="26"/>
                          <a:pt x="8" y="23"/>
                          <a:pt x="8" y="20"/>
                        </a:cubicBezTo>
                        <a:cubicBezTo>
                          <a:pt x="8" y="17"/>
                          <a:pt x="9" y="14"/>
                          <a:pt x="11" y="11"/>
                        </a:cubicBezTo>
                        <a:close/>
                      </a:path>
                    </a:pathLst>
                  </a:cu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3" name="Freeform 52"/>
                  <p:cNvSpPr>
                    <a:spLocks/>
                  </p:cNvSpPr>
                  <p:nvPr userDrawn="1"/>
                </p:nvSpPr>
                <p:spPr bwMode="gray">
                  <a:xfrm>
                    <a:off x="5810717" y="3351351"/>
                    <a:ext cx="15314" cy="15312"/>
                  </a:xfrm>
                  <a:custGeom>
                    <a:avLst/>
                    <a:gdLst>
                      <a:gd name="T0" fmla="*/ 5 w 10"/>
                      <a:gd name="T1" fmla="*/ 10 h 10"/>
                      <a:gd name="T2" fmla="*/ 8 w 10"/>
                      <a:gd name="T3" fmla="*/ 8 h 10"/>
                      <a:gd name="T4" fmla="*/ 10 w 10"/>
                      <a:gd name="T5" fmla="*/ 5 h 10"/>
                      <a:gd name="T6" fmla="*/ 8 w 10"/>
                      <a:gd name="T7" fmla="*/ 2 h 10"/>
                      <a:gd name="T8" fmla="*/ 5 w 10"/>
                      <a:gd name="T9" fmla="*/ 0 h 10"/>
                      <a:gd name="T10" fmla="*/ 2 w 10"/>
                      <a:gd name="T11" fmla="*/ 2 h 10"/>
                      <a:gd name="T12" fmla="*/ 0 w 10"/>
                      <a:gd name="T13" fmla="*/ 5 h 10"/>
                      <a:gd name="T14" fmla="*/ 2 w 10"/>
                      <a:gd name="T15" fmla="*/ 8 h 10"/>
                      <a:gd name="T16" fmla="*/ 5 w 10"/>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5" y="10"/>
                        </a:moveTo>
                        <a:cubicBezTo>
                          <a:pt x="6" y="10"/>
                          <a:pt x="7" y="9"/>
                          <a:pt x="8" y="8"/>
                        </a:cubicBezTo>
                        <a:cubicBezTo>
                          <a:pt x="9" y="7"/>
                          <a:pt x="10" y="6"/>
                          <a:pt x="10" y="5"/>
                        </a:cubicBezTo>
                        <a:cubicBezTo>
                          <a:pt x="10" y="4"/>
                          <a:pt x="9" y="3"/>
                          <a:pt x="8" y="2"/>
                        </a:cubicBezTo>
                        <a:cubicBezTo>
                          <a:pt x="7" y="1"/>
                          <a:pt x="6" y="0"/>
                          <a:pt x="5" y="0"/>
                        </a:cubicBezTo>
                        <a:cubicBezTo>
                          <a:pt x="4" y="0"/>
                          <a:pt x="3" y="1"/>
                          <a:pt x="2" y="2"/>
                        </a:cubicBezTo>
                        <a:cubicBezTo>
                          <a:pt x="1" y="3"/>
                          <a:pt x="0" y="4"/>
                          <a:pt x="0" y="5"/>
                        </a:cubicBezTo>
                        <a:cubicBezTo>
                          <a:pt x="0" y="6"/>
                          <a:pt x="1" y="7"/>
                          <a:pt x="2" y="8"/>
                        </a:cubicBezTo>
                        <a:cubicBezTo>
                          <a:pt x="3" y="9"/>
                          <a:pt x="4" y="10"/>
                          <a:pt x="5" y="10"/>
                        </a:cubicBezTo>
                        <a:close/>
                      </a:path>
                    </a:pathLst>
                  </a:cu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4" name="Freeform 53"/>
                  <p:cNvSpPr>
                    <a:spLocks/>
                  </p:cNvSpPr>
                  <p:nvPr userDrawn="1"/>
                </p:nvSpPr>
                <p:spPr bwMode="gray">
                  <a:xfrm>
                    <a:off x="5893662" y="3221191"/>
                    <a:ext cx="89964" cy="86135"/>
                  </a:xfrm>
                  <a:custGeom>
                    <a:avLst/>
                    <a:gdLst>
                      <a:gd name="T0" fmla="*/ 0 w 59"/>
                      <a:gd name="T1" fmla="*/ 27 h 56"/>
                      <a:gd name="T2" fmla="*/ 45 w 59"/>
                      <a:gd name="T3" fmla="*/ 56 h 56"/>
                      <a:gd name="T4" fmla="*/ 59 w 59"/>
                      <a:gd name="T5" fmla="*/ 39 h 56"/>
                      <a:gd name="T6" fmla="*/ 16 w 59"/>
                      <a:gd name="T7" fmla="*/ 0 h 56"/>
                      <a:gd name="T8" fmla="*/ 16 w 59"/>
                      <a:gd name="T9" fmla="*/ 1 h 56"/>
                      <a:gd name="T10" fmla="*/ 0 w 59"/>
                      <a:gd name="T11" fmla="*/ 27 h 56"/>
                    </a:gdLst>
                    <a:ahLst/>
                    <a:cxnLst>
                      <a:cxn ang="0">
                        <a:pos x="T0" y="T1"/>
                      </a:cxn>
                      <a:cxn ang="0">
                        <a:pos x="T2" y="T3"/>
                      </a:cxn>
                      <a:cxn ang="0">
                        <a:pos x="T4" y="T5"/>
                      </a:cxn>
                      <a:cxn ang="0">
                        <a:pos x="T6" y="T7"/>
                      </a:cxn>
                      <a:cxn ang="0">
                        <a:pos x="T8" y="T9"/>
                      </a:cxn>
                      <a:cxn ang="0">
                        <a:pos x="T10" y="T11"/>
                      </a:cxn>
                    </a:cxnLst>
                    <a:rect l="0" t="0" r="r" b="b"/>
                    <a:pathLst>
                      <a:path w="59" h="56">
                        <a:moveTo>
                          <a:pt x="0" y="27"/>
                        </a:moveTo>
                        <a:cubicBezTo>
                          <a:pt x="45" y="56"/>
                          <a:pt x="45" y="56"/>
                          <a:pt x="45" y="56"/>
                        </a:cubicBezTo>
                        <a:cubicBezTo>
                          <a:pt x="46" y="48"/>
                          <a:pt x="51" y="41"/>
                          <a:pt x="59" y="39"/>
                        </a:cubicBezTo>
                        <a:cubicBezTo>
                          <a:pt x="16" y="0"/>
                          <a:pt x="16" y="0"/>
                          <a:pt x="16" y="0"/>
                        </a:cubicBezTo>
                        <a:cubicBezTo>
                          <a:pt x="16" y="1"/>
                          <a:pt x="16" y="1"/>
                          <a:pt x="16" y="1"/>
                        </a:cubicBezTo>
                        <a:cubicBezTo>
                          <a:pt x="16" y="12"/>
                          <a:pt x="10" y="22"/>
                          <a:pt x="0" y="27"/>
                        </a:cubicBezTo>
                        <a:close/>
                      </a:path>
                    </a:pathLst>
                  </a:cu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5" name="Freeform 54"/>
                  <p:cNvSpPr>
                    <a:spLocks/>
                  </p:cNvSpPr>
                  <p:nvPr userDrawn="1"/>
                </p:nvSpPr>
                <p:spPr bwMode="gray">
                  <a:xfrm>
                    <a:off x="6004682" y="3265854"/>
                    <a:ext cx="63167" cy="31902"/>
                  </a:xfrm>
                  <a:custGeom>
                    <a:avLst/>
                    <a:gdLst>
                      <a:gd name="T0" fmla="*/ 39 w 41"/>
                      <a:gd name="T1" fmla="*/ 8 h 21"/>
                      <a:gd name="T2" fmla="*/ 16 w 41"/>
                      <a:gd name="T3" fmla="*/ 0 h 21"/>
                      <a:gd name="T4" fmla="*/ 0 w 41"/>
                      <a:gd name="T5" fmla="*/ 11 h 21"/>
                      <a:gd name="T6" fmla="*/ 11 w 41"/>
                      <a:gd name="T7" fmla="*/ 21 h 21"/>
                      <a:gd name="T8" fmla="*/ 19 w 41"/>
                      <a:gd name="T9" fmla="*/ 14 h 21"/>
                      <a:gd name="T10" fmla="*/ 41 w 41"/>
                      <a:gd name="T11" fmla="*/ 19 h 21"/>
                      <a:gd name="T12" fmla="*/ 39 w 41"/>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41" h="21">
                        <a:moveTo>
                          <a:pt x="39" y="8"/>
                        </a:moveTo>
                        <a:cubicBezTo>
                          <a:pt x="16" y="0"/>
                          <a:pt x="16" y="0"/>
                          <a:pt x="16" y="0"/>
                        </a:cubicBezTo>
                        <a:cubicBezTo>
                          <a:pt x="0" y="11"/>
                          <a:pt x="0" y="11"/>
                          <a:pt x="0" y="11"/>
                        </a:cubicBezTo>
                        <a:cubicBezTo>
                          <a:pt x="5" y="13"/>
                          <a:pt x="9" y="17"/>
                          <a:pt x="11" y="21"/>
                        </a:cubicBezTo>
                        <a:cubicBezTo>
                          <a:pt x="19" y="14"/>
                          <a:pt x="19" y="14"/>
                          <a:pt x="19" y="14"/>
                        </a:cubicBezTo>
                        <a:cubicBezTo>
                          <a:pt x="41" y="19"/>
                          <a:pt x="41" y="19"/>
                          <a:pt x="41" y="19"/>
                        </a:cubicBezTo>
                        <a:lnTo>
                          <a:pt x="39" y="8"/>
                        </a:lnTo>
                        <a:close/>
                      </a:path>
                    </a:pathLst>
                  </a:cu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grpSp>
      </p:grpSp>
      <p:pic>
        <p:nvPicPr>
          <p:cNvPr id="64" name="Picture 63"/>
          <p:cNvPicPr>
            <a:picLocks/>
          </p:cNvPicPr>
          <p:nvPr/>
        </p:nvPicPr>
        <p:blipFill>
          <a:blip r:embed="rId12" cstate="print">
            <a:extLst>
              <a:ext uri="{28A0092B-C50C-407E-A947-70E740481C1C}">
                <a14:useLocalDpi xmlns:a14="http://schemas.microsoft.com/office/drawing/2010/main" val="0"/>
              </a:ext>
            </a:extLst>
          </a:blip>
          <a:stretch>
            <a:fillRect/>
          </a:stretch>
        </p:blipFill>
        <p:spPr>
          <a:xfrm>
            <a:off x="7641205" y="4980202"/>
            <a:ext cx="814399" cy="66505"/>
          </a:xfrm>
          <a:prstGeom prst="rect">
            <a:avLst/>
          </a:prstGeom>
        </p:spPr>
      </p:pic>
    </p:spTree>
    <p:extLst>
      <p:ext uri="{BB962C8B-B14F-4D97-AF65-F5344CB8AC3E}">
        <p14:creationId xmlns:p14="http://schemas.microsoft.com/office/powerpoint/2010/main" val="191850977"/>
      </p:ext>
    </p:extLst>
  </p:cSld>
  <p:clrMap bg1="lt1" tx1="dk1" bg2="lt2" tx2="dk2" accent1="accent1" accent2="accent2" accent3="accent3" accent4="accent4" accent5="accent5" accent6="accent6" hlink="hlink" folHlink="folHlink"/>
  <p:sldLayoutIdLst>
    <p:sldLayoutId id="2147486569" r:id="rId1"/>
    <p:sldLayoutId id="2147486565" r:id="rId2"/>
    <p:sldLayoutId id="2147486561" r:id="rId3"/>
    <p:sldLayoutId id="2147486566" r:id="rId4"/>
    <p:sldLayoutId id="2147486562" r:id="rId5"/>
    <p:sldLayoutId id="2147486564" r:id="rId6"/>
    <p:sldLayoutId id="2147486568"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rtl="0" eaLnBrk="1" fontAlgn="base" hangingPunct="1">
        <a:lnSpc>
          <a:spcPct val="85000"/>
        </a:lnSpc>
        <a:spcBef>
          <a:spcPct val="0"/>
        </a:spcBef>
        <a:spcAft>
          <a:spcPct val="0"/>
        </a:spcAft>
        <a:defRPr lang="en-US" sz="2800" b="0" smtClean="0">
          <a:solidFill>
            <a:schemeClr val="bg1"/>
          </a:solidFill>
          <a:latin typeface="+mj-lt"/>
          <a:ea typeface="ＭＳ Ｐゴシック" pitchFamily="34" charset="-128"/>
          <a:cs typeface="ＭＳ Ｐゴシック" charset="0"/>
        </a:defRPr>
      </a:lvl1pPr>
      <a:lvl2pPr algn="l" rtl="0" eaLnBrk="1" fontAlgn="base" hangingPunct="1">
        <a:lnSpc>
          <a:spcPct val="95000"/>
        </a:lnSpc>
        <a:spcBef>
          <a:spcPct val="0"/>
        </a:spcBef>
        <a:spcAft>
          <a:spcPct val="0"/>
        </a:spcAft>
        <a:defRPr sz="3400">
          <a:solidFill>
            <a:srgbClr val="5F5F5F"/>
          </a:solidFill>
          <a:latin typeface="Arial" charset="0"/>
          <a:ea typeface="ＭＳ Ｐゴシック" charset="-128"/>
          <a:cs typeface="ＭＳ Ｐゴシック" charset="0"/>
        </a:defRPr>
      </a:lvl2pPr>
      <a:lvl3pPr algn="l" rtl="0" eaLnBrk="1" fontAlgn="base" hangingPunct="1">
        <a:lnSpc>
          <a:spcPct val="95000"/>
        </a:lnSpc>
        <a:spcBef>
          <a:spcPct val="0"/>
        </a:spcBef>
        <a:spcAft>
          <a:spcPct val="0"/>
        </a:spcAft>
        <a:defRPr sz="3400">
          <a:solidFill>
            <a:srgbClr val="5F5F5F"/>
          </a:solidFill>
          <a:latin typeface="Arial" charset="0"/>
          <a:ea typeface="ＭＳ Ｐゴシック" charset="-128"/>
          <a:cs typeface="ＭＳ Ｐゴシック" charset="0"/>
        </a:defRPr>
      </a:lvl3pPr>
      <a:lvl4pPr algn="l" rtl="0" eaLnBrk="1" fontAlgn="base" hangingPunct="1">
        <a:lnSpc>
          <a:spcPct val="95000"/>
        </a:lnSpc>
        <a:spcBef>
          <a:spcPct val="0"/>
        </a:spcBef>
        <a:spcAft>
          <a:spcPct val="0"/>
        </a:spcAft>
        <a:defRPr sz="3400">
          <a:solidFill>
            <a:srgbClr val="5F5F5F"/>
          </a:solidFill>
          <a:latin typeface="Arial" charset="0"/>
          <a:ea typeface="ＭＳ Ｐゴシック" charset="-128"/>
          <a:cs typeface="ＭＳ Ｐゴシック" charset="0"/>
        </a:defRPr>
      </a:lvl4pPr>
      <a:lvl5pPr algn="l" rtl="0" eaLnBrk="1" fontAlgn="base" hangingPunct="1">
        <a:lnSpc>
          <a:spcPct val="95000"/>
        </a:lnSpc>
        <a:spcBef>
          <a:spcPct val="0"/>
        </a:spcBef>
        <a:spcAft>
          <a:spcPct val="0"/>
        </a:spcAft>
        <a:defRPr sz="3400">
          <a:solidFill>
            <a:srgbClr val="5F5F5F"/>
          </a:solidFill>
          <a:latin typeface="Arial" charset="0"/>
          <a:ea typeface="ＭＳ Ｐゴシック" charset="-128"/>
          <a:cs typeface="ＭＳ Ｐゴシック" charset="0"/>
        </a:defRPr>
      </a:lvl5pPr>
      <a:lvl6pPr marL="457200" algn="l" rtl="0" eaLnBrk="1" fontAlgn="base" hangingPunct="1">
        <a:lnSpc>
          <a:spcPct val="95000"/>
        </a:lnSpc>
        <a:spcBef>
          <a:spcPct val="0"/>
        </a:spcBef>
        <a:spcAft>
          <a:spcPct val="0"/>
        </a:spcAft>
        <a:defRPr sz="3400">
          <a:solidFill>
            <a:schemeClr val="tx1"/>
          </a:solidFill>
          <a:latin typeface="Arial" charset="0"/>
        </a:defRPr>
      </a:lvl6pPr>
      <a:lvl7pPr marL="914400" algn="l" rtl="0" eaLnBrk="1" fontAlgn="base" hangingPunct="1">
        <a:lnSpc>
          <a:spcPct val="95000"/>
        </a:lnSpc>
        <a:spcBef>
          <a:spcPct val="0"/>
        </a:spcBef>
        <a:spcAft>
          <a:spcPct val="0"/>
        </a:spcAft>
        <a:defRPr sz="3400">
          <a:solidFill>
            <a:schemeClr val="tx1"/>
          </a:solidFill>
          <a:latin typeface="Arial" charset="0"/>
        </a:defRPr>
      </a:lvl7pPr>
      <a:lvl8pPr marL="1371600" algn="l" rtl="0" eaLnBrk="1" fontAlgn="base" hangingPunct="1">
        <a:lnSpc>
          <a:spcPct val="95000"/>
        </a:lnSpc>
        <a:spcBef>
          <a:spcPct val="0"/>
        </a:spcBef>
        <a:spcAft>
          <a:spcPct val="0"/>
        </a:spcAft>
        <a:defRPr sz="3400">
          <a:solidFill>
            <a:schemeClr val="tx1"/>
          </a:solidFill>
          <a:latin typeface="Arial" charset="0"/>
        </a:defRPr>
      </a:lvl8pPr>
      <a:lvl9pPr marL="1828800" algn="l" rtl="0" eaLnBrk="1" fontAlgn="base" hangingPunct="1">
        <a:lnSpc>
          <a:spcPct val="95000"/>
        </a:lnSpc>
        <a:spcBef>
          <a:spcPct val="0"/>
        </a:spcBef>
        <a:spcAft>
          <a:spcPct val="0"/>
        </a:spcAft>
        <a:defRPr sz="3400">
          <a:solidFill>
            <a:schemeClr val="tx1"/>
          </a:solidFill>
          <a:latin typeface="Arial" charset="0"/>
        </a:defRPr>
      </a:lvl9pPr>
    </p:titleStyle>
    <p:bodyStyle>
      <a:lvl1pPr marL="230188" indent="-230188" algn="l" rtl="0" eaLnBrk="1" fontAlgn="base" hangingPunct="1">
        <a:lnSpc>
          <a:spcPct val="90000"/>
        </a:lnSpc>
        <a:spcBef>
          <a:spcPts val="1200"/>
        </a:spcBef>
        <a:spcAft>
          <a:spcPct val="0"/>
        </a:spcAft>
        <a:buClr>
          <a:schemeClr val="accent2"/>
        </a:buClr>
        <a:buFont typeface="Wingdings" pitchFamily="2" charset="2"/>
        <a:buChar char="§"/>
        <a:defRPr sz="2000" baseline="0">
          <a:solidFill>
            <a:schemeClr val="bg1"/>
          </a:solidFill>
          <a:latin typeface="+mn-lt"/>
          <a:ea typeface="ＭＳ Ｐゴシック" charset="-128"/>
          <a:cs typeface="ＭＳ Ｐゴシック" charset="0"/>
        </a:defRPr>
      </a:lvl1pPr>
      <a:lvl2pPr marL="461963" indent="-231775" algn="l" rtl="0" eaLnBrk="1" fontAlgn="base" hangingPunct="1">
        <a:lnSpc>
          <a:spcPct val="90000"/>
        </a:lnSpc>
        <a:spcBef>
          <a:spcPts val="400"/>
        </a:spcBef>
        <a:spcAft>
          <a:spcPct val="0"/>
        </a:spcAft>
        <a:buClr>
          <a:schemeClr val="accent2"/>
        </a:buClr>
        <a:buChar char="–"/>
        <a:defRPr sz="1800">
          <a:solidFill>
            <a:schemeClr val="bg1"/>
          </a:solidFill>
          <a:latin typeface="+mn-lt"/>
          <a:ea typeface="ＭＳ Ｐゴシック" charset="-128"/>
        </a:defRPr>
      </a:lvl2pPr>
      <a:lvl3pPr marL="684213" indent="-166688" algn="l" rtl="0" eaLnBrk="1" fontAlgn="base" hangingPunct="1">
        <a:lnSpc>
          <a:spcPct val="90000"/>
        </a:lnSpc>
        <a:spcBef>
          <a:spcPts val="400"/>
        </a:spcBef>
        <a:spcAft>
          <a:spcPct val="0"/>
        </a:spcAft>
        <a:buClr>
          <a:schemeClr val="accent2"/>
        </a:buClr>
        <a:buFont typeface="Wingdings" pitchFamily="2" charset="2"/>
        <a:buChar char="§"/>
        <a:defRPr sz="1600">
          <a:solidFill>
            <a:schemeClr val="bg1"/>
          </a:solidFill>
          <a:latin typeface="+mn-lt"/>
          <a:ea typeface="ＭＳ Ｐゴシック" charset="-128"/>
        </a:defRPr>
      </a:lvl3pPr>
      <a:lvl4pPr marL="858838" indent="-174625" algn="l" rtl="0" eaLnBrk="1" fontAlgn="base" hangingPunct="1">
        <a:lnSpc>
          <a:spcPct val="90000"/>
        </a:lnSpc>
        <a:spcBef>
          <a:spcPts val="400"/>
        </a:spcBef>
        <a:spcAft>
          <a:spcPct val="0"/>
        </a:spcAft>
        <a:buClr>
          <a:schemeClr val="accent2"/>
        </a:buClr>
        <a:buChar char="–"/>
        <a:defRPr sz="1400">
          <a:solidFill>
            <a:schemeClr val="bg1"/>
          </a:solidFill>
          <a:latin typeface="+mn-lt"/>
          <a:ea typeface="ＭＳ Ｐゴシック" charset="-128"/>
        </a:defRPr>
      </a:lvl4pPr>
      <a:lvl5pPr marL="1485900" indent="-228600" algn="l" rtl="0" eaLnBrk="1" fontAlgn="base" hangingPunct="1">
        <a:lnSpc>
          <a:spcPct val="90000"/>
        </a:lnSpc>
        <a:spcBef>
          <a:spcPts val="400"/>
        </a:spcBef>
        <a:spcAft>
          <a:spcPct val="0"/>
        </a:spcAft>
        <a:buClr>
          <a:schemeClr val="bg1"/>
        </a:buClr>
        <a:buFont typeface="Wingdings" pitchFamily="2" charset="2"/>
        <a:buChar char="§"/>
        <a:defRPr sz="1600">
          <a:solidFill>
            <a:schemeClr val="bg1"/>
          </a:solidFill>
          <a:latin typeface="+mn-lt"/>
          <a:ea typeface="ＭＳ Ｐゴシック" charset="-128"/>
        </a:defRPr>
      </a:lvl5pPr>
      <a:lvl6pPr marL="2514600" indent="-228600" algn="l" rtl="0" eaLnBrk="1" fontAlgn="base" hangingPunct="1">
        <a:lnSpc>
          <a:spcPct val="95000"/>
        </a:lnSpc>
        <a:spcBef>
          <a:spcPct val="35000"/>
        </a:spcBef>
        <a:spcAft>
          <a:spcPct val="0"/>
        </a:spcAft>
        <a:buClr>
          <a:srgbClr val="53829F"/>
        </a:buClr>
        <a:buChar char="»"/>
        <a:defRPr sz="1600">
          <a:solidFill>
            <a:schemeClr val="tx1"/>
          </a:solidFill>
          <a:latin typeface="+mn-lt"/>
          <a:ea typeface="ＭＳ Ｐゴシック" charset="-128"/>
        </a:defRPr>
      </a:lvl6pPr>
      <a:lvl7pPr marL="2971800" indent="-228600" algn="l" rtl="0" eaLnBrk="1" fontAlgn="base" hangingPunct="1">
        <a:lnSpc>
          <a:spcPct val="95000"/>
        </a:lnSpc>
        <a:spcBef>
          <a:spcPct val="35000"/>
        </a:spcBef>
        <a:spcAft>
          <a:spcPct val="0"/>
        </a:spcAft>
        <a:buClr>
          <a:srgbClr val="53829F"/>
        </a:buClr>
        <a:buChar char="»"/>
        <a:defRPr sz="1600">
          <a:solidFill>
            <a:schemeClr val="tx1"/>
          </a:solidFill>
          <a:latin typeface="+mn-lt"/>
          <a:ea typeface="ＭＳ Ｐゴシック" charset="-128"/>
        </a:defRPr>
      </a:lvl7pPr>
      <a:lvl8pPr marL="3429000" indent="-228600" algn="l" rtl="0" eaLnBrk="1" fontAlgn="base" hangingPunct="1">
        <a:lnSpc>
          <a:spcPct val="95000"/>
        </a:lnSpc>
        <a:spcBef>
          <a:spcPct val="35000"/>
        </a:spcBef>
        <a:spcAft>
          <a:spcPct val="0"/>
        </a:spcAft>
        <a:buClr>
          <a:srgbClr val="53829F"/>
        </a:buClr>
        <a:buChar char="»"/>
        <a:defRPr sz="1600">
          <a:solidFill>
            <a:schemeClr val="tx1"/>
          </a:solidFill>
          <a:latin typeface="+mn-lt"/>
          <a:ea typeface="ＭＳ Ｐゴシック" charset="-128"/>
        </a:defRPr>
      </a:lvl8pPr>
      <a:lvl9pPr marL="3886200" indent="-228600" algn="l" rtl="0" eaLnBrk="1" fontAlgn="base" hangingPunct="1">
        <a:lnSpc>
          <a:spcPct val="95000"/>
        </a:lnSpc>
        <a:spcBef>
          <a:spcPct val="35000"/>
        </a:spcBef>
        <a:spcAft>
          <a:spcPct val="0"/>
        </a:spcAft>
        <a:buClr>
          <a:srgbClr val="53829F"/>
        </a:buClr>
        <a:buChar char="»"/>
        <a:defRPr sz="16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9575" y="1646694"/>
            <a:ext cx="4712758" cy="837152"/>
          </a:xfrm>
        </p:spPr>
        <p:txBody>
          <a:bodyPr/>
          <a:lstStyle/>
          <a:p>
            <a:r>
              <a:rPr lang="en-US" dirty="0" smtClean="0"/>
              <a:t>Lab Temperature Monitoring POC</a:t>
            </a:r>
            <a:endParaRPr lang="en-US" dirty="0"/>
          </a:p>
        </p:txBody>
      </p:sp>
      <p:sp>
        <p:nvSpPr>
          <p:cNvPr id="3" name="Text Placeholder 2"/>
          <p:cNvSpPr>
            <a:spLocks noGrp="1"/>
          </p:cNvSpPr>
          <p:nvPr>
            <p:ph type="body" sz="quarter" idx="10"/>
          </p:nvPr>
        </p:nvSpPr>
        <p:spPr>
          <a:xfrm>
            <a:off x="419099" y="2624978"/>
            <a:ext cx="4695825" cy="707886"/>
          </a:xfrm>
        </p:spPr>
        <p:txBody>
          <a:bodyPr/>
          <a:lstStyle/>
          <a:p>
            <a:r>
              <a:rPr lang="en-US" dirty="0" smtClean="0"/>
              <a:t>Chris Kebriti</a:t>
            </a:r>
          </a:p>
          <a:p>
            <a:r>
              <a:rPr lang="en-US" dirty="0" err="1" smtClean="0"/>
              <a:t>LabOps</a:t>
            </a:r>
            <a:r>
              <a:rPr lang="en-US" dirty="0" smtClean="0"/>
              <a:t> 2016</a:t>
            </a:r>
            <a:endParaRPr lang="en-US" dirty="0"/>
          </a:p>
        </p:txBody>
      </p:sp>
    </p:spTree>
    <p:extLst>
      <p:ext uri="{BB962C8B-B14F-4D97-AF65-F5344CB8AC3E}">
        <p14:creationId xmlns:p14="http://schemas.microsoft.com/office/powerpoint/2010/main" val="2162920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sz="quarter" idx="10"/>
          </p:nvPr>
        </p:nvSpPr>
        <p:spPr>
          <a:xfrm>
            <a:off x="303461" y="1388711"/>
            <a:ext cx="8573839" cy="830997"/>
          </a:xfrm>
        </p:spPr>
        <p:txBody>
          <a:bodyPr/>
          <a:lstStyle/>
          <a:p>
            <a:r>
              <a:rPr lang="en-US" dirty="0" smtClean="0"/>
              <a:t>Need a cheap reliable and effective method of monitoring lab temperatures and receive notifications before temperatures reach critical levels so lab admins can react </a:t>
            </a:r>
            <a:endParaRPr lang="en-US" dirty="0"/>
          </a:p>
        </p:txBody>
      </p:sp>
    </p:spTree>
    <p:extLst>
      <p:ext uri="{BB962C8B-B14F-4D97-AF65-F5344CB8AC3E}">
        <p14:creationId xmlns:p14="http://schemas.microsoft.com/office/powerpoint/2010/main" val="712067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Used</a:t>
            </a:r>
            <a:endParaRPr lang="en-US" dirty="0"/>
          </a:p>
        </p:txBody>
      </p:sp>
      <p:sp>
        <p:nvSpPr>
          <p:cNvPr id="3" name="Content Placeholder 2"/>
          <p:cNvSpPr>
            <a:spLocks noGrp="1"/>
          </p:cNvSpPr>
          <p:nvPr>
            <p:ph sz="quarter" idx="10"/>
          </p:nvPr>
        </p:nvSpPr>
        <p:spPr>
          <a:xfrm>
            <a:off x="303462" y="1388710"/>
            <a:ext cx="3107396" cy="984885"/>
          </a:xfrm>
        </p:spPr>
        <p:txBody>
          <a:bodyPr/>
          <a:lstStyle/>
          <a:p>
            <a:r>
              <a:rPr lang="en-US" dirty="0" smtClean="0"/>
              <a:t>Galileo </a:t>
            </a:r>
            <a:r>
              <a:rPr lang="en-US" dirty="0" err="1" smtClean="0"/>
              <a:t>IoT</a:t>
            </a:r>
            <a:r>
              <a:rPr lang="en-US" dirty="0" smtClean="0"/>
              <a:t> with temperature sensor</a:t>
            </a:r>
          </a:p>
          <a:p>
            <a:r>
              <a:rPr lang="en-US" dirty="0" smtClean="0"/>
              <a:t>Webhost Server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143" y="1995259"/>
            <a:ext cx="3269343" cy="2452007"/>
          </a:xfrm>
          <a:prstGeom prst="rect">
            <a:avLst/>
          </a:prstGeom>
        </p:spPr>
      </p:pic>
      <p:pic>
        <p:nvPicPr>
          <p:cNvPr id="1026" name="Picture 2" descr="http://www.dellshowroomchennai.co.in/images/dell-t310-tower-server-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2057" y="2099353"/>
            <a:ext cx="2243818" cy="2243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662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was done</a:t>
            </a:r>
            <a:endParaRPr lang="en-US" dirty="0"/>
          </a:p>
        </p:txBody>
      </p:sp>
      <p:sp>
        <p:nvSpPr>
          <p:cNvPr id="3" name="Content Placeholder 2"/>
          <p:cNvSpPr>
            <a:spLocks noGrp="1"/>
          </p:cNvSpPr>
          <p:nvPr>
            <p:ph sz="quarter" idx="10"/>
          </p:nvPr>
        </p:nvSpPr>
        <p:spPr>
          <a:xfrm>
            <a:off x="303461" y="1388711"/>
            <a:ext cx="8573839" cy="2634567"/>
          </a:xfrm>
        </p:spPr>
        <p:txBody>
          <a:bodyPr/>
          <a:lstStyle/>
          <a:p>
            <a:pPr lvl="1">
              <a:buFont typeface="Wingdings" panose="05000000000000000000" pitchFamily="2" charset="2"/>
              <a:buChar char="§"/>
            </a:pPr>
            <a:r>
              <a:rPr lang="en-US" dirty="0" smtClean="0"/>
              <a:t>Galileo </a:t>
            </a:r>
            <a:r>
              <a:rPr lang="en-US" dirty="0" err="1" smtClean="0"/>
              <a:t>IoT</a:t>
            </a:r>
            <a:r>
              <a:rPr lang="en-US" dirty="0" smtClean="0"/>
              <a:t>: Created python script to send temperature reading periodically to server</a:t>
            </a:r>
          </a:p>
          <a:p>
            <a:pPr marL="230188" lvl="1" indent="0">
              <a:buNone/>
            </a:pPr>
            <a:r>
              <a:rPr lang="en-US" dirty="0" smtClean="0"/>
              <a:t> </a:t>
            </a:r>
          </a:p>
          <a:p>
            <a:pPr lvl="1">
              <a:buFont typeface="Wingdings" panose="05000000000000000000" pitchFamily="2" charset="2"/>
              <a:buChar char="§"/>
            </a:pPr>
            <a:r>
              <a:rPr lang="en-US" dirty="0" smtClean="0"/>
              <a:t>Server: </a:t>
            </a:r>
          </a:p>
          <a:p>
            <a:pPr lvl="2"/>
            <a:r>
              <a:rPr lang="en-US" dirty="0" smtClean="0"/>
              <a:t>Listen for UDP packets, save temp reading to disk</a:t>
            </a:r>
          </a:p>
          <a:p>
            <a:pPr lvl="2"/>
            <a:r>
              <a:rPr lang="en-US" dirty="0" smtClean="0"/>
              <a:t>Dashboard: Generate HTML for webhost server to display current temp reading and graph historic values</a:t>
            </a:r>
          </a:p>
          <a:p>
            <a:pPr lvl="2"/>
            <a:r>
              <a:rPr lang="en-US" dirty="0" smtClean="0"/>
              <a:t>Create </a:t>
            </a:r>
            <a:r>
              <a:rPr lang="en-US" dirty="0" err="1" smtClean="0"/>
              <a:t>cron</a:t>
            </a:r>
            <a:r>
              <a:rPr lang="en-US" dirty="0" smtClean="0"/>
              <a:t> job to run periodically and send text alerts if average of last few readings exceed threshold value</a:t>
            </a:r>
          </a:p>
          <a:p>
            <a:pPr lvl="2"/>
            <a:endParaRPr lang="en-US" dirty="0"/>
          </a:p>
        </p:txBody>
      </p:sp>
    </p:spTree>
    <p:extLst>
      <p:ext uri="{BB962C8B-B14F-4D97-AF65-F5344CB8AC3E}">
        <p14:creationId xmlns:p14="http://schemas.microsoft.com/office/powerpoint/2010/main" val="1677325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Webhost Server</a:t>
            </a:r>
            <a:endParaRPr lang="en-US" dirty="0"/>
          </a:p>
        </p:txBody>
      </p:sp>
      <p:sp>
        <p:nvSpPr>
          <p:cNvPr id="3" name="Content Placeholder 2"/>
          <p:cNvSpPr>
            <a:spLocks noGrp="1"/>
          </p:cNvSpPr>
          <p:nvPr>
            <p:ph sz="quarter" idx="10"/>
          </p:nvPr>
        </p:nvSpPr>
        <p:spPr>
          <a:xfrm>
            <a:off x="303461" y="1388711"/>
            <a:ext cx="8760710" cy="818686"/>
          </a:xfrm>
        </p:spPr>
        <p:txBody>
          <a:bodyPr/>
          <a:lstStyle/>
          <a:p>
            <a:r>
              <a:rPr lang="en-US" sz="1600" dirty="0" smtClean="0"/>
              <a:t>Webpage showing current temperature values (disclaimer: sensors deployed only in Alameda)</a:t>
            </a:r>
          </a:p>
          <a:p>
            <a:r>
              <a:rPr lang="en-US" sz="1600" dirty="0" smtClean="0"/>
              <a:t>Dashboard automatically refreshes with most recent values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1770" y="2038201"/>
            <a:ext cx="6175829" cy="2644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5792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Webhost Server</a:t>
            </a:r>
            <a:endParaRPr lang="en-US" dirty="0"/>
          </a:p>
        </p:txBody>
      </p:sp>
      <p:sp>
        <p:nvSpPr>
          <p:cNvPr id="3" name="Content Placeholder 2"/>
          <p:cNvSpPr>
            <a:spLocks noGrp="1"/>
          </p:cNvSpPr>
          <p:nvPr>
            <p:ph sz="quarter" idx="10"/>
          </p:nvPr>
        </p:nvSpPr>
        <p:spPr>
          <a:xfrm>
            <a:off x="303461" y="1388711"/>
            <a:ext cx="8573839" cy="276999"/>
          </a:xfrm>
        </p:spPr>
        <p:txBody>
          <a:bodyPr/>
          <a:lstStyle/>
          <a:p>
            <a:r>
              <a:rPr lang="en-US" dirty="0" smtClean="0"/>
              <a:t>Graph showing temperature over time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582" y="1824718"/>
            <a:ext cx="7448550" cy="290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2589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sz="quarter" idx="10"/>
          </p:nvPr>
        </p:nvSpPr>
        <p:spPr>
          <a:xfrm>
            <a:off x="303461" y="1388711"/>
            <a:ext cx="8573839" cy="1107996"/>
          </a:xfrm>
        </p:spPr>
        <p:txBody>
          <a:bodyPr/>
          <a:lstStyle/>
          <a:p>
            <a:r>
              <a:rPr lang="en-US" dirty="0" smtClean="0"/>
              <a:t>We can very cheaply and effectively monitor ambient temperature values in the labs and be alerted about cooling problems early on to allow lab admins to react before critical infrastructure is damaged and customers are impacted</a:t>
            </a:r>
            <a:endParaRPr lang="en-US" dirty="0"/>
          </a:p>
        </p:txBody>
      </p:sp>
    </p:spTree>
    <p:extLst>
      <p:ext uri="{BB962C8B-B14F-4D97-AF65-F5344CB8AC3E}">
        <p14:creationId xmlns:p14="http://schemas.microsoft.com/office/powerpoint/2010/main" val="171498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ind River PPT Template_Non_Vertical">
  <a:themeElements>
    <a:clrScheme name="Wind River">
      <a:dk1>
        <a:srgbClr val="5F5F5F"/>
      </a:dk1>
      <a:lt1>
        <a:srgbClr val="FFFFFF"/>
      </a:lt1>
      <a:dk2>
        <a:srgbClr val="000000"/>
      </a:dk2>
      <a:lt2>
        <a:srgbClr val="336699"/>
      </a:lt2>
      <a:accent1>
        <a:srgbClr val="CC0000"/>
      </a:accent1>
      <a:accent2>
        <a:srgbClr val="FFCC33"/>
      </a:accent2>
      <a:accent3>
        <a:srgbClr val="336666"/>
      </a:accent3>
      <a:accent4>
        <a:srgbClr val="CC9966"/>
      </a:accent4>
      <a:accent5>
        <a:srgbClr val="80613F"/>
      </a:accent5>
      <a:accent6>
        <a:srgbClr val="3D7F3F"/>
      </a:accent6>
      <a:hlink>
        <a:srgbClr val="297065"/>
      </a:hlink>
      <a:folHlink>
        <a:srgbClr val="80613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16200000" scaled="1"/>
          <a:tileRect/>
        </a:gradFill>
        <a:ln w="9525">
          <a:noFill/>
          <a:round/>
          <a:headEnd/>
          <a:tailEnd/>
        </a:ln>
        <a:effectLst/>
        <a:extLst/>
      </a:spPr>
      <a:bodyPr wrap="square" rtlCol="0" anchor="ctr"/>
      <a:lstStyle>
        <a:defPPr algn="ctr" defTabSz="914400">
          <a:lnSpc>
            <a:spcPct val="90000"/>
          </a:lnSpc>
          <a:spcBef>
            <a:spcPts val="600"/>
          </a:spcBef>
          <a:defRPr sz="2000" dirty="0" err="1" smtClean="0">
            <a:solidFill>
              <a:schemeClr val="bg1"/>
            </a:solidFill>
            <a:latin typeface="+mn-lt"/>
            <a:ea typeface="ＭＳ Ｐゴシック" charset="0"/>
            <a:cs typeface="ＭＳ Ｐゴシック" charset="0"/>
          </a:defRPr>
        </a:defPPr>
      </a:lstStyle>
    </a:spDef>
    <a:lnDef>
      <a:spPr bwMode="auto">
        <a:solidFill>
          <a:schemeClr val="accent2"/>
        </a:solidFill>
        <a:ln w="12700" cap="flat" cmpd="sng" algn="ctr">
          <a:solidFill>
            <a:schemeClr val="bg2"/>
          </a:solidFill>
          <a:prstDash val="solid"/>
          <a:round/>
          <a:headEnd type="none" w="med" len="med"/>
          <a:tailEnd type="none" w="med" len="med"/>
        </a:ln>
        <a:effectLst/>
      </a:spPr>
      <a:bodyPr/>
      <a:lstStyle/>
    </a:lnDef>
    <a:txDef>
      <a:spPr bwMode="black">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91440" tIns="45720" rIns="91440" bIns="45720" numCol="1" rtlCol="0" anchor="t" anchorCtr="0" compatLnSpc="1">
        <a:prstTxWarp prst="textNoShape">
          <a:avLst/>
        </a:prstTxWarp>
        <a:noAutofit/>
      </a:bodyPr>
      <a:lstStyle>
        <a:defPPr marL="0" indent="0">
          <a:lnSpc>
            <a:spcPct val="90000"/>
          </a:lnSpc>
          <a:spcBef>
            <a:spcPts val="600"/>
          </a:spcBef>
          <a:buNone/>
          <a:defRPr sz="2000" dirty="0" err="1" smtClean="0">
            <a:solidFill>
              <a:schemeClr val="bg1"/>
            </a:solidFill>
            <a:latin typeface="+mn-lt"/>
          </a:defRPr>
        </a:defPPr>
      </a:lstStyle>
    </a:txDef>
  </a:objectDefaults>
  <a:extraClrSchemeLst>
    <a:extraClrScheme>
      <a:clrScheme name="Wind River">
        <a:dk1>
          <a:srgbClr val="5F5F5F"/>
        </a:dk1>
        <a:lt1>
          <a:srgbClr val="FFFFFF"/>
        </a:lt1>
        <a:dk2>
          <a:srgbClr val="000000"/>
        </a:dk2>
        <a:lt2>
          <a:srgbClr val="336699"/>
        </a:lt2>
        <a:accent1>
          <a:srgbClr val="CC0000"/>
        </a:accent1>
        <a:accent2>
          <a:srgbClr val="FFCC33"/>
        </a:accent2>
        <a:accent3>
          <a:srgbClr val="336666"/>
        </a:accent3>
        <a:accent4>
          <a:srgbClr val="CC9966"/>
        </a:accent4>
        <a:accent5>
          <a:srgbClr val="80613F"/>
        </a:accent5>
        <a:accent6>
          <a:srgbClr val="3D7F3F"/>
        </a:accent6>
        <a:hlink>
          <a:srgbClr val="297065"/>
        </a:hlink>
        <a:folHlink>
          <a:srgbClr val="80613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Wind River">
      <a:dk1>
        <a:srgbClr val="5F5F5F"/>
      </a:dk1>
      <a:lt1>
        <a:srgbClr val="FFFFFF"/>
      </a:lt1>
      <a:dk2>
        <a:srgbClr val="000000"/>
      </a:dk2>
      <a:lt2>
        <a:srgbClr val="336699"/>
      </a:lt2>
      <a:accent1>
        <a:srgbClr val="CC0000"/>
      </a:accent1>
      <a:accent2>
        <a:srgbClr val="FFCC33"/>
      </a:accent2>
      <a:accent3>
        <a:srgbClr val="336666"/>
      </a:accent3>
      <a:accent4>
        <a:srgbClr val="CC9966"/>
      </a:accent4>
      <a:accent5>
        <a:srgbClr val="80613F"/>
      </a:accent5>
      <a:accent6>
        <a:srgbClr val="3D7F3F"/>
      </a:accent6>
      <a:hlink>
        <a:srgbClr val="297065"/>
      </a:hlink>
      <a:folHlink>
        <a:srgbClr val="80613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Wind River">
      <a:dk1>
        <a:srgbClr val="5F5F5F"/>
      </a:dk1>
      <a:lt1>
        <a:srgbClr val="FFFFFF"/>
      </a:lt1>
      <a:dk2>
        <a:srgbClr val="000000"/>
      </a:dk2>
      <a:lt2>
        <a:srgbClr val="336699"/>
      </a:lt2>
      <a:accent1>
        <a:srgbClr val="CC0000"/>
      </a:accent1>
      <a:accent2>
        <a:srgbClr val="FFCC33"/>
      </a:accent2>
      <a:accent3>
        <a:srgbClr val="336666"/>
      </a:accent3>
      <a:accent4>
        <a:srgbClr val="CC9966"/>
      </a:accent4>
      <a:accent5>
        <a:srgbClr val="80613F"/>
      </a:accent5>
      <a:accent6>
        <a:srgbClr val="3D7F3F"/>
      </a:accent6>
      <a:hlink>
        <a:srgbClr val="297065"/>
      </a:hlink>
      <a:folHlink>
        <a:srgbClr val="80613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Wind River PPT Template_Non_Vertical</Template>
  <TotalTime>1599</TotalTime>
  <Words>174</Words>
  <Application>Microsoft Office PowerPoint</Application>
  <PresentationFormat>On-screen Show (16:9)</PresentationFormat>
  <Paragraphs>22</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Wind River PPT Template_Non_Vertical</vt:lpstr>
      <vt:lpstr>Lab Temperature Monitoring POC</vt:lpstr>
      <vt:lpstr>Problem Statement</vt:lpstr>
      <vt:lpstr>Hardware Used</vt:lpstr>
      <vt:lpstr>What was done</vt:lpstr>
      <vt:lpstr>Webhost Server</vt:lpstr>
      <vt:lpstr>Webhost Server</vt:lpstr>
      <vt:lpstr>Summary</vt:lpstr>
    </vt:vector>
  </TitlesOfParts>
  <Company>Wind River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USB Terminal Server</dc:title>
  <dc:creator>Chris Kebriti</dc:creator>
  <cp:keywords>Wind River PPT Template SKO</cp:keywords>
  <cp:lastModifiedBy>WRSAdmin</cp:lastModifiedBy>
  <cp:revision>82</cp:revision>
  <dcterms:created xsi:type="dcterms:W3CDTF">2016-03-11T00:45:24Z</dcterms:created>
  <dcterms:modified xsi:type="dcterms:W3CDTF">2016-06-24T18:51:10Z</dcterms:modified>
</cp:coreProperties>
</file>