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6544" r:id="rId1"/>
  </p:sldMasterIdLst>
  <p:notesMasterIdLst>
    <p:notesMasterId r:id="rId23"/>
  </p:notesMasterIdLst>
  <p:handoutMasterIdLst>
    <p:handoutMasterId r:id="rId24"/>
  </p:handoutMasterIdLst>
  <p:sldIdLst>
    <p:sldId id="391" r:id="rId2"/>
    <p:sldId id="401" r:id="rId3"/>
    <p:sldId id="402" r:id="rId4"/>
    <p:sldId id="403" r:id="rId5"/>
    <p:sldId id="404" r:id="rId6"/>
    <p:sldId id="408" r:id="rId7"/>
    <p:sldId id="407" r:id="rId8"/>
    <p:sldId id="409" r:id="rId9"/>
    <p:sldId id="412" r:id="rId10"/>
    <p:sldId id="411" r:id="rId11"/>
    <p:sldId id="414" r:id="rId12"/>
    <p:sldId id="410" r:id="rId13"/>
    <p:sldId id="413" r:id="rId14"/>
    <p:sldId id="405" r:id="rId15"/>
    <p:sldId id="406" r:id="rId16"/>
    <p:sldId id="415" r:id="rId17"/>
    <p:sldId id="416" r:id="rId18"/>
    <p:sldId id="417" r:id="rId19"/>
    <p:sldId id="419" r:id="rId20"/>
    <p:sldId id="418" r:id="rId21"/>
    <p:sldId id="420" r:id="rId22"/>
  </p:sldIdLst>
  <p:sldSz cx="9144000" cy="5143500" type="screen16x9"/>
  <p:notesSz cx="7023100" cy="93091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0D245C-AE5C-40AB-80A9-A0C2CF67979E}">
          <p14:sldIdLst>
            <p14:sldId id="391"/>
            <p14:sldId id="401"/>
            <p14:sldId id="402"/>
            <p14:sldId id="403"/>
            <p14:sldId id="404"/>
            <p14:sldId id="408"/>
            <p14:sldId id="407"/>
            <p14:sldId id="409"/>
            <p14:sldId id="412"/>
            <p14:sldId id="411"/>
            <p14:sldId id="414"/>
            <p14:sldId id="410"/>
            <p14:sldId id="413"/>
            <p14:sldId id="405"/>
            <p14:sldId id="406"/>
            <p14:sldId id="415"/>
            <p14:sldId id="416"/>
            <p14:sldId id="417"/>
            <p14:sldId id="419"/>
            <p14:sldId id="418"/>
            <p14:sldId id="42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9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33"/>
    <a:srgbClr val="A6A6A6"/>
    <a:srgbClr val="4D4D4D"/>
    <a:srgbClr val="000000"/>
    <a:srgbClr val="FFFFFF"/>
    <a:srgbClr val="CC9966"/>
    <a:srgbClr val="336699"/>
    <a:srgbClr val="336666"/>
    <a:srgbClr val="CC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28" autoAdjust="0"/>
  </p:normalViewPr>
  <p:slideViewPr>
    <p:cSldViewPr snapToGrid="0">
      <p:cViewPr>
        <p:scale>
          <a:sx n="121" d="100"/>
          <a:sy n="121" d="100"/>
        </p:scale>
        <p:origin x="-274" y="-14"/>
      </p:cViewPr>
      <p:guideLst>
        <p:guide orient="horz" pos="9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834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2015 Wind River. All Rights Reserved.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13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5950" y="692150"/>
            <a:ext cx="5811794" cy="3270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2015 Wind River. All Rights Reserved.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609600" y="4421188"/>
            <a:ext cx="5814646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4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90000"/>
      </a:lnSpc>
      <a:spcBef>
        <a:spcPts val="900"/>
      </a:spcBef>
      <a:spcAft>
        <a:spcPts val="0"/>
      </a:spcAft>
      <a:buClrTx/>
      <a:buSzTx/>
      <a:buFontTx/>
      <a:buNone/>
      <a:tabLst/>
      <a:defRPr sz="1200" b="0" kern="1200" baseline="0">
        <a:solidFill>
          <a:schemeClr val="tx2"/>
        </a:solidFill>
        <a:latin typeface="+mn-lt"/>
        <a:ea typeface="+mn-ea"/>
        <a:cs typeface="+mn-cs"/>
      </a:defRPr>
    </a:lvl1pPr>
    <a:lvl2pPr marL="287338" marR="0" indent="-169863" algn="l" defTabSz="914400" rtl="0" eaLnBrk="1" fontAlgn="auto" latinLnBrk="0" hangingPunct="1">
      <a:lnSpc>
        <a:spcPct val="90000"/>
      </a:lnSpc>
      <a:spcBef>
        <a:spcPts val="6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2pPr>
    <a:lvl3pPr marL="5778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3pPr>
    <a:lvl4pPr marL="8572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4pPr>
    <a:lvl5pPr marL="1144588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5000"/>
                  <a:lumOff val="3500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3" name="Rectangle 132"/>
          <p:cNvSpPr/>
          <p:nvPr userDrawn="1"/>
        </p:nvSpPr>
        <p:spPr bwMode="gray">
          <a:xfrm flipV="1">
            <a:off x="0" y="3438525"/>
            <a:ext cx="9144000" cy="170497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  <a:alpha val="67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409575" y="2065270"/>
            <a:ext cx="4712758" cy="418576"/>
          </a:xfr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lang="en-US" sz="3200" b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 lvl="0" eaLnBrk="1" hangingPunct="1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 bwMode="gray">
          <a:xfrm flipH="1">
            <a:off x="419100" y="2486025"/>
            <a:ext cx="608076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 Placeholder 19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419099" y="2624978"/>
            <a:ext cx="4695825" cy="276999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4876328"/>
            <a:ext cx="9144000" cy="267172"/>
            <a:chOff x="0" y="4876328"/>
            <a:chExt cx="9144000" cy="267172"/>
          </a:xfrm>
        </p:grpSpPr>
        <p:sp>
          <p:nvSpPr>
            <p:cNvPr id="132" name="TextBox 131"/>
            <p:cNvSpPr txBox="1"/>
            <p:nvPr userDrawn="1"/>
          </p:nvSpPr>
          <p:spPr bwMode="gray">
            <a:xfrm>
              <a:off x="7203008" y="4876328"/>
              <a:ext cx="1615827" cy="1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chemeClr val="bg1">
                      <a:lumMod val="75000"/>
                    </a:schemeClr>
                  </a:solidFill>
                </a:rPr>
                <a:t>© 2015 Wind River. All Rights Reserved.</a:t>
              </a:r>
              <a:endParaRPr lang="en-US" sz="7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>
              <a:off x="0" y="5010150"/>
              <a:ext cx="9144000" cy="13335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algn="ctr" defTabSz="914400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884765"/>
            <a:ext cx="2667000" cy="157691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4612"/>
            <a:ext cx="7019925" cy="1065745"/>
          </a:xfrm>
          <a:prstGeom prst="rect">
            <a:avLst/>
          </a:prstGeom>
        </p:spPr>
      </p:pic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4" name="Group 83"/>
          <p:cNvGrpSpPr/>
          <p:nvPr userDrawn="1"/>
        </p:nvGrpSpPr>
        <p:grpSpPr bwMode="gray">
          <a:xfrm>
            <a:off x="5731062" y="1433512"/>
            <a:ext cx="371475" cy="371475"/>
            <a:chOff x="5733443" y="1465431"/>
            <a:chExt cx="371475" cy="371475"/>
          </a:xfrm>
        </p:grpSpPr>
        <p:sp>
          <p:nvSpPr>
            <p:cNvPr id="85" name="Oval 84"/>
            <p:cNvSpPr/>
            <p:nvPr userDrawn="1"/>
          </p:nvSpPr>
          <p:spPr bwMode="gray">
            <a:xfrm>
              <a:off x="5733443" y="1465431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4" name="Group 93"/>
            <p:cNvGrpSpPr/>
            <p:nvPr userDrawn="1"/>
          </p:nvGrpSpPr>
          <p:grpSpPr bwMode="gray">
            <a:xfrm>
              <a:off x="5795199" y="1532523"/>
              <a:ext cx="250247" cy="248651"/>
              <a:chOff x="1148865" y="84814"/>
              <a:chExt cx="368236" cy="365890"/>
            </a:xfrm>
          </p:grpSpPr>
          <p:sp>
            <p:nvSpPr>
              <p:cNvPr id="97" name="Freeform 5"/>
              <p:cNvSpPr>
                <a:spLocks/>
              </p:cNvSpPr>
              <p:nvPr userDrawn="1"/>
            </p:nvSpPr>
            <p:spPr bwMode="gray">
              <a:xfrm>
                <a:off x="1260081" y="197653"/>
                <a:ext cx="147735" cy="146111"/>
              </a:xfrm>
              <a:custGeom>
                <a:avLst/>
                <a:gdLst>
                  <a:gd name="T0" fmla="*/ 176 w 181"/>
                  <a:gd name="T1" fmla="*/ 79 h 180"/>
                  <a:gd name="T2" fmla="*/ 176 w 181"/>
                  <a:gd name="T3" fmla="*/ 79 h 180"/>
                  <a:gd name="T4" fmla="*/ 179 w 181"/>
                  <a:gd name="T5" fmla="*/ 75 h 180"/>
                  <a:gd name="T6" fmla="*/ 181 w 181"/>
                  <a:gd name="T7" fmla="*/ 70 h 180"/>
                  <a:gd name="T8" fmla="*/ 179 w 181"/>
                  <a:gd name="T9" fmla="*/ 64 h 180"/>
                  <a:gd name="T10" fmla="*/ 176 w 181"/>
                  <a:gd name="T11" fmla="*/ 59 h 180"/>
                  <a:gd name="T12" fmla="*/ 120 w 181"/>
                  <a:gd name="T13" fmla="*/ 5 h 180"/>
                  <a:gd name="T14" fmla="*/ 120 w 181"/>
                  <a:gd name="T15" fmla="*/ 5 h 180"/>
                  <a:gd name="T16" fmla="*/ 116 w 181"/>
                  <a:gd name="T17" fmla="*/ 2 h 180"/>
                  <a:gd name="T18" fmla="*/ 111 w 181"/>
                  <a:gd name="T19" fmla="*/ 0 h 180"/>
                  <a:gd name="T20" fmla="*/ 105 w 181"/>
                  <a:gd name="T21" fmla="*/ 2 h 180"/>
                  <a:gd name="T22" fmla="*/ 100 w 181"/>
                  <a:gd name="T23" fmla="*/ 5 h 180"/>
                  <a:gd name="T24" fmla="*/ 4 w 181"/>
                  <a:gd name="T25" fmla="*/ 101 h 180"/>
                  <a:gd name="T26" fmla="*/ 4 w 181"/>
                  <a:gd name="T27" fmla="*/ 101 h 180"/>
                  <a:gd name="T28" fmla="*/ 1 w 181"/>
                  <a:gd name="T29" fmla="*/ 105 h 180"/>
                  <a:gd name="T30" fmla="*/ 0 w 181"/>
                  <a:gd name="T31" fmla="*/ 112 h 180"/>
                  <a:gd name="T32" fmla="*/ 1 w 181"/>
                  <a:gd name="T33" fmla="*/ 116 h 180"/>
                  <a:gd name="T34" fmla="*/ 4 w 181"/>
                  <a:gd name="T35" fmla="*/ 121 h 180"/>
                  <a:gd name="T36" fmla="*/ 58 w 181"/>
                  <a:gd name="T37" fmla="*/ 177 h 180"/>
                  <a:gd name="T38" fmla="*/ 58 w 181"/>
                  <a:gd name="T39" fmla="*/ 177 h 180"/>
                  <a:gd name="T40" fmla="*/ 63 w 181"/>
                  <a:gd name="T41" fmla="*/ 180 h 180"/>
                  <a:gd name="T42" fmla="*/ 69 w 181"/>
                  <a:gd name="T43" fmla="*/ 180 h 180"/>
                  <a:gd name="T44" fmla="*/ 74 w 181"/>
                  <a:gd name="T45" fmla="*/ 180 h 180"/>
                  <a:gd name="T46" fmla="*/ 80 w 181"/>
                  <a:gd name="T47" fmla="*/ 177 h 180"/>
                  <a:gd name="T48" fmla="*/ 176 w 181"/>
                  <a:gd name="T49" fmla="*/ 79 h 180"/>
                  <a:gd name="T50" fmla="*/ 176 w 181"/>
                  <a:gd name="T51" fmla="*/ 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1" h="180">
                    <a:moveTo>
                      <a:pt x="176" y="79"/>
                    </a:moveTo>
                    <a:lnTo>
                      <a:pt x="176" y="79"/>
                    </a:lnTo>
                    <a:lnTo>
                      <a:pt x="179" y="75"/>
                    </a:lnTo>
                    <a:lnTo>
                      <a:pt x="181" y="70"/>
                    </a:lnTo>
                    <a:lnTo>
                      <a:pt x="179" y="64"/>
                    </a:lnTo>
                    <a:lnTo>
                      <a:pt x="176" y="59"/>
                    </a:lnTo>
                    <a:lnTo>
                      <a:pt x="120" y="5"/>
                    </a:lnTo>
                    <a:lnTo>
                      <a:pt x="120" y="5"/>
                    </a:lnTo>
                    <a:lnTo>
                      <a:pt x="116" y="2"/>
                    </a:lnTo>
                    <a:lnTo>
                      <a:pt x="111" y="0"/>
                    </a:lnTo>
                    <a:lnTo>
                      <a:pt x="105" y="2"/>
                    </a:lnTo>
                    <a:lnTo>
                      <a:pt x="100" y="5"/>
                    </a:lnTo>
                    <a:lnTo>
                      <a:pt x="4" y="101"/>
                    </a:lnTo>
                    <a:lnTo>
                      <a:pt x="4" y="101"/>
                    </a:lnTo>
                    <a:lnTo>
                      <a:pt x="1" y="105"/>
                    </a:lnTo>
                    <a:lnTo>
                      <a:pt x="0" y="112"/>
                    </a:lnTo>
                    <a:lnTo>
                      <a:pt x="1" y="116"/>
                    </a:lnTo>
                    <a:lnTo>
                      <a:pt x="4" y="121"/>
                    </a:lnTo>
                    <a:lnTo>
                      <a:pt x="58" y="177"/>
                    </a:lnTo>
                    <a:lnTo>
                      <a:pt x="58" y="177"/>
                    </a:lnTo>
                    <a:lnTo>
                      <a:pt x="63" y="180"/>
                    </a:lnTo>
                    <a:lnTo>
                      <a:pt x="69" y="180"/>
                    </a:lnTo>
                    <a:lnTo>
                      <a:pt x="74" y="180"/>
                    </a:lnTo>
                    <a:lnTo>
                      <a:pt x="80" y="177"/>
                    </a:lnTo>
                    <a:lnTo>
                      <a:pt x="176" y="79"/>
                    </a:lnTo>
                    <a:lnTo>
                      <a:pt x="176" y="7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"/>
              <p:cNvSpPr>
                <a:spLocks/>
              </p:cNvSpPr>
              <p:nvPr userDrawn="1"/>
            </p:nvSpPr>
            <p:spPr bwMode="gray">
              <a:xfrm>
                <a:off x="1379954" y="125235"/>
                <a:ext cx="95762" cy="95762"/>
              </a:xfrm>
              <a:custGeom>
                <a:avLst/>
                <a:gdLst>
                  <a:gd name="T0" fmla="*/ 113 w 133"/>
                  <a:gd name="T1" fmla="*/ 113 h 133"/>
                  <a:gd name="T2" fmla="*/ 113 w 133"/>
                  <a:gd name="T3" fmla="*/ 113 h 133"/>
                  <a:gd name="T4" fmla="*/ 122 w 133"/>
                  <a:gd name="T5" fmla="*/ 102 h 133"/>
                  <a:gd name="T6" fmla="*/ 129 w 133"/>
                  <a:gd name="T7" fmla="*/ 91 h 133"/>
                  <a:gd name="T8" fmla="*/ 132 w 133"/>
                  <a:gd name="T9" fmla="*/ 79 h 133"/>
                  <a:gd name="T10" fmla="*/ 133 w 133"/>
                  <a:gd name="T11" fmla="*/ 66 h 133"/>
                  <a:gd name="T12" fmla="*/ 132 w 133"/>
                  <a:gd name="T13" fmla="*/ 54 h 133"/>
                  <a:gd name="T14" fmla="*/ 129 w 133"/>
                  <a:gd name="T15" fmla="*/ 42 h 133"/>
                  <a:gd name="T16" fmla="*/ 122 w 133"/>
                  <a:gd name="T17" fmla="*/ 29 h 133"/>
                  <a:gd name="T18" fmla="*/ 113 w 133"/>
                  <a:gd name="T19" fmla="*/ 18 h 133"/>
                  <a:gd name="T20" fmla="*/ 113 w 133"/>
                  <a:gd name="T21" fmla="*/ 18 h 133"/>
                  <a:gd name="T22" fmla="*/ 102 w 133"/>
                  <a:gd name="T23" fmla="*/ 11 h 133"/>
                  <a:gd name="T24" fmla="*/ 91 w 133"/>
                  <a:gd name="T25" fmla="*/ 4 h 133"/>
                  <a:gd name="T26" fmla="*/ 79 w 133"/>
                  <a:gd name="T27" fmla="*/ 1 h 133"/>
                  <a:gd name="T28" fmla="*/ 67 w 133"/>
                  <a:gd name="T29" fmla="*/ 0 h 133"/>
                  <a:gd name="T30" fmla="*/ 54 w 133"/>
                  <a:gd name="T31" fmla="*/ 1 h 133"/>
                  <a:gd name="T32" fmla="*/ 42 w 133"/>
                  <a:gd name="T33" fmla="*/ 4 h 133"/>
                  <a:gd name="T34" fmla="*/ 29 w 133"/>
                  <a:gd name="T35" fmla="*/ 11 h 133"/>
                  <a:gd name="T36" fmla="*/ 19 w 133"/>
                  <a:gd name="T37" fmla="*/ 18 h 133"/>
                  <a:gd name="T38" fmla="*/ 19 w 133"/>
                  <a:gd name="T39" fmla="*/ 18 h 133"/>
                  <a:gd name="T40" fmla="*/ 11 w 133"/>
                  <a:gd name="T41" fmla="*/ 29 h 133"/>
                  <a:gd name="T42" fmla="*/ 5 w 133"/>
                  <a:gd name="T43" fmla="*/ 42 h 133"/>
                  <a:gd name="T44" fmla="*/ 2 w 133"/>
                  <a:gd name="T45" fmla="*/ 54 h 133"/>
                  <a:gd name="T46" fmla="*/ 0 w 133"/>
                  <a:gd name="T47" fmla="*/ 66 h 133"/>
                  <a:gd name="T48" fmla="*/ 2 w 133"/>
                  <a:gd name="T49" fmla="*/ 79 h 133"/>
                  <a:gd name="T50" fmla="*/ 5 w 133"/>
                  <a:gd name="T51" fmla="*/ 91 h 133"/>
                  <a:gd name="T52" fmla="*/ 11 w 133"/>
                  <a:gd name="T53" fmla="*/ 102 h 133"/>
                  <a:gd name="T54" fmla="*/ 19 w 133"/>
                  <a:gd name="T55" fmla="*/ 113 h 133"/>
                  <a:gd name="T56" fmla="*/ 19 w 133"/>
                  <a:gd name="T57" fmla="*/ 113 h 133"/>
                  <a:gd name="T58" fmla="*/ 29 w 133"/>
                  <a:gd name="T59" fmla="*/ 122 h 133"/>
                  <a:gd name="T60" fmla="*/ 42 w 133"/>
                  <a:gd name="T61" fmla="*/ 128 h 133"/>
                  <a:gd name="T62" fmla="*/ 54 w 133"/>
                  <a:gd name="T63" fmla="*/ 131 h 133"/>
                  <a:gd name="T64" fmla="*/ 67 w 133"/>
                  <a:gd name="T65" fmla="*/ 133 h 133"/>
                  <a:gd name="T66" fmla="*/ 79 w 133"/>
                  <a:gd name="T67" fmla="*/ 131 h 133"/>
                  <a:gd name="T68" fmla="*/ 91 w 133"/>
                  <a:gd name="T69" fmla="*/ 128 h 133"/>
                  <a:gd name="T70" fmla="*/ 102 w 133"/>
                  <a:gd name="T71" fmla="*/ 122 h 133"/>
                  <a:gd name="T72" fmla="*/ 113 w 133"/>
                  <a:gd name="T73" fmla="*/ 113 h 133"/>
                  <a:gd name="T74" fmla="*/ 113 w 133"/>
                  <a:gd name="T75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3">
                    <a:moveTo>
                      <a:pt x="113" y="113"/>
                    </a:moveTo>
                    <a:lnTo>
                      <a:pt x="113" y="113"/>
                    </a:lnTo>
                    <a:lnTo>
                      <a:pt x="122" y="102"/>
                    </a:lnTo>
                    <a:lnTo>
                      <a:pt x="129" y="91"/>
                    </a:lnTo>
                    <a:lnTo>
                      <a:pt x="132" y="79"/>
                    </a:lnTo>
                    <a:lnTo>
                      <a:pt x="133" y="66"/>
                    </a:lnTo>
                    <a:lnTo>
                      <a:pt x="132" y="54"/>
                    </a:lnTo>
                    <a:lnTo>
                      <a:pt x="129" y="42"/>
                    </a:lnTo>
                    <a:lnTo>
                      <a:pt x="122" y="29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2" y="11"/>
                    </a:lnTo>
                    <a:lnTo>
                      <a:pt x="91" y="4"/>
                    </a:lnTo>
                    <a:lnTo>
                      <a:pt x="79" y="1"/>
                    </a:lnTo>
                    <a:lnTo>
                      <a:pt x="67" y="0"/>
                    </a:lnTo>
                    <a:lnTo>
                      <a:pt x="54" y="1"/>
                    </a:lnTo>
                    <a:lnTo>
                      <a:pt x="42" y="4"/>
                    </a:lnTo>
                    <a:lnTo>
                      <a:pt x="29" y="11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9"/>
                    </a:lnTo>
                    <a:lnTo>
                      <a:pt x="5" y="42"/>
                    </a:lnTo>
                    <a:lnTo>
                      <a:pt x="2" y="54"/>
                    </a:lnTo>
                    <a:lnTo>
                      <a:pt x="0" y="66"/>
                    </a:lnTo>
                    <a:lnTo>
                      <a:pt x="2" y="79"/>
                    </a:lnTo>
                    <a:lnTo>
                      <a:pt x="5" y="91"/>
                    </a:lnTo>
                    <a:lnTo>
                      <a:pt x="11" y="102"/>
                    </a:lnTo>
                    <a:lnTo>
                      <a:pt x="19" y="113"/>
                    </a:lnTo>
                    <a:lnTo>
                      <a:pt x="19" y="113"/>
                    </a:lnTo>
                    <a:lnTo>
                      <a:pt x="29" y="122"/>
                    </a:lnTo>
                    <a:lnTo>
                      <a:pt x="42" y="128"/>
                    </a:lnTo>
                    <a:lnTo>
                      <a:pt x="54" y="131"/>
                    </a:lnTo>
                    <a:lnTo>
                      <a:pt x="67" y="133"/>
                    </a:lnTo>
                    <a:lnTo>
                      <a:pt x="79" y="131"/>
                    </a:lnTo>
                    <a:lnTo>
                      <a:pt x="91" y="128"/>
                    </a:lnTo>
                    <a:lnTo>
                      <a:pt x="102" y="122"/>
                    </a:lnTo>
                    <a:lnTo>
                      <a:pt x="113" y="113"/>
                    </a:lnTo>
                    <a:lnTo>
                      <a:pt x="113" y="11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8"/>
              <p:cNvSpPr>
                <a:spLocks noEditPoints="1"/>
              </p:cNvSpPr>
              <p:nvPr userDrawn="1"/>
            </p:nvSpPr>
            <p:spPr bwMode="gray">
              <a:xfrm>
                <a:off x="1148865" y="84814"/>
                <a:ext cx="181828" cy="181827"/>
              </a:xfrm>
              <a:custGeom>
                <a:avLst/>
                <a:gdLst>
                  <a:gd name="T0" fmla="*/ 221 w 225"/>
                  <a:gd name="T1" fmla="*/ 73 h 225"/>
                  <a:gd name="T2" fmla="*/ 152 w 225"/>
                  <a:gd name="T3" fmla="*/ 3 h 225"/>
                  <a:gd name="T4" fmla="*/ 152 w 225"/>
                  <a:gd name="T5" fmla="*/ 3 h 225"/>
                  <a:gd name="T6" fmla="*/ 147 w 225"/>
                  <a:gd name="T7" fmla="*/ 0 h 225"/>
                  <a:gd name="T8" fmla="*/ 142 w 225"/>
                  <a:gd name="T9" fmla="*/ 0 h 225"/>
                  <a:gd name="T10" fmla="*/ 138 w 225"/>
                  <a:gd name="T11" fmla="*/ 0 h 225"/>
                  <a:gd name="T12" fmla="*/ 135 w 225"/>
                  <a:gd name="T13" fmla="*/ 3 h 225"/>
                  <a:gd name="T14" fmla="*/ 3 w 225"/>
                  <a:gd name="T15" fmla="*/ 135 h 225"/>
                  <a:gd name="T16" fmla="*/ 3 w 225"/>
                  <a:gd name="T17" fmla="*/ 135 h 225"/>
                  <a:gd name="T18" fmla="*/ 0 w 225"/>
                  <a:gd name="T19" fmla="*/ 138 h 225"/>
                  <a:gd name="T20" fmla="*/ 0 w 225"/>
                  <a:gd name="T21" fmla="*/ 142 h 225"/>
                  <a:gd name="T22" fmla="*/ 0 w 225"/>
                  <a:gd name="T23" fmla="*/ 149 h 225"/>
                  <a:gd name="T24" fmla="*/ 3 w 225"/>
                  <a:gd name="T25" fmla="*/ 152 h 225"/>
                  <a:gd name="T26" fmla="*/ 73 w 225"/>
                  <a:gd name="T27" fmla="*/ 221 h 225"/>
                  <a:gd name="T28" fmla="*/ 73 w 225"/>
                  <a:gd name="T29" fmla="*/ 221 h 225"/>
                  <a:gd name="T30" fmla="*/ 76 w 225"/>
                  <a:gd name="T31" fmla="*/ 225 h 225"/>
                  <a:gd name="T32" fmla="*/ 81 w 225"/>
                  <a:gd name="T33" fmla="*/ 225 h 225"/>
                  <a:gd name="T34" fmla="*/ 85 w 225"/>
                  <a:gd name="T35" fmla="*/ 225 h 225"/>
                  <a:gd name="T36" fmla="*/ 90 w 225"/>
                  <a:gd name="T37" fmla="*/ 221 h 225"/>
                  <a:gd name="T38" fmla="*/ 221 w 225"/>
                  <a:gd name="T39" fmla="*/ 90 h 225"/>
                  <a:gd name="T40" fmla="*/ 221 w 225"/>
                  <a:gd name="T41" fmla="*/ 90 h 225"/>
                  <a:gd name="T42" fmla="*/ 223 w 225"/>
                  <a:gd name="T43" fmla="*/ 87 h 225"/>
                  <a:gd name="T44" fmla="*/ 225 w 225"/>
                  <a:gd name="T45" fmla="*/ 82 h 225"/>
                  <a:gd name="T46" fmla="*/ 223 w 225"/>
                  <a:gd name="T47" fmla="*/ 76 h 225"/>
                  <a:gd name="T48" fmla="*/ 221 w 225"/>
                  <a:gd name="T49" fmla="*/ 73 h 225"/>
                  <a:gd name="T50" fmla="*/ 221 w 225"/>
                  <a:gd name="T51" fmla="*/ 73 h 225"/>
                  <a:gd name="T52" fmla="*/ 81 w 225"/>
                  <a:gd name="T53" fmla="*/ 215 h 225"/>
                  <a:gd name="T54" fmla="*/ 8 w 225"/>
                  <a:gd name="T55" fmla="*/ 142 h 225"/>
                  <a:gd name="T56" fmla="*/ 142 w 225"/>
                  <a:gd name="T57" fmla="*/ 9 h 225"/>
                  <a:gd name="T58" fmla="*/ 215 w 225"/>
                  <a:gd name="T59" fmla="*/ 82 h 225"/>
                  <a:gd name="T60" fmla="*/ 81 w 225"/>
                  <a:gd name="T61" fmla="*/ 215 h 225"/>
                  <a:gd name="T62" fmla="*/ 81 w 225"/>
                  <a:gd name="T63" fmla="*/ 21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5" h="225">
                    <a:moveTo>
                      <a:pt x="221" y="73"/>
                    </a:moveTo>
                    <a:lnTo>
                      <a:pt x="152" y="3"/>
                    </a:lnTo>
                    <a:lnTo>
                      <a:pt x="152" y="3"/>
                    </a:lnTo>
                    <a:lnTo>
                      <a:pt x="147" y="0"/>
                    </a:lnTo>
                    <a:lnTo>
                      <a:pt x="142" y="0"/>
                    </a:lnTo>
                    <a:lnTo>
                      <a:pt x="138" y="0"/>
                    </a:lnTo>
                    <a:lnTo>
                      <a:pt x="135" y="3"/>
                    </a:lnTo>
                    <a:lnTo>
                      <a:pt x="3" y="135"/>
                    </a:lnTo>
                    <a:lnTo>
                      <a:pt x="3" y="135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49"/>
                    </a:lnTo>
                    <a:lnTo>
                      <a:pt x="3" y="152"/>
                    </a:lnTo>
                    <a:lnTo>
                      <a:pt x="73" y="221"/>
                    </a:lnTo>
                    <a:lnTo>
                      <a:pt x="73" y="221"/>
                    </a:lnTo>
                    <a:lnTo>
                      <a:pt x="76" y="225"/>
                    </a:lnTo>
                    <a:lnTo>
                      <a:pt x="81" y="225"/>
                    </a:lnTo>
                    <a:lnTo>
                      <a:pt x="85" y="225"/>
                    </a:lnTo>
                    <a:lnTo>
                      <a:pt x="90" y="221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3" y="87"/>
                    </a:lnTo>
                    <a:lnTo>
                      <a:pt x="225" y="82"/>
                    </a:lnTo>
                    <a:lnTo>
                      <a:pt x="223" y="76"/>
                    </a:lnTo>
                    <a:lnTo>
                      <a:pt x="221" y="73"/>
                    </a:lnTo>
                    <a:lnTo>
                      <a:pt x="221" y="73"/>
                    </a:lnTo>
                    <a:close/>
                    <a:moveTo>
                      <a:pt x="81" y="215"/>
                    </a:moveTo>
                    <a:lnTo>
                      <a:pt x="8" y="142"/>
                    </a:lnTo>
                    <a:lnTo>
                      <a:pt x="142" y="9"/>
                    </a:lnTo>
                    <a:lnTo>
                      <a:pt x="215" y="82"/>
                    </a:lnTo>
                    <a:lnTo>
                      <a:pt x="81" y="215"/>
                    </a:lnTo>
                    <a:lnTo>
                      <a:pt x="81" y="215"/>
                    </a:lnTo>
                    <a:close/>
                  </a:path>
                </a:pathLst>
              </a:custGeom>
              <a:solidFill>
                <a:srgbClr val="A6A6A6"/>
              </a:solidFill>
              <a:ln w="12700">
                <a:solidFill>
                  <a:srgbClr val="A6A6A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1"/>
              <p:cNvSpPr>
                <a:spLocks noEditPoints="1"/>
              </p:cNvSpPr>
              <p:nvPr userDrawn="1"/>
            </p:nvSpPr>
            <p:spPr bwMode="gray">
              <a:xfrm>
                <a:off x="1333650" y="268877"/>
                <a:ext cx="183451" cy="181827"/>
              </a:xfrm>
              <a:custGeom>
                <a:avLst/>
                <a:gdLst>
                  <a:gd name="T0" fmla="*/ 221 w 226"/>
                  <a:gd name="T1" fmla="*/ 73 h 225"/>
                  <a:gd name="T2" fmla="*/ 153 w 226"/>
                  <a:gd name="T3" fmla="*/ 4 h 225"/>
                  <a:gd name="T4" fmla="*/ 153 w 226"/>
                  <a:gd name="T5" fmla="*/ 4 h 225"/>
                  <a:gd name="T6" fmla="*/ 149 w 226"/>
                  <a:gd name="T7" fmla="*/ 0 h 225"/>
                  <a:gd name="T8" fmla="*/ 144 w 226"/>
                  <a:gd name="T9" fmla="*/ 0 h 225"/>
                  <a:gd name="T10" fmla="*/ 139 w 226"/>
                  <a:gd name="T11" fmla="*/ 0 h 225"/>
                  <a:gd name="T12" fmla="*/ 135 w 226"/>
                  <a:gd name="T13" fmla="*/ 4 h 225"/>
                  <a:gd name="T14" fmla="*/ 5 w 226"/>
                  <a:gd name="T15" fmla="*/ 135 h 225"/>
                  <a:gd name="T16" fmla="*/ 5 w 226"/>
                  <a:gd name="T17" fmla="*/ 135 h 225"/>
                  <a:gd name="T18" fmla="*/ 1 w 226"/>
                  <a:gd name="T19" fmla="*/ 138 h 225"/>
                  <a:gd name="T20" fmla="*/ 0 w 226"/>
                  <a:gd name="T21" fmla="*/ 143 h 225"/>
                  <a:gd name="T22" fmla="*/ 1 w 226"/>
                  <a:gd name="T23" fmla="*/ 148 h 225"/>
                  <a:gd name="T24" fmla="*/ 5 w 226"/>
                  <a:gd name="T25" fmla="*/ 152 h 225"/>
                  <a:gd name="T26" fmla="*/ 73 w 226"/>
                  <a:gd name="T27" fmla="*/ 222 h 225"/>
                  <a:gd name="T28" fmla="*/ 73 w 226"/>
                  <a:gd name="T29" fmla="*/ 222 h 225"/>
                  <a:gd name="T30" fmla="*/ 77 w 226"/>
                  <a:gd name="T31" fmla="*/ 223 h 225"/>
                  <a:gd name="T32" fmla="*/ 82 w 226"/>
                  <a:gd name="T33" fmla="*/ 225 h 225"/>
                  <a:gd name="T34" fmla="*/ 87 w 226"/>
                  <a:gd name="T35" fmla="*/ 223 h 225"/>
                  <a:gd name="T36" fmla="*/ 91 w 226"/>
                  <a:gd name="T37" fmla="*/ 222 h 225"/>
                  <a:gd name="T38" fmla="*/ 221 w 226"/>
                  <a:gd name="T39" fmla="*/ 90 h 225"/>
                  <a:gd name="T40" fmla="*/ 221 w 226"/>
                  <a:gd name="T41" fmla="*/ 90 h 225"/>
                  <a:gd name="T42" fmla="*/ 224 w 226"/>
                  <a:gd name="T43" fmla="*/ 86 h 225"/>
                  <a:gd name="T44" fmla="*/ 226 w 226"/>
                  <a:gd name="T45" fmla="*/ 81 h 225"/>
                  <a:gd name="T46" fmla="*/ 224 w 226"/>
                  <a:gd name="T47" fmla="*/ 76 h 225"/>
                  <a:gd name="T48" fmla="*/ 221 w 226"/>
                  <a:gd name="T49" fmla="*/ 73 h 225"/>
                  <a:gd name="T50" fmla="*/ 221 w 226"/>
                  <a:gd name="T51" fmla="*/ 73 h 225"/>
                  <a:gd name="T52" fmla="*/ 82 w 226"/>
                  <a:gd name="T53" fmla="*/ 216 h 225"/>
                  <a:gd name="T54" fmla="*/ 9 w 226"/>
                  <a:gd name="T55" fmla="*/ 143 h 225"/>
                  <a:gd name="T56" fmla="*/ 144 w 226"/>
                  <a:gd name="T57" fmla="*/ 8 h 225"/>
                  <a:gd name="T58" fmla="*/ 217 w 226"/>
                  <a:gd name="T59" fmla="*/ 81 h 225"/>
                  <a:gd name="T60" fmla="*/ 82 w 226"/>
                  <a:gd name="T61" fmla="*/ 21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6" h="225">
                    <a:moveTo>
                      <a:pt x="221" y="73"/>
                    </a:moveTo>
                    <a:lnTo>
                      <a:pt x="153" y="4"/>
                    </a:lnTo>
                    <a:lnTo>
                      <a:pt x="153" y="4"/>
                    </a:lnTo>
                    <a:lnTo>
                      <a:pt x="149" y="0"/>
                    </a:lnTo>
                    <a:lnTo>
                      <a:pt x="144" y="0"/>
                    </a:lnTo>
                    <a:lnTo>
                      <a:pt x="139" y="0"/>
                    </a:lnTo>
                    <a:lnTo>
                      <a:pt x="135" y="4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1" y="138"/>
                    </a:lnTo>
                    <a:lnTo>
                      <a:pt x="0" y="143"/>
                    </a:lnTo>
                    <a:lnTo>
                      <a:pt x="1" y="148"/>
                    </a:lnTo>
                    <a:lnTo>
                      <a:pt x="5" y="152"/>
                    </a:lnTo>
                    <a:lnTo>
                      <a:pt x="73" y="222"/>
                    </a:lnTo>
                    <a:lnTo>
                      <a:pt x="73" y="222"/>
                    </a:lnTo>
                    <a:lnTo>
                      <a:pt x="77" y="223"/>
                    </a:lnTo>
                    <a:lnTo>
                      <a:pt x="82" y="225"/>
                    </a:lnTo>
                    <a:lnTo>
                      <a:pt x="87" y="223"/>
                    </a:lnTo>
                    <a:lnTo>
                      <a:pt x="91" y="222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4" y="86"/>
                    </a:lnTo>
                    <a:lnTo>
                      <a:pt x="226" y="81"/>
                    </a:lnTo>
                    <a:lnTo>
                      <a:pt x="224" y="76"/>
                    </a:lnTo>
                    <a:lnTo>
                      <a:pt x="221" y="73"/>
                    </a:lnTo>
                    <a:lnTo>
                      <a:pt x="221" y="73"/>
                    </a:lnTo>
                    <a:close/>
                    <a:moveTo>
                      <a:pt x="82" y="216"/>
                    </a:moveTo>
                    <a:lnTo>
                      <a:pt x="9" y="143"/>
                    </a:lnTo>
                    <a:lnTo>
                      <a:pt x="144" y="8"/>
                    </a:lnTo>
                    <a:lnTo>
                      <a:pt x="217" y="81"/>
                    </a:lnTo>
                    <a:lnTo>
                      <a:pt x="82" y="216"/>
                    </a:lnTo>
                    <a:close/>
                  </a:path>
                </a:pathLst>
              </a:custGeom>
              <a:solidFill>
                <a:srgbClr val="A6A6A6"/>
              </a:solidFill>
              <a:ln w="12700">
                <a:solidFill>
                  <a:srgbClr val="A6A6A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3"/>
              <p:cNvSpPr>
                <a:spLocks/>
              </p:cNvSpPr>
              <p:nvPr userDrawn="1"/>
            </p:nvSpPr>
            <p:spPr bwMode="gray">
              <a:xfrm>
                <a:off x="1253588" y="295061"/>
                <a:ext cx="55197" cy="55197"/>
              </a:xfrm>
              <a:custGeom>
                <a:avLst/>
                <a:gdLst>
                  <a:gd name="T0" fmla="*/ 1 w 66"/>
                  <a:gd name="T1" fmla="*/ 6 h 67"/>
                  <a:gd name="T2" fmla="*/ 1 w 66"/>
                  <a:gd name="T3" fmla="*/ 6 h 67"/>
                  <a:gd name="T4" fmla="*/ 0 w 66"/>
                  <a:gd name="T5" fmla="*/ 9 h 67"/>
                  <a:gd name="T6" fmla="*/ 0 w 66"/>
                  <a:gd name="T7" fmla="*/ 12 h 67"/>
                  <a:gd name="T8" fmla="*/ 0 w 66"/>
                  <a:gd name="T9" fmla="*/ 15 h 67"/>
                  <a:gd name="T10" fmla="*/ 1 w 66"/>
                  <a:gd name="T11" fmla="*/ 19 h 67"/>
                  <a:gd name="T12" fmla="*/ 48 w 66"/>
                  <a:gd name="T13" fmla="*/ 65 h 67"/>
                  <a:gd name="T14" fmla="*/ 48 w 66"/>
                  <a:gd name="T15" fmla="*/ 65 h 67"/>
                  <a:gd name="T16" fmla="*/ 51 w 66"/>
                  <a:gd name="T17" fmla="*/ 67 h 67"/>
                  <a:gd name="T18" fmla="*/ 54 w 66"/>
                  <a:gd name="T19" fmla="*/ 67 h 67"/>
                  <a:gd name="T20" fmla="*/ 57 w 66"/>
                  <a:gd name="T21" fmla="*/ 67 h 67"/>
                  <a:gd name="T22" fmla="*/ 60 w 66"/>
                  <a:gd name="T23" fmla="*/ 65 h 67"/>
                  <a:gd name="T24" fmla="*/ 66 w 66"/>
                  <a:gd name="T25" fmla="*/ 59 h 67"/>
                  <a:gd name="T26" fmla="*/ 8 w 66"/>
                  <a:gd name="T27" fmla="*/ 0 h 67"/>
                  <a:gd name="T28" fmla="*/ 1 w 66"/>
                  <a:gd name="T2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67">
                    <a:moveTo>
                      <a:pt x="1" y="6"/>
                    </a:moveTo>
                    <a:lnTo>
                      <a:pt x="1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1" y="19"/>
                    </a:lnTo>
                    <a:lnTo>
                      <a:pt x="48" y="65"/>
                    </a:lnTo>
                    <a:lnTo>
                      <a:pt x="48" y="65"/>
                    </a:lnTo>
                    <a:lnTo>
                      <a:pt x="51" y="67"/>
                    </a:lnTo>
                    <a:lnTo>
                      <a:pt x="54" y="67"/>
                    </a:lnTo>
                    <a:lnTo>
                      <a:pt x="57" y="67"/>
                    </a:lnTo>
                    <a:lnTo>
                      <a:pt x="60" y="65"/>
                    </a:lnTo>
                    <a:lnTo>
                      <a:pt x="66" y="59"/>
                    </a:lnTo>
                    <a:lnTo>
                      <a:pt x="8" y="0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4"/>
              <p:cNvSpPr>
                <a:spLocks/>
              </p:cNvSpPr>
              <p:nvPr userDrawn="1"/>
            </p:nvSpPr>
            <p:spPr bwMode="gray">
              <a:xfrm>
                <a:off x="1247093" y="314543"/>
                <a:ext cx="42209" cy="42209"/>
              </a:xfrm>
              <a:custGeom>
                <a:avLst/>
                <a:gdLst>
                  <a:gd name="T0" fmla="*/ 0 w 52"/>
                  <a:gd name="T1" fmla="*/ 23 h 53"/>
                  <a:gd name="T2" fmla="*/ 29 w 52"/>
                  <a:gd name="T3" fmla="*/ 53 h 53"/>
                  <a:gd name="T4" fmla="*/ 29 w 52"/>
                  <a:gd name="T5" fmla="*/ 53 h 53"/>
                  <a:gd name="T6" fmla="*/ 34 w 52"/>
                  <a:gd name="T7" fmla="*/ 50 h 53"/>
                  <a:gd name="T8" fmla="*/ 40 w 52"/>
                  <a:gd name="T9" fmla="*/ 47 h 53"/>
                  <a:gd name="T10" fmla="*/ 46 w 52"/>
                  <a:gd name="T11" fmla="*/ 44 h 53"/>
                  <a:gd name="T12" fmla="*/ 52 w 52"/>
                  <a:gd name="T13" fmla="*/ 44 h 53"/>
                  <a:gd name="T14" fmla="*/ 52 w 52"/>
                  <a:gd name="T15" fmla="*/ 44 h 53"/>
                  <a:gd name="T16" fmla="*/ 9 w 52"/>
                  <a:gd name="T17" fmla="*/ 0 h 53"/>
                  <a:gd name="T18" fmla="*/ 9 w 52"/>
                  <a:gd name="T19" fmla="*/ 0 h 53"/>
                  <a:gd name="T20" fmla="*/ 9 w 52"/>
                  <a:gd name="T21" fmla="*/ 6 h 53"/>
                  <a:gd name="T22" fmla="*/ 6 w 52"/>
                  <a:gd name="T23" fmla="*/ 13 h 53"/>
                  <a:gd name="T24" fmla="*/ 3 w 52"/>
                  <a:gd name="T25" fmla="*/ 19 h 53"/>
                  <a:gd name="T26" fmla="*/ 0 w 52"/>
                  <a:gd name="T27" fmla="*/ 23 h 53"/>
                  <a:gd name="T28" fmla="*/ 0 w 52"/>
                  <a:gd name="T29" fmla="*/ 2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53">
                    <a:moveTo>
                      <a:pt x="0" y="23"/>
                    </a:moveTo>
                    <a:lnTo>
                      <a:pt x="29" y="53"/>
                    </a:lnTo>
                    <a:lnTo>
                      <a:pt x="29" y="53"/>
                    </a:lnTo>
                    <a:lnTo>
                      <a:pt x="34" y="50"/>
                    </a:lnTo>
                    <a:lnTo>
                      <a:pt x="40" y="47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2" y="44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6"/>
                    </a:lnTo>
                    <a:lnTo>
                      <a:pt x="6" y="13"/>
                    </a:lnTo>
                    <a:lnTo>
                      <a:pt x="3" y="19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5"/>
              <p:cNvSpPr>
                <a:spLocks/>
              </p:cNvSpPr>
              <p:nvPr userDrawn="1"/>
            </p:nvSpPr>
            <p:spPr bwMode="gray">
              <a:xfrm>
                <a:off x="1243847" y="340517"/>
                <a:ext cx="21105" cy="21105"/>
              </a:xfrm>
              <a:custGeom>
                <a:avLst/>
                <a:gdLst>
                  <a:gd name="T0" fmla="*/ 5 w 27"/>
                  <a:gd name="T1" fmla="*/ 22 h 27"/>
                  <a:gd name="T2" fmla="*/ 5 w 27"/>
                  <a:gd name="T3" fmla="*/ 22 h 27"/>
                  <a:gd name="T4" fmla="*/ 10 w 27"/>
                  <a:gd name="T5" fmla="*/ 25 h 27"/>
                  <a:gd name="T6" fmla="*/ 16 w 27"/>
                  <a:gd name="T7" fmla="*/ 27 h 27"/>
                  <a:gd name="T8" fmla="*/ 21 w 27"/>
                  <a:gd name="T9" fmla="*/ 25 h 27"/>
                  <a:gd name="T10" fmla="*/ 27 w 27"/>
                  <a:gd name="T11" fmla="*/ 22 h 27"/>
                  <a:gd name="T12" fmla="*/ 5 w 27"/>
                  <a:gd name="T13" fmla="*/ 0 h 27"/>
                  <a:gd name="T14" fmla="*/ 5 w 27"/>
                  <a:gd name="T15" fmla="*/ 0 h 27"/>
                  <a:gd name="T16" fmla="*/ 2 w 27"/>
                  <a:gd name="T17" fmla="*/ 5 h 27"/>
                  <a:gd name="T18" fmla="*/ 0 w 27"/>
                  <a:gd name="T19" fmla="*/ 11 h 27"/>
                  <a:gd name="T20" fmla="*/ 2 w 27"/>
                  <a:gd name="T21" fmla="*/ 17 h 27"/>
                  <a:gd name="T22" fmla="*/ 5 w 27"/>
                  <a:gd name="T23" fmla="*/ 22 h 27"/>
                  <a:gd name="T24" fmla="*/ 5 w 27"/>
                  <a:gd name="T25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7">
                    <a:moveTo>
                      <a:pt x="5" y="22"/>
                    </a:moveTo>
                    <a:lnTo>
                      <a:pt x="5" y="22"/>
                    </a:lnTo>
                    <a:lnTo>
                      <a:pt x="10" y="25"/>
                    </a:lnTo>
                    <a:lnTo>
                      <a:pt x="16" y="27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5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5" y="22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6"/>
              <p:cNvSpPr>
                <a:spLocks/>
              </p:cNvSpPr>
              <p:nvPr userDrawn="1"/>
            </p:nvSpPr>
            <p:spPr bwMode="gray">
              <a:xfrm>
                <a:off x="1363983" y="192784"/>
                <a:ext cx="47081" cy="47081"/>
              </a:xfrm>
              <a:custGeom>
                <a:avLst/>
                <a:gdLst>
                  <a:gd name="T0" fmla="*/ 58 w 58"/>
                  <a:gd name="T1" fmla="*/ 48 h 59"/>
                  <a:gd name="T2" fmla="*/ 58 w 58"/>
                  <a:gd name="T3" fmla="*/ 48 h 59"/>
                  <a:gd name="T4" fmla="*/ 51 w 58"/>
                  <a:gd name="T5" fmla="*/ 45 h 59"/>
                  <a:gd name="T6" fmla="*/ 43 w 58"/>
                  <a:gd name="T7" fmla="*/ 42 h 59"/>
                  <a:gd name="T8" fmla="*/ 35 w 58"/>
                  <a:gd name="T9" fmla="*/ 36 h 59"/>
                  <a:gd name="T10" fmla="*/ 29 w 58"/>
                  <a:gd name="T11" fmla="*/ 31 h 59"/>
                  <a:gd name="T12" fmla="*/ 29 w 58"/>
                  <a:gd name="T13" fmla="*/ 31 h 59"/>
                  <a:gd name="T14" fmla="*/ 23 w 58"/>
                  <a:gd name="T15" fmla="*/ 23 h 59"/>
                  <a:gd name="T16" fmla="*/ 18 w 58"/>
                  <a:gd name="T17" fmla="*/ 15 h 59"/>
                  <a:gd name="T18" fmla="*/ 14 w 58"/>
                  <a:gd name="T19" fmla="*/ 8 h 59"/>
                  <a:gd name="T20" fmla="*/ 12 w 58"/>
                  <a:gd name="T21" fmla="*/ 0 h 59"/>
                  <a:gd name="T22" fmla="*/ 0 w 58"/>
                  <a:gd name="T23" fmla="*/ 12 h 59"/>
                  <a:gd name="T24" fmla="*/ 48 w 58"/>
                  <a:gd name="T25" fmla="*/ 59 h 59"/>
                  <a:gd name="T26" fmla="*/ 58 w 58"/>
                  <a:gd name="T27" fmla="*/ 48 h 59"/>
                  <a:gd name="T28" fmla="*/ 58 w 58"/>
                  <a:gd name="T29" fmla="*/ 4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59">
                    <a:moveTo>
                      <a:pt x="58" y="48"/>
                    </a:moveTo>
                    <a:lnTo>
                      <a:pt x="58" y="48"/>
                    </a:lnTo>
                    <a:lnTo>
                      <a:pt x="51" y="45"/>
                    </a:lnTo>
                    <a:lnTo>
                      <a:pt x="43" y="42"/>
                    </a:lnTo>
                    <a:lnTo>
                      <a:pt x="35" y="36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3" y="23"/>
                    </a:lnTo>
                    <a:lnTo>
                      <a:pt x="18" y="15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48" y="59"/>
                    </a:lnTo>
                    <a:lnTo>
                      <a:pt x="58" y="48"/>
                    </a:lnTo>
                    <a:lnTo>
                      <a:pt x="58" y="4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7"/>
              <p:cNvSpPr>
                <a:spLocks/>
              </p:cNvSpPr>
              <p:nvPr userDrawn="1"/>
            </p:nvSpPr>
            <p:spPr bwMode="gray">
              <a:xfrm>
                <a:off x="1336384" y="197653"/>
                <a:ext cx="47081" cy="29223"/>
              </a:xfrm>
              <a:custGeom>
                <a:avLst/>
                <a:gdLst>
                  <a:gd name="T0" fmla="*/ 18 w 58"/>
                  <a:gd name="T1" fmla="*/ 0 h 36"/>
                  <a:gd name="T2" fmla="*/ 18 w 58"/>
                  <a:gd name="T3" fmla="*/ 0 h 36"/>
                  <a:gd name="T4" fmla="*/ 12 w 58"/>
                  <a:gd name="T5" fmla="*/ 2 h 36"/>
                  <a:gd name="T6" fmla="*/ 7 w 58"/>
                  <a:gd name="T7" fmla="*/ 5 h 36"/>
                  <a:gd name="T8" fmla="*/ 0 w 58"/>
                  <a:gd name="T9" fmla="*/ 13 h 36"/>
                  <a:gd name="T10" fmla="*/ 0 w 58"/>
                  <a:gd name="T11" fmla="*/ 13 h 36"/>
                  <a:gd name="T12" fmla="*/ 58 w 58"/>
                  <a:gd name="T13" fmla="*/ 36 h 36"/>
                  <a:gd name="T14" fmla="*/ 27 w 58"/>
                  <a:gd name="T15" fmla="*/ 5 h 36"/>
                  <a:gd name="T16" fmla="*/ 27 w 58"/>
                  <a:gd name="T17" fmla="*/ 5 h 36"/>
                  <a:gd name="T18" fmla="*/ 23 w 58"/>
                  <a:gd name="T19" fmla="*/ 2 h 36"/>
                  <a:gd name="T20" fmla="*/ 18 w 58"/>
                  <a:gd name="T21" fmla="*/ 0 h 36"/>
                  <a:gd name="T22" fmla="*/ 18 w 58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58" y="36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1"/>
              <p:cNvSpPr>
                <a:spLocks/>
              </p:cNvSpPr>
              <p:nvPr userDrawn="1"/>
            </p:nvSpPr>
            <p:spPr bwMode="gray">
              <a:xfrm>
                <a:off x="1363983" y="192784"/>
                <a:ext cx="47081" cy="42209"/>
              </a:xfrm>
              <a:custGeom>
                <a:avLst/>
                <a:gdLst>
                  <a:gd name="T0" fmla="*/ 12 w 58"/>
                  <a:gd name="T1" fmla="*/ 0 h 53"/>
                  <a:gd name="T2" fmla="*/ 0 w 58"/>
                  <a:gd name="T3" fmla="*/ 12 h 53"/>
                  <a:gd name="T4" fmla="*/ 32 w 58"/>
                  <a:gd name="T5" fmla="*/ 43 h 53"/>
                  <a:gd name="T6" fmla="*/ 32 w 58"/>
                  <a:gd name="T7" fmla="*/ 43 h 53"/>
                  <a:gd name="T8" fmla="*/ 55 w 58"/>
                  <a:gd name="T9" fmla="*/ 53 h 53"/>
                  <a:gd name="T10" fmla="*/ 58 w 58"/>
                  <a:gd name="T11" fmla="*/ 48 h 53"/>
                  <a:gd name="T12" fmla="*/ 58 w 58"/>
                  <a:gd name="T13" fmla="*/ 48 h 53"/>
                  <a:gd name="T14" fmla="*/ 51 w 58"/>
                  <a:gd name="T15" fmla="*/ 45 h 53"/>
                  <a:gd name="T16" fmla="*/ 43 w 58"/>
                  <a:gd name="T17" fmla="*/ 42 h 53"/>
                  <a:gd name="T18" fmla="*/ 35 w 58"/>
                  <a:gd name="T19" fmla="*/ 36 h 53"/>
                  <a:gd name="T20" fmla="*/ 29 w 58"/>
                  <a:gd name="T21" fmla="*/ 31 h 53"/>
                  <a:gd name="T22" fmla="*/ 29 w 58"/>
                  <a:gd name="T23" fmla="*/ 31 h 53"/>
                  <a:gd name="T24" fmla="*/ 23 w 58"/>
                  <a:gd name="T25" fmla="*/ 23 h 53"/>
                  <a:gd name="T26" fmla="*/ 18 w 58"/>
                  <a:gd name="T27" fmla="*/ 15 h 53"/>
                  <a:gd name="T28" fmla="*/ 14 w 58"/>
                  <a:gd name="T29" fmla="*/ 8 h 53"/>
                  <a:gd name="T30" fmla="*/ 12 w 58"/>
                  <a:gd name="T31" fmla="*/ 0 h 53"/>
                  <a:gd name="T32" fmla="*/ 12 w 58"/>
                  <a:gd name="T3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3">
                    <a:moveTo>
                      <a:pt x="12" y="0"/>
                    </a:moveTo>
                    <a:lnTo>
                      <a:pt x="0" y="12"/>
                    </a:lnTo>
                    <a:lnTo>
                      <a:pt x="32" y="43"/>
                    </a:lnTo>
                    <a:lnTo>
                      <a:pt x="32" y="43"/>
                    </a:lnTo>
                    <a:lnTo>
                      <a:pt x="55" y="53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1" y="45"/>
                    </a:lnTo>
                    <a:lnTo>
                      <a:pt x="43" y="42"/>
                    </a:lnTo>
                    <a:lnTo>
                      <a:pt x="35" y="36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3" y="23"/>
                    </a:lnTo>
                    <a:lnTo>
                      <a:pt x="18" y="15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9" name="Group 178"/>
          <p:cNvGrpSpPr/>
          <p:nvPr userDrawn="1"/>
        </p:nvGrpSpPr>
        <p:grpSpPr bwMode="gray">
          <a:xfrm>
            <a:off x="5731062" y="914400"/>
            <a:ext cx="371475" cy="371475"/>
            <a:chOff x="1676399" y="895350"/>
            <a:chExt cx="304800" cy="304800"/>
          </a:xfrm>
        </p:grpSpPr>
        <p:sp>
          <p:nvSpPr>
            <p:cNvPr id="180" name="Oval 179"/>
            <p:cNvSpPr/>
            <p:nvPr userDrawn="1"/>
          </p:nvSpPr>
          <p:spPr bwMode="gray">
            <a:xfrm>
              <a:off x="1676399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1" name="Freeform 11"/>
            <p:cNvSpPr>
              <a:spLocks/>
            </p:cNvSpPr>
            <p:nvPr userDrawn="1"/>
          </p:nvSpPr>
          <p:spPr bwMode="gray">
            <a:xfrm>
              <a:off x="1726683" y="928563"/>
              <a:ext cx="204233" cy="233408"/>
            </a:xfrm>
            <a:custGeom>
              <a:avLst/>
              <a:gdLst>
                <a:gd name="T0" fmla="*/ 325 w 618"/>
                <a:gd name="T1" fmla="*/ 683 h 706"/>
                <a:gd name="T2" fmla="*/ 423 w 618"/>
                <a:gd name="T3" fmla="*/ 695 h 706"/>
                <a:gd name="T4" fmla="*/ 341 w 618"/>
                <a:gd name="T5" fmla="*/ 606 h 706"/>
                <a:gd name="T6" fmla="*/ 340 w 618"/>
                <a:gd name="T7" fmla="*/ 494 h 706"/>
                <a:gd name="T8" fmla="*/ 348 w 618"/>
                <a:gd name="T9" fmla="*/ 360 h 706"/>
                <a:gd name="T10" fmla="*/ 427 w 618"/>
                <a:gd name="T11" fmla="*/ 384 h 706"/>
                <a:gd name="T12" fmla="*/ 617 w 618"/>
                <a:gd name="T13" fmla="*/ 484 h 706"/>
                <a:gd name="T14" fmla="*/ 611 w 618"/>
                <a:gd name="T15" fmla="*/ 438 h 706"/>
                <a:gd name="T16" fmla="*/ 538 w 618"/>
                <a:gd name="T17" fmla="*/ 359 h 706"/>
                <a:gd name="T18" fmla="*/ 524 w 618"/>
                <a:gd name="T19" fmla="*/ 322 h 706"/>
                <a:gd name="T20" fmla="*/ 513 w 618"/>
                <a:gd name="T21" fmla="*/ 338 h 706"/>
                <a:gd name="T22" fmla="*/ 496 w 618"/>
                <a:gd name="T23" fmla="*/ 340 h 706"/>
                <a:gd name="T24" fmla="*/ 443 w 618"/>
                <a:gd name="T25" fmla="*/ 290 h 706"/>
                <a:gd name="T26" fmla="*/ 430 w 618"/>
                <a:gd name="T27" fmla="*/ 238 h 706"/>
                <a:gd name="T28" fmla="*/ 418 w 618"/>
                <a:gd name="T29" fmla="*/ 256 h 706"/>
                <a:gd name="T30" fmla="*/ 398 w 618"/>
                <a:gd name="T31" fmla="*/ 254 h 706"/>
                <a:gd name="T32" fmla="*/ 337 w 618"/>
                <a:gd name="T33" fmla="*/ 185 h 706"/>
                <a:gd name="T34" fmla="*/ 305 w 618"/>
                <a:gd name="T35" fmla="*/ 0 h 706"/>
                <a:gd name="T36" fmla="*/ 274 w 618"/>
                <a:gd name="T37" fmla="*/ 185 h 706"/>
                <a:gd name="T38" fmla="*/ 218 w 618"/>
                <a:gd name="T39" fmla="*/ 253 h 706"/>
                <a:gd name="T40" fmla="*/ 196 w 618"/>
                <a:gd name="T41" fmla="*/ 258 h 706"/>
                <a:gd name="T42" fmla="*/ 183 w 618"/>
                <a:gd name="T43" fmla="*/ 240 h 706"/>
                <a:gd name="T44" fmla="*/ 170 w 618"/>
                <a:gd name="T45" fmla="*/ 283 h 706"/>
                <a:gd name="T46" fmla="*/ 117 w 618"/>
                <a:gd name="T47" fmla="*/ 344 h 706"/>
                <a:gd name="T48" fmla="*/ 99 w 618"/>
                <a:gd name="T49" fmla="*/ 344 h 706"/>
                <a:gd name="T50" fmla="*/ 86 w 618"/>
                <a:gd name="T51" fmla="*/ 322 h 706"/>
                <a:gd name="T52" fmla="*/ 73 w 618"/>
                <a:gd name="T53" fmla="*/ 369 h 706"/>
                <a:gd name="T54" fmla="*/ 8 w 618"/>
                <a:gd name="T55" fmla="*/ 441 h 706"/>
                <a:gd name="T56" fmla="*/ 3 w 618"/>
                <a:gd name="T57" fmla="*/ 485 h 706"/>
                <a:gd name="T58" fmla="*/ 181 w 618"/>
                <a:gd name="T59" fmla="*/ 387 h 706"/>
                <a:gd name="T60" fmla="*/ 267 w 618"/>
                <a:gd name="T61" fmla="*/ 361 h 706"/>
                <a:gd name="T62" fmla="*/ 275 w 618"/>
                <a:gd name="T63" fmla="*/ 494 h 706"/>
                <a:gd name="T64" fmla="*/ 272 w 618"/>
                <a:gd name="T65" fmla="*/ 612 h 706"/>
                <a:gd name="T66" fmla="*/ 193 w 618"/>
                <a:gd name="T67" fmla="*/ 693 h 706"/>
                <a:gd name="T68" fmla="*/ 293 w 618"/>
                <a:gd name="T69" fmla="*/ 684 h 706"/>
                <a:gd name="T70" fmla="*/ 308 w 618"/>
                <a:gd name="T71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8" h="706">
                  <a:moveTo>
                    <a:pt x="317" y="690"/>
                  </a:moveTo>
                  <a:cubicBezTo>
                    <a:pt x="319" y="684"/>
                    <a:pt x="323" y="683"/>
                    <a:pt x="325" y="683"/>
                  </a:cubicBezTo>
                  <a:cubicBezTo>
                    <a:pt x="417" y="704"/>
                    <a:pt x="417" y="704"/>
                    <a:pt x="417" y="704"/>
                  </a:cubicBezTo>
                  <a:cubicBezTo>
                    <a:pt x="421" y="704"/>
                    <a:pt x="423" y="700"/>
                    <a:pt x="423" y="695"/>
                  </a:cubicBezTo>
                  <a:cubicBezTo>
                    <a:pt x="423" y="687"/>
                    <a:pt x="419" y="679"/>
                    <a:pt x="413" y="673"/>
                  </a:cubicBezTo>
                  <a:cubicBezTo>
                    <a:pt x="341" y="606"/>
                    <a:pt x="341" y="606"/>
                    <a:pt x="341" y="606"/>
                  </a:cubicBezTo>
                  <a:cubicBezTo>
                    <a:pt x="335" y="601"/>
                    <a:pt x="334" y="597"/>
                    <a:pt x="334" y="592"/>
                  </a:cubicBezTo>
                  <a:cubicBezTo>
                    <a:pt x="334" y="581"/>
                    <a:pt x="340" y="569"/>
                    <a:pt x="340" y="494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40" y="366"/>
                    <a:pt x="340" y="360"/>
                    <a:pt x="348" y="360"/>
                  </a:cubicBezTo>
                  <a:cubicBezTo>
                    <a:pt x="349" y="360"/>
                    <a:pt x="353" y="362"/>
                    <a:pt x="361" y="364"/>
                  </a:cubicBezTo>
                  <a:cubicBezTo>
                    <a:pt x="427" y="384"/>
                    <a:pt x="427" y="384"/>
                    <a:pt x="427" y="384"/>
                  </a:cubicBezTo>
                  <a:cubicBezTo>
                    <a:pt x="438" y="387"/>
                    <a:pt x="448" y="391"/>
                    <a:pt x="463" y="399"/>
                  </a:cubicBezTo>
                  <a:cubicBezTo>
                    <a:pt x="617" y="484"/>
                    <a:pt x="617" y="484"/>
                    <a:pt x="617" y="484"/>
                  </a:cubicBezTo>
                  <a:cubicBezTo>
                    <a:pt x="618" y="458"/>
                    <a:pt x="618" y="458"/>
                    <a:pt x="618" y="458"/>
                  </a:cubicBezTo>
                  <a:cubicBezTo>
                    <a:pt x="618" y="447"/>
                    <a:pt x="618" y="444"/>
                    <a:pt x="611" y="438"/>
                  </a:cubicBezTo>
                  <a:cubicBezTo>
                    <a:pt x="545" y="381"/>
                    <a:pt x="545" y="381"/>
                    <a:pt x="545" y="381"/>
                  </a:cubicBezTo>
                  <a:cubicBezTo>
                    <a:pt x="538" y="375"/>
                    <a:pt x="538" y="374"/>
                    <a:pt x="538" y="359"/>
                  </a:cubicBezTo>
                  <a:cubicBezTo>
                    <a:pt x="538" y="337"/>
                    <a:pt x="538" y="337"/>
                    <a:pt x="538" y="337"/>
                  </a:cubicBezTo>
                  <a:cubicBezTo>
                    <a:pt x="538" y="326"/>
                    <a:pt x="537" y="322"/>
                    <a:pt x="524" y="322"/>
                  </a:cubicBezTo>
                  <a:cubicBezTo>
                    <a:pt x="516" y="322"/>
                    <a:pt x="513" y="324"/>
                    <a:pt x="513" y="331"/>
                  </a:cubicBezTo>
                  <a:cubicBezTo>
                    <a:pt x="513" y="338"/>
                    <a:pt x="513" y="338"/>
                    <a:pt x="513" y="338"/>
                  </a:cubicBezTo>
                  <a:cubicBezTo>
                    <a:pt x="513" y="342"/>
                    <a:pt x="509" y="345"/>
                    <a:pt x="506" y="345"/>
                  </a:cubicBezTo>
                  <a:cubicBezTo>
                    <a:pt x="505" y="345"/>
                    <a:pt x="502" y="345"/>
                    <a:pt x="496" y="340"/>
                  </a:cubicBezTo>
                  <a:cubicBezTo>
                    <a:pt x="449" y="299"/>
                    <a:pt x="449" y="299"/>
                    <a:pt x="449" y="299"/>
                  </a:cubicBezTo>
                  <a:cubicBezTo>
                    <a:pt x="444" y="295"/>
                    <a:pt x="443" y="292"/>
                    <a:pt x="443" y="290"/>
                  </a:cubicBezTo>
                  <a:cubicBezTo>
                    <a:pt x="445" y="251"/>
                    <a:pt x="445" y="251"/>
                    <a:pt x="445" y="251"/>
                  </a:cubicBezTo>
                  <a:cubicBezTo>
                    <a:pt x="445" y="241"/>
                    <a:pt x="442" y="238"/>
                    <a:pt x="430" y="238"/>
                  </a:cubicBezTo>
                  <a:cubicBezTo>
                    <a:pt x="421" y="238"/>
                    <a:pt x="418" y="241"/>
                    <a:pt x="418" y="250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8" y="260"/>
                    <a:pt x="415" y="263"/>
                    <a:pt x="411" y="263"/>
                  </a:cubicBezTo>
                  <a:cubicBezTo>
                    <a:pt x="407" y="263"/>
                    <a:pt x="404" y="260"/>
                    <a:pt x="398" y="254"/>
                  </a:cubicBezTo>
                  <a:cubicBezTo>
                    <a:pt x="348" y="211"/>
                    <a:pt x="348" y="211"/>
                    <a:pt x="348" y="211"/>
                  </a:cubicBezTo>
                  <a:cubicBezTo>
                    <a:pt x="338" y="202"/>
                    <a:pt x="338" y="202"/>
                    <a:pt x="337" y="185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4" y="73"/>
                    <a:pt x="324" y="0"/>
                    <a:pt x="305" y="0"/>
                  </a:cubicBezTo>
                  <a:cubicBezTo>
                    <a:pt x="285" y="0"/>
                    <a:pt x="275" y="87"/>
                    <a:pt x="274" y="144"/>
                  </a:cubicBezTo>
                  <a:cubicBezTo>
                    <a:pt x="274" y="185"/>
                    <a:pt x="274" y="185"/>
                    <a:pt x="274" y="185"/>
                  </a:cubicBezTo>
                  <a:cubicBezTo>
                    <a:pt x="274" y="202"/>
                    <a:pt x="274" y="203"/>
                    <a:pt x="264" y="212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09" y="262"/>
                    <a:pt x="204" y="263"/>
                    <a:pt x="201" y="263"/>
                  </a:cubicBezTo>
                  <a:cubicBezTo>
                    <a:pt x="198" y="263"/>
                    <a:pt x="196" y="261"/>
                    <a:pt x="196" y="258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6" y="244"/>
                    <a:pt x="195" y="240"/>
                    <a:pt x="183" y="240"/>
                  </a:cubicBezTo>
                  <a:cubicBezTo>
                    <a:pt x="170" y="240"/>
                    <a:pt x="170" y="245"/>
                    <a:pt x="170" y="258"/>
                  </a:cubicBezTo>
                  <a:cubicBezTo>
                    <a:pt x="170" y="283"/>
                    <a:pt x="170" y="283"/>
                    <a:pt x="170" y="283"/>
                  </a:cubicBezTo>
                  <a:cubicBezTo>
                    <a:pt x="170" y="294"/>
                    <a:pt x="169" y="298"/>
                    <a:pt x="161" y="304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10" y="349"/>
                    <a:pt x="106" y="351"/>
                    <a:pt x="104" y="351"/>
                  </a:cubicBezTo>
                  <a:cubicBezTo>
                    <a:pt x="102" y="351"/>
                    <a:pt x="99" y="348"/>
                    <a:pt x="99" y="34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24"/>
                    <a:pt x="96" y="322"/>
                    <a:pt x="86" y="322"/>
                  </a:cubicBezTo>
                  <a:cubicBezTo>
                    <a:pt x="75" y="322"/>
                    <a:pt x="73" y="327"/>
                    <a:pt x="73" y="340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3" y="382"/>
                    <a:pt x="72" y="384"/>
                    <a:pt x="63" y="392"/>
                  </a:cubicBezTo>
                  <a:cubicBezTo>
                    <a:pt x="8" y="441"/>
                    <a:pt x="8" y="441"/>
                    <a:pt x="8" y="441"/>
                  </a:cubicBezTo>
                  <a:cubicBezTo>
                    <a:pt x="0" y="448"/>
                    <a:pt x="0" y="449"/>
                    <a:pt x="0" y="457"/>
                  </a:cubicBezTo>
                  <a:cubicBezTo>
                    <a:pt x="3" y="485"/>
                    <a:pt x="3" y="485"/>
                    <a:pt x="3" y="485"/>
                  </a:cubicBezTo>
                  <a:cubicBezTo>
                    <a:pt x="147" y="401"/>
                    <a:pt x="147" y="401"/>
                    <a:pt x="147" y="401"/>
                  </a:cubicBezTo>
                  <a:cubicBezTo>
                    <a:pt x="162" y="392"/>
                    <a:pt x="163" y="392"/>
                    <a:pt x="181" y="387"/>
                  </a:cubicBezTo>
                  <a:cubicBezTo>
                    <a:pt x="248" y="366"/>
                    <a:pt x="248" y="366"/>
                    <a:pt x="248" y="366"/>
                  </a:cubicBezTo>
                  <a:cubicBezTo>
                    <a:pt x="259" y="362"/>
                    <a:pt x="265" y="361"/>
                    <a:pt x="267" y="361"/>
                  </a:cubicBezTo>
                  <a:cubicBezTo>
                    <a:pt x="275" y="361"/>
                    <a:pt x="275" y="367"/>
                    <a:pt x="275" y="387"/>
                  </a:cubicBezTo>
                  <a:cubicBezTo>
                    <a:pt x="275" y="494"/>
                    <a:pt x="275" y="494"/>
                    <a:pt x="275" y="494"/>
                  </a:cubicBezTo>
                  <a:cubicBezTo>
                    <a:pt x="275" y="587"/>
                    <a:pt x="281" y="574"/>
                    <a:pt x="281" y="593"/>
                  </a:cubicBezTo>
                  <a:cubicBezTo>
                    <a:pt x="281" y="599"/>
                    <a:pt x="279" y="605"/>
                    <a:pt x="272" y="612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195" y="683"/>
                    <a:pt x="193" y="686"/>
                    <a:pt x="193" y="693"/>
                  </a:cubicBezTo>
                  <a:cubicBezTo>
                    <a:pt x="193" y="705"/>
                    <a:pt x="195" y="706"/>
                    <a:pt x="199" y="706"/>
                  </a:cubicBezTo>
                  <a:cubicBezTo>
                    <a:pt x="293" y="684"/>
                    <a:pt x="293" y="684"/>
                    <a:pt x="293" y="684"/>
                  </a:cubicBezTo>
                  <a:cubicBezTo>
                    <a:pt x="296" y="684"/>
                    <a:pt x="299" y="686"/>
                    <a:pt x="300" y="688"/>
                  </a:cubicBezTo>
                  <a:cubicBezTo>
                    <a:pt x="308" y="706"/>
                    <a:pt x="308" y="706"/>
                    <a:pt x="308" y="706"/>
                  </a:cubicBezTo>
                  <a:lnTo>
                    <a:pt x="317" y="690"/>
                  </a:ln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2" name="Group 181"/>
          <p:cNvGrpSpPr/>
          <p:nvPr userDrawn="1"/>
        </p:nvGrpSpPr>
        <p:grpSpPr bwMode="gray">
          <a:xfrm>
            <a:off x="5731062" y="1952625"/>
            <a:ext cx="371475" cy="371475"/>
            <a:chOff x="2635865" y="895350"/>
            <a:chExt cx="304800" cy="304800"/>
          </a:xfrm>
        </p:grpSpPr>
        <p:sp>
          <p:nvSpPr>
            <p:cNvPr id="183" name="Oval 182"/>
            <p:cNvSpPr/>
            <p:nvPr userDrawn="1"/>
          </p:nvSpPr>
          <p:spPr bwMode="gray">
            <a:xfrm>
              <a:off x="2635865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" name="Freeform 21"/>
            <p:cNvSpPr>
              <a:spLocks noEditPoints="1"/>
            </p:cNvSpPr>
            <p:nvPr userDrawn="1"/>
          </p:nvSpPr>
          <p:spPr bwMode="gray">
            <a:xfrm>
              <a:off x="2673930" y="966665"/>
              <a:ext cx="241574" cy="148402"/>
            </a:xfrm>
            <a:custGeom>
              <a:avLst/>
              <a:gdLst>
                <a:gd name="T0" fmla="*/ 6 w 277"/>
                <a:gd name="T1" fmla="*/ 144 h 169"/>
                <a:gd name="T2" fmla="*/ 0 w 277"/>
                <a:gd name="T3" fmla="*/ 136 h 169"/>
                <a:gd name="T4" fmla="*/ 8 w 277"/>
                <a:gd name="T5" fmla="*/ 101 h 169"/>
                <a:gd name="T6" fmla="*/ 51 w 277"/>
                <a:gd name="T7" fmla="*/ 106 h 169"/>
                <a:gd name="T8" fmla="*/ 4 w 277"/>
                <a:gd name="T9" fmla="*/ 78 h 169"/>
                <a:gd name="T10" fmla="*/ 6 w 277"/>
                <a:gd name="T11" fmla="*/ 58 h 169"/>
                <a:gd name="T12" fmla="*/ 15 w 277"/>
                <a:gd name="T13" fmla="*/ 40 h 169"/>
                <a:gd name="T14" fmla="*/ 64 w 277"/>
                <a:gd name="T15" fmla="*/ 7 h 169"/>
                <a:gd name="T16" fmla="*/ 206 w 277"/>
                <a:gd name="T17" fmla="*/ 4 h 169"/>
                <a:gd name="T18" fmla="*/ 240 w 277"/>
                <a:gd name="T19" fmla="*/ 39 h 169"/>
                <a:gd name="T20" fmla="*/ 270 w 277"/>
                <a:gd name="T21" fmla="*/ 43 h 169"/>
                <a:gd name="T22" fmla="*/ 257 w 277"/>
                <a:gd name="T23" fmla="*/ 60 h 169"/>
                <a:gd name="T24" fmla="*/ 235 w 277"/>
                <a:gd name="T25" fmla="*/ 89 h 169"/>
                <a:gd name="T26" fmla="*/ 226 w 277"/>
                <a:gd name="T27" fmla="*/ 107 h 169"/>
                <a:gd name="T28" fmla="*/ 277 w 277"/>
                <a:gd name="T29" fmla="*/ 95 h 169"/>
                <a:gd name="T30" fmla="*/ 276 w 277"/>
                <a:gd name="T31" fmla="*/ 140 h 169"/>
                <a:gd name="T32" fmla="*/ 203 w 277"/>
                <a:gd name="T33" fmla="*/ 149 h 169"/>
                <a:gd name="T34" fmla="*/ 73 w 277"/>
                <a:gd name="T35" fmla="*/ 149 h 169"/>
                <a:gd name="T36" fmla="*/ 68 w 277"/>
                <a:gd name="T37" fmla="*/ 17 h 169"/>
                <a:gd name="T38" fmla="*/ 46 w 277"/>
                <a:gd name="T39" fmla="*/ 52 h 169"/>
                <a:gd name="T40" fmla="*/ 232 w 277"/>
                <a:gd name="T41" fmla="*/ 48 h 169"/>
                <a:gd name="T42" fmla="*/ 200 w 277"/>
                <a:gd name="T43" fmla="*/ 14 h 169"/>
                <a:gd name="T44" fmla="*/ 95 w 277"/>
                <a:gd name="T45" fmla="*/ 77 h 169"/>
                <a:gd name="T46" fmla="*/ 88 w 277"/>
                <a:gd name="T47" fmla="*/ 132 h 169"/>
                <a:gd name="T48" fmla="*/ 180 w 277"/>
                <a:gd name="T49" fmla="*/ 140 h 169"/>
                <a:gd name="T50" fmla="*/ 190 w 277"/>
                <a:gd name="T51" fmla="*/ 86 h 169"/>
                <a:gd name="T52" fmla="*/ 95 w 277"/>
                <a:gd name="T53" fmla="*/ 77 h 169"/>
                <a:gd name="T54" fmla="*/ 225 w 277"/>
                <a:gd name="T55" fmla="*/ 164 h 169"/>
                <a:gd name="T56" fmla="*/ 272 w 277"/>
                <a:gd name="T57" fmla="*/ 169 h 169"/>
                <a:gd name="T58" fmla="*/ 277 w 277"/>
                <a:gd name="T59" fmla="*/ 149 h 169"/>
                <a:gd name="T60" fmla="*/ 271 w 277"/>
                <a:gd name="T61" fmla="*/ 150 h 169"/>
                <a:gd name="T62" fmla="*/ 218 w 277"/>
                <a:gd name="T63" fmla="*/ 117 h 169"/>
                <a:gd name="T64" fmla="*/ 218 w 277"/>
                <a:gd name="T65" fmla="*/ 136 h 169"/>
                <a:gd name="T66" fmla="*/ 218 w 277"/>
                <a:gd name="T67" fmla="*/ 117 h 169"/>
                <a:gd name="T68" fmla="*/ 51 w 277"/>
                <a:gd name="T69" fmla="*/ 164 h 169"/>
                <a:gd name="T70" fmla="*/ 5 w 277"/>
                <a:gd name="T71" fmla="*/ 169 h 169"/>
                <a:gd name="T72" fmla="*/ 0 w 277"/>
                <a:gd name="T73" fmla="*/ 149 h 169"/>
                <a:gd name="T74" fmla="*/ 6 w 277"/>
                <a:gd name="T75" fmla="*/ 150 h 169"/>
                <a:gd name="T76" fmla="*/ 58 w 277"/>
                <a:gd name="T77" fmla="*/ 117 h 169"/>
                <a:gd name="T78" fmla="*/ 58 w 277"/>
                <a:gd name="T79" fmla="*/ 136 h 169"/>
                <a:gd name="T80" fmla="*/ 58 w 277"/>
                <a:gd name="T8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7" h="169">
                  <a:moveTo>
                    <a:pt x="73" y="149"/>
                  </a:moveTo>
                  <a:cubicBezTo>
                    <a:pt x="51" y="148"/>
                    <a:pt x="29" y="146"/>
                    <a:pt x="6" y="144"/>
                  </a:cubicBezTo>
                  <a:cubicBezTo>
                    <a:pt x="4" y="143"/>
                    <a:pt x="2" y="143"/>
                    <a:pt x="1" y="140"/>
                  </a:cubicBezTo>
                  <a:cubicBezTo>
                    <a:pt x="0" y="139"/>
                    <a:pt x="0" y="138"/>
                    <a:pt x="0" y="136"/>
                  </a:cubicBezTo>
                  <a:cubicBezTo>
                    <a:pt x="0" y="123"/>
                    <a:pt x="0" y="109"/>
                    <a:pt x="0" y="95"/>
                  </a:cubicBezTo>
                  <a:cubicBezTo>
                    <a:pt x="1" y="98"/>
                    <a:pt x="4" y="101"/>
                    <a:pt x="8" y="101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1" y="107"/>
                    <a:pt x="51" y="107"/>
                    <a:pt x="51" y="106"/>
                  </a:cubicBezTo>
                  <a:cubicBezTo>
                    <a:pt x="51" y="98"/>
                    <a:pt x="51" y="91"/>
                    <a:pt x="41" y="89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2" y="57"/>
                    <a:pt x="1" y="49"/>
                    <a:pt x="6" y="43"/>
                  </a:cubicBezTo>
                  <a:cubicBezTo>
                    <a:pt x="9" y="40"/>
                    <a:pt x="12" y="40"/>
                    <a:pt x="1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6" y="5"/>
                    <a:pt x="68" y="4"/>
                    <a:pt x="70" y="4"/>
                  </a:cubicBezTo>
                  <a:cubicBezTo>
                    <a:pt x="116" y="0"/>
                    <a:pt x="161" y="0"/>
                    <a:pt x="206" y="4"/>
                  </a:cubicBezTo>
                  <a:cubicBezTo>
                    <a:pt x="209" y="4"/>
                    <a:pt x="211" y="5"/>
                    <a:pt x="212" y="7"/>
                  </a:cubicBezTo>
                  <a:cubicBezTo>
                    <a:pt x="240" y="39"/>
                    <a:pt x="240" y="39"/>
                    <a:pt x="240" y="39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4" y="40"/>
                    <a:pt x="268" y="40"/>
                    <a:pt x="270" y="43"/>
                  </a:cubicBezTo>
                  <a:cubicBezTo>
                    <a:pt x="276" y="49"/>
                    <a:pt x="275" y="57"/>
                    <a:pt x="270" y="58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72" y="78"/>
                    <a:pt x="272" y="78"/>
                    <a:pt x="272" y="78"/>
                  </a:cubicBezTo>
                  <a:cubicBezTo>
                    <a:pt x="235" y="89"/>
                    <a:pt x="235" y="89"/>
                    <a:pt x="235" y="89"/>
                  </a:cubicBezTo>
                  <a:cubicBezTo>
                    <a:pt x="225" y="91"/>
                    <a:pt x="225" y="98"/>
                    <a:pt x="225" y="106"/>
                  </a:cubicBezTo>
                  <a:cubicBezTo>
                    <a:pt x="225" y="107"/>
                    <a:pt x="226" y="107"/>
                    <a:pt x="226" y="107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72" y="101"/>
                    <a:pt x="275" y="98"/>
                    <a:pt x="277" y="95"/>
                  </a:cubicBezTo>
                  <a:cubicBezTo>
                    <a:pt x="277" y="109"/>
                    <a:pt x="277" y="123"/>
                    <a:pt x="277" y="136"/>
                  </a:cubicBezTo>
                  <a:cubicBezTo>
                    <a:pt x="277" y="138"/>
                    <a:pt x="276" y="139"/>
                    <a:pt x="276" y="140"/>
                  </a:cubicBezTo>
                  <a:cubicBezTo>
                    <a:pt x="274" y="143"/>
                    <a:pt x="272" y="143"/>
                    <a:pt x="270" y="144"/>
                  </a:cubicBezTo>
                  <a:cubicBezTo>
                    <a:pt x="248" y="146"/>
                    <a:pt x="225" y="148"/>
                    <a:pt x="203" y="149"/>
                  </a:cubicBezTo>
                  <a:cubicBezTo>
                    <a:pt x="181" y="151"/>
                    <a:pt x="160" y="151"/>
                    <a:pt x="138" y="151"/>
                  </a:cubicBezTo>
                  <a:cubicBezTo>
                    <a:pt x="116" y="151"/>
                    <a:pt x="95" y="151"/>
                    <a:pt x="73" y="149"/>
                  </a:cubicBezTo>
                  <a:close/>
                  <a:moveTo>
                    <a:pt x="76" y="14"/>
                  </a:moveTo>
                  <a:cubicBezTo>
                    <a:pt x="73" y="14"/>
                    <a:pt x="70" y="14"/>
                    <a:pt x="68" y="1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2" y="50"/>
                    <a:pt x="43" y="52"/>
                    <a:pt x="46" y="52"/>
                  </a:cubicBezTo>
                  <a:cubicBezTo>
                    <a:pt x="107" y="58"/>
                    <a:pt x="169" y="58"/>
                    <a:pt x="230" y="52"/>
                  </a:cubicBezTo>
                  <a:cubicBezTo>
                    <a:pt x="233" y="52"/>
                    <a:pt x="234" y="50"/>
                    <a:pt x="232" y="48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6" y="14"/>
                    <a:pt x="203" y="14"/>
                    <a:pt x="200" y="14"/>
                  </a:cubicBezTo>
                  <a:cubicBezTo>
                    <a:pt x="159" y="10"/>
                    <a:pt x="117" y="10"/>
                    <a:pt x="76" y="14"/>
                  </a:cubicBezTo>
                  <a:close/>
                  <a:moveTo>
                    <a:pt x="95" y="77"/>
                  </a:moveTo>
                  <a:cubicBezTo>
                    <a:pt x="90" y="77"/>
                    <a:pt x="86" y="81"/>
                    <a:pt x="86" y="86"/>
                  </a:cubicBezTo>
                  <a:cubicBezTo>
                    <a:pt x="88" y="132"/>
                    <a:pt x="88" y="132"/>
                    <a:pt x="88" y="132"/>
                  </a:cubicBezTo>
                  <a:cubicBezTo>
                    <a:pt x="88" y="136"/>
                    <a:pt x="92" y="139"/>
                    <a:pt x="96" y="140"/>
                  </a:cubicBezTo>
                  <a:cubicBezTo>
                    <a:pt x="124" y="142"/>
                    <a:pt x="152" y="142"/>
                    <a:pt x="180" y="140"/>
                  </a:cubicBezTo>
                  <a:cubicBezTo>
                    <a:pt x="184" y="139"/>
                    <a:pt x="188" y="136"/>
                    <a:pt x="188" y="132"/>
                  </a:cubicBezTo>
                  <a:cubicBezTo>
                    <a:pt x="190" y="86"/>
                    <a:pt x="190" y="86"/>
                    <a:pt x="190" y="86"/>
                  </a:cubicBezTo>
                  <a:cubicBezTo>
                    <a:pt x="190" y="81"/>
                    <a:pt x="186" y="77"/>
                    <a:pt x="181" y="77"/>
                  </a:cubicBezTo>
                  <a:cubicBezTo>
                    <a:pt x="95" y="77"/>
                    <a:pt x="95" y="77"/>
                    <a:pt x="95" y="77"/>
                  </a:cubicBezTo>
                  <a:close/>
                  <a:moveTo>
                    <a:pt x="225" y="154"/>
                  </a:moveTo>
                  <a:cubicBezTo>
                    <a:pt x="225" y="164"/>
                    <a:pt x="225" y="164"/>
                    <a:pt x="225" y="164"/>
                  </a:cubicBezTo>
                  <a:cubicBezTo>
                    <a:pt x="225" y="167"/>
                    <a:pt x="227" y="169"/>
                    <a:pt x="23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9"/>
                    <a:pt x="277" y="167"/>
                    <a:pt x="277" y="164"/>
                  </a:cubicBezTo>
                  <a:cubicBezTo>
                    <a:pt x="277" y="149"/>
                    <a:pt x="277" y="149"/>
                    <a:pt x="277" y="149"/>
                  </a:cubicBezTo>
                  <a:cubicBezTo>
                    <a:pt x="277" y="148"/>
                    <a:pt x="277" y="148"/>
                    <a:pt x="277" y="148"/>
                  </a:cubicBezTo>
                  <a:cubicBezTo>
                    <a:pt x="275" y="149"/>
                    <a:pt x="273" y="149"/>
                    <a:pt x="271" y="150"/>
                  </a:cubicBezTo>
                  <a:cubicBezTo>
                    <a:pt x="255" y="151"/>
                    <a:pt x="240" y="153"/>
                    <a:pt x="225" y="154"/>
                  </a:cubicBezTo>
                  <a:close/>
                  <a:moveTo>
                    <a:pt x="218" y="117"/>
                  </a:moveTo>
                  <a:cubicBezTo>
                    <a:pt x="213" y="117"/>
                    <a:pt x="209" y="121"/>
                    <a:pt x="209" y="127"/>
                  </a:cubicBezTo>
                  <a:cubicBezTo>
                    <a:pt x="209" y="132"/>
                    <a:pt x="213" y="136"/>
                    <a:pt x="218" y="136"/>
                  </a:cubicBezTo>
                  <a:cubicBezTo>
                    <a:pt x="224" y="136"/>
                    <a:pt x="228" y="132"/>
                    <a:pt x="228" y="127"/>
                  </a:cubicBezTo>
                  <a:cubicBezTo>
                    <a:pt x="228" y="121"/>
                    <a:pt x="224" y="117"/>
                    <a:pt x="218" y="117"/>
                  </a:cubicBezTo>
                  <a:close/>
                  <a:moveTo>
                    <a:pt x="51" y="154"/>
                  </a:moveTo>
                  <a:cubicBezTo>
                    <a:pt x="51" y="164"/>
                    <a:pt x="51" y="164"/>
                    <a:pt x="51" y="164"/>
                  </a:cubicBezTo>
                  <a:cubicBezTo>
                    <a:pt x="51" y="167"/>
                    <a:pt x="49" y="169"/>
                    <a:pt x="46" y="169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2" y="169"/>
                    <a:pt x="0" y="167"/>
                    <a:pt x="0" y="164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3" y="149"/>
                    <a:pt x="6" y="150"/>
                  </a:cubicBezTo>
                  <a:cubicBezTo>
                    <a:pt x="21" y="151"/>
                    <a:pt x="36" y="153"/>
                    <a:pt x="51" y="154"/>
                  </a:cubicBezTo>
                  <a:close/>
                  <a:moveTo>
                    <a:pt x="58" y="117"/>
                  </a:moveTo>
                  <a:cubicBezTo>
                    <a:pt x="63" y="117"/>
                    <a:pt x="67" y="121"/>
                    <a:pt x="67" y="127"/>
                  </a:cubicBezTo>
                  <a:cubicBezTo>
                    <a:pt x="67" y="132"/>
                    <a:pt x="63" y="136"/>
                    <a:pt x="58" y="136"/>
                  </a:cubicBezTo>
                  <a:cubicBezTo>
                    <a:pt x="52" y="136"/>
                    <a:pt x="48" y="132"/>
                    <a:pt x="48" y="127"/>
                  </a:cubicBezTo>
                  <a:cubicBezTo>
                    <a:pt x="48" y="121"/>
                    <a:pt x="52" y="117"/>
                    <a:pt x="58" y="117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5" name="Group 184"/>
          <p:cNvGrpSpPr/>
          <p:nvPr userDrawn="1"/>
        </p:nvGrpSpPr>
        <p:grpSpPr>
          <a:xfrm>
            <a:off x="5740587" y="3192124"/>
            <a:ext cx="371475" cy="371475"/>
            <a:chOff x="5733443" y="956553"/>
            <a:chExt cx="371475" cy="371475"/>
          </a:xfrm>
        </p:grpSpPr>
        <p:sp>
          <p:nvSpPr>
            <p:cNvPr id="186" name="Oval 185"/>
            <p:cNvSpPr/>
            <p:nvPr userDrawn="1"/>
          </p:nvSpPr>
          <p:spPr bwMode="gray">
            <a:xfrm>
              <a:off x="5733443" y="956553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7" name="Group 186"/>
            <p:cNvGrpSpPr/>
            <p:nvPr userDrawn="1"/>
          </p:nvGrpSpPr>
          <p:grpSpPr>
            <a:xfrm>
              <a:off x="5779303" y="1029883"/>
              <a:ext cx="279755" cy="256765"/>
              <a:chOff x="5783088" y="1038848"/>
              <a:chExt cx="279755" cy="256765"/>
            </a:xfrm>
          </p:grpSpPr>
          <p:sp>
            <p:nvSpPr>
              <p:cNvPr id="188" name="Freeform 36"/>
              <p:cNvSpPr>
                <a:spLocks/>
              </p:cNvSpPr>
              <p:nvPr userDrawn="1"/>
            </p:nvSpPr>
            <p:spPr bwMode="gray">
              <a:xfrm flipH="1">
                <a:off x="5885003" y="1111137"/>
                <a:ext cx="76318" cy="184476"/>
              </a:xfrm>
              <a:custGeom>
                <a:avLst/>
                <a:gdLst>
                  <a:gd name="T0" fmla="*/ 264 w 415"/>
                  <a:gd name="T1" fmla="*/ 224 h 1003"/>
                  <a:gd name="T2" fmla="*/ 265 w 415"/>
                  <a:gd name="T3" fmla="*/ 219 h 1003"/>
                  <a:gd name="T4" fmla="*/ 287 w 415"/>
                  <a:gd name="T5" fmla="*/ 202 h 1003"/>
                  <a:gd name="T6" fmla="*/ 287 w 415"/>
                  <a:gd name="T7" fmla="*/ 43 h 1003"/>
                  <a:gd name="T8" fmla="*/ 129 w 415"/>
                  <a:gd name="T9" fmla="*/ 43 h 1003"/>
                  <a:gd name="T10" fmla="*/ 129 w 415"/>
                  <a:gd name="T11" fmla="*/ 202 h 1003"/>
                  <a:gd name="T12" fmla="*/ 151 w 415"/>
                  <a:gd name="T13" fmla="*/ 218 h 1003"/>
                  <a:gd name="T14" fmla="*/ 152 w 415"/>
                  <a:gd name="T15" fmla="*/ 224 h 1003"/>
                  <a:gd name="T16" fmla="*/ 3 w 415"/>
                  <a:gd name="T17" fmla="*/ 976 h 1003"/>
                  <a:gd name="T18" fmla="*/ 26 w 415"/>
                  <a:gd name="T19" fmla="*/ 1003 h 1003"/>
                  <a:gd name="T20" fmla="*/ 82 w 415"/>
                  <a:gd name="T21" fmla="*/ 1003 h 1003"/>
                  <a:gd name="T22" fmla="*/ 115 w 415"/>
                  <a:gd name="T23" fmla="*/ 976 h 1003"/>
                  <a:gd name="T24" fmla="*/ 208 w 415"/>
                  <a:gd name="T25" fmla="*/ 508 h 1003"/>
                  <a:gd name="T26" fmla="*/ 300 w 415"/>
                  <a:gd name="T27" fmla="*/ 976 h 1003"/>
                  <a:gd name="T28" fmla="*/ 334 w 415"/>
                  <a:gd name="T29" fmla="*/ 1003 h 1003"/>
                  <a:gd name="T30" fmla="*/ 390 w 415"/>
                  <a:gd name="T31" fmla="*/ 1003 h 1003"/>
                  <a:gd name="T32" fmla="*/ 412 w 415"/>
                  <a:gd name="T33" fmla="*/ 976 h 1003"/>
                  <a:gd name="T34" fmla="*/ 264 w 415"/>
                  <a:gd name="T35" fmla="*/ 224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5" h="1003">
                    <a:moveTo>
                      <a:pt x="264" y="224"/>
                    </a:moveTo>
                    <a:cubicBezTo>
                      <a:pt x="265" y="219"/>
                      <a:pt x="265" y="219"/>
                      <a:pt x="265" y="219"/>
                    </a:cubicBezTo>
                    <a:cubicBezTo>
                      <a:pt x="273" y="214"/>
                      <a:pt x="280" y="209"/>
                      <a:pt x="287" y="202"/>
                    </a:cubicBezTo>
                    <a:cubicBezTo>
                      <a:pt x="331" y="158"/>
                      <a:pt x="331" y="87"/>
                      <a:pt x="287" y="43"/>
                    </a:cubicBezTo>
                    <a:cubicBezTo>
                      <a:pt x="244" y="0"/>
                      <a:pt x="173" y="0"/>
                      <a:pt x="129" y="43"/>
                    </a:cubicBezTo>
                    <a:cubicBezTo>
                      <a:pt x="85" y="87"/>
                      <a:pt x="85" y="158"/>
                      <a:pt x="129" y="202"/>
                    </a:cubicBezTo>
                    <a:cubicBezTo>
                      <a:pt x="136" y="208"/>
                      <a:pt x="143" y="214"/>
                      <a:pt x="151" y="218"/>
                    </a:cubicBezTo>
                    <a:cubicBezTo>
                      <a:pt x="152" y="224"/>
                      <a:pt x="152" y="224"/>
                      <a:pt x="152" y="224"/>
                    </a:cubicBezTo>
                    <a:cubicBezTo>
                      <a:pt x="3" y="976"/>
                      <a:pt x="3" y="976"/>
                      <a:pt x="3" y="976"/>
                    </a:cubicBezTo>
                    <a:cubicBezTo>
                      <a:pt x="0" y="991"/>
                      <a:pt x="10" y="1003"/>
                      <a:pt x="26" y="1003"/>
                    </a:cubicBezTo>
                    <a:cubicBezTo>
                      <a:pt x="82" y="1003"/>
                      <a:pt x="82" y="1003"/>
                      <a:pt x="82" y="1003"/>
                    </a:cubicBezTo>
                    <a:cubicBezTo>
                      <a:pt x="97" y="1003"/>
                      <a:pt x="112" y="991"/>
                      <a:pt x="115" y="976"/>
                    </a:cubicBezTo>
                    <a:cubicBezTo>
                      <a:pt x="208" y="508"/>
                      <a:pt x="208" y="508"/>
                      <a:pt x="208" y="508"/>
                    </a:cubicBezTo>
                    <a:cubicBezTo>
                      <a:pt x="300" y="976"/>
                      <a:pt x="300" y="976"/>
                      <a:pt x="300" y="976"/>
                    </a:cubicBezTo>
                    <a:cubicBezTo>
                      <a:pt x="303" y="991"/>
                      <a:pt x="318" y="1003"/>
                      <a:pt x="334" y="1003"/>
                    </a:cubicBezTo>
                    <a:cubicBezTo>
                      <a:pt x="390" y="1003"/>
                      <a:pt x="390" y="1003"/>
                      <a:pt x="390" y="1003"/>
                    </a:cubicBezTo>
                    <a:cubicBezTo>
                      <a:pt x="405" y="1003"/>
                      <a:pt x="415" y="991"/>
                      <a:pt x="412" y="976"/>
                    </a:cubicBezTo>
                    <a:lnTo>
                      <a:pt x="264" y="224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Freeform 37"/>
              <p:cNvSpPr>
                <a:spLocks/>
              </p:cNvSpPr>
              <p:nvPr userDrawn="1"/>
            </p:nvSpPr>
            <p:spPr bwMode="gray">
              <a:xfrm flipH="1">
                <a:off x="5991265" y="1038848"/>
                <a:ext cx="71578" cy="188505"/>
              </a:xfrm>
              <a:custGeom>
                <a:avLst/>
                <a:gdLst>
                  <a:gd name="T0" fmla="*/ 363 w 389"/>
                  <a:gd name="T1" fmla="*/ 118 h 1025"/>
                  <a:gd name="T2" fmla="*/ 363 w 389"/>
                  <a:gd name="T3" fmla="*/ 25 h 1025"/>
                  <a:gd name="T4" fmla="*/ 270 w 389"/>
                  <a:gd name="T5" fmla="*/ 25 h 1025"/>
                  <a:gd name="T6" fmla="*/ 270 w 389"/>
                  <a:gd name="T7" fmla="*/ 1006 h 1025"/>
                  <a:gd name="T8" fmla="*/ 316 w 389"/>
                  <a:gd name="T9" fmla="*/ 1025 h 1025"/>
                  <a:gd name="T10" fmla="*/ 363 w 389"/>
                  <a:gd name="T11" fmla="*/ 1006 h 1025"/>
                  <a:gd name="T12" fmla="*/ 363 w 389"/>
                  <a:gd name="T13" fmla="*/ 913 h 1025"/>
                  <a:gd name="T14" fmla="*/ 363 w 389"/>
                  <a:gd name="T15" fmla="*/ 118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1025">
                    <a:moveTo>
                      <a:pt x="363" y="118"/>
                    </a:moveTo>
                    <a:cubicBezTo>
                      <a:pt x="389" y="93"/>
                      <a:pt x="389" y="51"/>
                      <a:pt x="363" y="25"/>
                    </a:cubicBezTo>
                    <a:cubicBezTo>
                      <a:pt x="337" y="0"/>
                      <a:pt x="296" y="0"/>
                      <a:pt x="270" y="25"/>
                    </a:cubicBezTo>
                    <a:cubicBezTo>
                      <a:pt x="0" y="296"/>
                      <a:pt x="0" y="735"/>
                      <a:pt x="270" y="1006"/>
                    </a:cubicBezTo>
                    <a:cubicBezTo>
                      <a:pt x="283" y="1019"/>
                      <a:pt x="300" y="1025"/>
                      <a:pt x="316" y="1025"/>
                    </a:cubicBezTo>
                    <a:cubicBezTo>
                      <a:pt x="333" y="1025"/>
                      <a:pt x="350" y="1019"/>
                      <a:pt x="363" y="1006"/>
                    </a:cubicBezTo>
                    <a:cubicBezTo>
                      <a:pt x="389" y="980"/>
                      <a:pt x="389" y="938"/>
                      <a:pt x="363" y="913"/>
                    </a:cubicBezTo>
                    <a:cubicBezTo>
                      <a:pt x="144" y="694"/>
                      <a:pt x="144" y="337"/>
                      <a:pt x="363" y="11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Freeform 38"/>
              <p:cNvSpPr>
                <a:spLocks/>
              </p:cNvSpPr>
              <p:nvPr userDrawn="1"/>
            </p:nvSpPr>
            <p:spPr bwMode="gray">
              <a:xfrm flipH="1">
                <a:off x="5783088" y="1038848"/>
                <a:ext cx="71578" cy="188505"/>
              </a:xfrm>
              <a:custGeom>
                <a:avLst/>
                <a:gdLst>
                  <a:gd name="T0" fmla="*/ 118 w 389"/>
                  <a:gd name="T1" fmla="*/ 25 h 1025"/>
                  <a:gd name="T2" fmla="*/ 25 w 389"/>
                  <a:gd name="T3" fmla="*/ 25 h 1025"/>
                  <a:gd name="T4" fmla="*/ 25 w 389"/>
                  <a:gd name="T5" fmla="*/ 118 h 1025"/>
                  <a:gd name="T6" fmla="*/ 25 w 389"/>
                  <a:gd name="T7" fmla="*/ 913 h 1025"/>
                  <a:gd name="T8" fmla="*/ 25 w 389"/>
                  <a:gd name="T9" fmla="*/ 1006 h 1025"/>
                  <a:gd name="T10" fmla="*/ 72 w 389"/>
                  <a:gd name="T11" fmla="*/ 1025 h 1025"/>
                  <a:gd name="T12" fmla="*/ 118 w 389"/>
                  <a:gd name="T13" fmla="*/ 1006 h 1025"/>
                  <a:gd name="T14" fmla="*/ 118 w 389"/>
                  <a:gd name="T15" fmla="*/ 25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1025">
                    <a:moveTo>
                      <a:pt x="118" y="25"/>
                    </a:moveTo>
                    <a:cubicBezTo>
                      <a:pt x="93" y="0"/>
                      <a:pt x="51" y="0"/>
                      <a:pt x="25" y="25"/>
                    </a:cubicBezTo>
                    <a:cubicBezTo>
                      <a:pt x="0" y="51"/>
                      <a:pt x="0" y="93"/>
                      <a:pt x="25" y="118"/>
                    </a:cubicBezTo>
                    <a:cubicBezTo>
                      <a:pt x="244" y="337"/>
                      <a:pt x="244" y="694"/>
                      <a:pt x="25" y="913"/>
                    </a:cubicBezTo>
                    <a:cubicBezTo>
                      <a:pt x="0" y="938"/>
                      <a:pt x="0" y="980"/>
                      <a:pt x="25" y="1006"/>
                    </a:cubicBezTo>
                    <a:cubicBezTo>
                      <a:pt x="38" y="1019"/>
                      <a:pt x="55" y="1025"/>
                      <a:pt x="72" y="1025"/>
                    </a:cubicBezTo>
                    <a:cubicBezTo>
                      <a:pt x="89" y="1025"/>
                      <a:pt x="106" y="1019"/>
                      <a:pt x="118" y="1006"/>
                    </a:cubicBezTo>
                    <a:cubicBezTo>
                      <a:pt x="389" y="735"/>
                      <a:pt x="389" y="296"/>
                      <a:pt x="118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Freeform 39"/>
              <p:cNvSpPr>
                <a:spLocks/>
              </p:cNvSpPr>
              <p:nvPr userDrawn="1"/>
            </p:nvSpPr>
            <p:spPr bwMode="gray">
              <a:xfrm flipH="1">
                <a:off x="5952632" y="1077481"/>
                <a:ext cx="50247" cy="111239"/>
              </a:xfrm>
              <a:custGeom>
                <a:avLst/>
                <a:gdLst>
                  <a:gd name="T0" fmla="*/ 247 w 273"/>
                  <a:gd name="T1" fmla="*/ 493 h 605"/>
                  <a:gd name="T2" fmla="*/ 247 w 273"/>
                  <a:gd name="T3" fmla="*/ 118 h 605"/>
                  <a:gd name="T4" fmla="*/ 247 w 273"/>
                  <a:gd name="T5" fmla="*/ 25 h 605"/>
                  <a:gd name="T6" fmla="*/ 154 w 273"/>
                  <a:gd name="T7" fmla="*/ 25 h 605"/>
                  <a:gd name="T8" fmla="*/ 154 w 273"/>
                  <a:gd name="T9" fmla="*/ 586 h 605"/>
                  <a:gd name="T10" fmla="*/ 201 w 273"/>
                  <a:gd name="T11" fmla="*/ 605 h 605"/>
                  <a:gd name="T12" fmla="*/ 247 w 273"/>
                  <a:gd name="T13" fmla="*/ 586 h 605"/>
                  <a:gd name="T14" fmla="*/ 247 w 273"/>
                  <a:gd name="T15" fmla="*/ 493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3" h="605">
                    <a:moveTo>
                      <a:pt x="247" y="493"/>
                    </a:moveTo>
                    <a:cubicBezTo>
                      <a:pt x="144" y="389"/>
                      <a:pt x="144" y="222"/>
                      <a:pt x="247" y="118"/>
                    </a:cubicBezTo>
                    <a:cubicBezTo>
                      <a:pt x="273" y="93"/>
                      <a:pt x="273" y="51"/>
                      <a:pt x="247" y="25"/>
                    </a:cubicBezTo>
                    <a:cubicBezTo>
                      <a:pt x="221" y="0"/>
                      <a:pt x="180" y="0"/>
                      <a:pt x="154" y="25"/>
                    </a:cubicBezTo>
                    <a:cubicBezTo>
                      <a:pt x="0" y="180"/>
                      <a:pt x="0" y="431"/>
                      <a:pt x="154" y="586"/>
                    </a:cubicBezTo>
                    <a:cubicBezTo>
                      <a:pt x="167" y="598"/>
                      <a:pt x="184" y="605"/>
                      <a:pt x="201" y="605"/>
                    </a:cubicBezTo>
                    <a:cubicBezTo>
                      <a:pt x="217" y="605"/>
                      <a:pt x="234" y="598"/>
                      <a:pt x="247" y="586"/>
                    </a:cubicBezTo>
                    <a:cubicBezTo>
                      <a:pt x="273" y="560"/>
                      <a:pt x="273" y="518"/>
                      <a:pt x="247" y="493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Freeform 40"/>
              <p:cNvSpPr>
                <a:spLocks/>
              </p:cNvSpPr>
              <p:nvPr userDrawn="1"/>
            </p:nvSpPr>
            <p:spPr bwMode="gray">
              <a:xfrm flipH="1">
                <a:off x="5850242" y="1077481"/>
                <a:ext cx="43057" cy="111239"/>
              </a:xfrm>
              <a:custGeom>
                <a:avLst/>
                <a:gdLst>
                  <a:gd name="T0" fmla="*/ 118 w 234"/>
                  <a:gd name="T1" fmla="*/ 25 h 605"/>
                  <a:gd name="T2" fmla="*/ 25 w 234"/>
                  <a:gd name="T3" fmla="*/ 25 h 605"/>
                  <a:gd name="T4" fmla="*/ 25 w 234"/>
                  <a:gd name="T5" fmla="*/ 118 h 605"/>
                  <a:gd name="T6" fmla="*/ 103 w 234"/>
                  <a:gd name="T7" fmla="*/ 305 h 605"/>
                  <a:gd name="T8" fmla="*/ 25 w 234"/>
                  <a:gd name="T9" fmla="*/ 493 h 605"/>
                  <a:gd name="T10" fmla="*/ 25 w 234"/>
                  <a:gd name="T11" fmla="*/ 586 h 605"/>
                  <a:gd name="T12" fmla="*/ 72 w 234"/>
                  <a:gd name="T13" fmla="*/ 605 h 605"/>
                  <a:gd name="T14" fmla="*/ 118 w 234"/>
                  <a:gd name="T15" fmla="*/ 586 h 605"/>
                  <a:gd name="T16" fmla="*/ 234 w 234"/>
                  <a:gd name="T17" fmla="*/ 305 h 605"/>
                  <a:gd name="T18" fmla="*/ 118 w 234"/>
                  <a:gd name="T19" fmla="*/ 2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605">
                    <a:moveTo>
                      <a:pt x="118" y="25"/>
                    </a:moveTo>
                    <a:cubicBezTo>
                      <a:pt x="93" y="0"/>
                      <a:pt x="51" y="0"/>
                      <a:pt x="25" y="25"/>
                    </a:cubicBezTo>
                    <a:cubicBezTo>
                      <a:pt x="0" y="51"/>
                      <a:pt x="0" y="93"/>
                      <a:pt x="25" y="118"/>
                    </a:cubicBezTo>
                    <a:cubicBezTo>
                      <a:pt x="75" y="168"/>
                      <a:pt x="103" y="235"/>
                      <a:pt x="103" y="305"/>
                    </a:cubicBezTo>
                    <a:cubicBezTo>
                      <a:pt x="103" y="376"/>
                      <a:pt x="75" y="443"/>
                      <a:pt x="25" y="493"/>
                    </a:cubicBezTo>
                    <a:cubicBezTo>
                      <a:pt x="0" y="518"/>
                      <a:pt x="0" y="560"/>
                      <a:pt x="25" y="586"/>
                    </a:cubicBezTo>
                    <a:cubicBezTo>
                      <a:pt x="38" y="598"/>
                      <a:pt x="55" y="605"/>
                      <a:pt x="72" y="605"/>
                    </a:cubicBezTo>
                    <a:cubicBezTo>
                      <a:pt x="89" y="605"/>
                      <a:pt x="105" y="598"/>
                      <a:pt x="118" y="586"/>
                    </a:cubicBezTo>
                    <a:cubicBezTo>
                      <a:pt x="193" y="511"/>
                      <a:pt x="234" y="411"/>
                      <a:pt x="234" y="305"/>
                    </a:cubicBezTo>
                    <a:cubicBezTo>
                      <a:pt x="234" y="200"/>
                      <a:pt x="193" y="100"/>
                      <a:pt x="118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93" name="Group 192"/>
          <p:cNvGrpSpPr/>
          <p:nvPr userDrawn="1"/>
        </p:nvGrpSpPr>
        <p:grpSpPr bwMode="gray">
          <a:xfrm>
            <a:off x="5731062" y="2665243"/>
            <a:ext cx="371475" cy="371475"/>
            <a:chOff x="5733443" y="3151018"/>
            <a:chExt cx="371475" cy="371475"/>
          </a:xfrm>
        </p:grpSpPr>
        <p:sp>
          <p:nvSpPr>
            <p:cNvPr id="194" name="Oval 193"/>
            <p:cNvSpPr/>
            <p:nvPr userDrawn="1"/>
          </p:nvSpPr>
          <p:spPr bwMode="gray">
            <a:xfrm>
              <a:off x="5733443" y="3151018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95" name="Group 194"/>
            <p:cNvGrpSpPr/>
            <p:nvPr userDrawn="1"/>
          </p:nvGrpSpPr>
          <p:grpSpPr bwMode="gray">
            <a:xfrm>
              <a:off x="5787488" y="3190875"/>
              <a:ext cx="289885" cy="263200"/>
              <a:chOff x="5776217" y="3189289"/>
              <a:chExt cx="291632" cy="264786"/>
            </a:xfrm>
          </p:grpSpPr>
          <p:sp>
            <p:nvSpPr>
              <p:cNvPr id="196" name="Freeform 44"/>
              <p:cNvSpPr>
                <a:spLocks/>
              </p:cNvSpPr>
              <p:nvPr userDrawn="1"/>
            </p:nvSpPr>
            <p:spPr bwMode="gray">
              <a:xfrm>
                <a:off x="6003406" y="3327105"/>
                <a:ext cx="62528" cy="30626"/>
              </a:xfrm>
              <a:custGeom>
                <a:avLst/>
                <a:gdLst>
                  <a:gd name="T0" fmla="*/ 11 w 41"/>
                  <a:gd name="T1" fmla="*/ 0 h 20"/>
                  <a:gd name="T2" fmla="*/ 0 w 41"/>
                  <a:gd name="T3" fmla="*/ 9 h 20"/>
                  <a:gd name="T4" fmla="*/ 15 w 41"/>
                  <a:gd name="T5" fmla="*/ 20 h 20"/>
                  <a:gd name="T6" fmla="*/ 38 w 41"/>
                  <a:gd name="T7" fmla="*/ 14 h 20"/>
                  <a:gd name="T8" fmla="*/ 41 w 41"/>
                  <a:gd name="T9" fmla="*/ 3 h 20"/>
                  <a:gd name="T10" fmla="*/ 19 w 41"/>
                  <a:gd name="T11" fmla="*/ 6 h 20"/>
                  <a:gd name="T12" fmla="*/ 11 w 4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0">
                    <a:moveTo>
                      <a:pt x="11" y="0"/>
                    </a:moveTo>
                    <a:cubicBezTo>
                      <a:pt x="8" y="4"/>
                      <a:pt x="4" y="7"/>
                      <a:pt x="0" y="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19" y="6"/>
                      <a:pt x="19" y="6"/>
                      <a:pt x="19" y="6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Freeform 45"/>
              <p:cNvSpPr>
                <a:spLocks/>
              </p:cNvSpPr>
              <p:nvPr userDrawn="1"/>
            </p:nvSpPr>
            <p:spPr bwMode="gray">
              <a:xfrm>
                <a:off x="5806250" y="3245437"/>
                <a:ext cx="79755" cy="93791"/>
              </a:xfrm>
              <a:custGeom>
                <a:avLst/>
                <a:gdLst>
                  <a:gd name="T0" fmla="*/ 8 w 52"/>
                  <a:gd name="T1" fmla="*/ 46 h 61"/>
                  <a:gd name="T2" fmla="*/ 28 w 52"/>
                  <a:gd name="T3" fmla="*/ 54 h 61"/>
                  <a:gd name="T4" fmla="*/ 33 w 52"/>
                  <a:gd name="T5" fmla="*/ 61 h 61"/>
                  <a:gd name="T6" fmla="*/ 52 w 52"/>
                  <a:gd name="T7" fmla="*/ 13 h 61"/>
                  <a:gd name="T8" fmla="*/ 44 w 52"/>
                  <a:gd name="T9" fmla="*/ 15 h 61"/>
                  <a:gd name="T10" fmla="*/ 18 w 52"/>
                  <a:gd name="T11" fmla="*/ 0 h 61"/>
                  <a:gd name="T12" fmla="*/ 0 w 52"/>
                  <a:gd name="T13" fmla="*/ 47 h 61"/>
                  <a:gd name="T14" fmla="*/ 8 w 52"/>
                  <a:gd name="T15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1">
                    <a:moveTo>
                      <a:pt x="8" y="46"/>
                    </a:moveTo>
                    <a:cubicBezTo>
                      <a:pt x="16" y="46"/>
                      <a:pt x="23" y="49"/>
                      <a:pt x="28" y="54"/>
                    </a:cubicBezTo>
                    <a:cubicBezTo>
                      <a:pt x="30" y="56"/>
                      <a:pt x="32" y="59"/>
                      <a:pt x="33" y="61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49" y="14"/>
                      <a:pt x="46" y="15"/>
                      <a:pt x="44" y="15"/>
                    </a:cubicBezTo>
                    <a:cubicBezTo>
                      <a:pt x="33" y="15"/>
                      <a:pt x="23" y="9"/>
                      <a:pt x="18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3" y="46"/>
                      <a:pt x="5" y="46"/>
                      <a:pt x="8" y="46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Freeform 46"/>
              <p:cNvSpPr>
                <a:spLocks/>
              </p:cNvSpPr>
              <p:nvPr userDrawn="1"/>
            </p:nvSpPr>
            <p:spPr bwMode="gray">
              <a:xfrm>
                <a:off x="5776217" y="3385167"/>
                <a:ext cx="105277" cy="68908"/>
              </a:xfrm>
              <a:custGeom>
                <a:avLst/>
                <a:gdLst>
                  <a:gd name="T0" fmla="*/ 0 w 69"/>
                  <a:gd name="T1" fmla="*/ 45 h 45"/>
                  <a:gd name="T2" fmla="*/ 69 w 69"/>
                  <a:gd name="T3" fmla="*/ 45 h 45"/>
                  <a:gd name="T4" fmla="*/ 56 w 69"/>
                  <a:gd name="T5" fmla="*/ 0 h 45"/>
                  <a:gd name="T6" fmla="*/ 54 w 69"/>
                  <a:gd name="T7" fmla="*/ 3 h 45"/>
                  <a:gd name="T8" fmla="*/ 34 w 69"/>
                  <a:gd name="T9" fmla="*/ 11 h 45"/>
                  <a:gd name="T10" fmla="*/ 14 w 69"/>
                  <a:gd name="T11" fmla="*/ 3 h 45"/>
                  <a:gd name="T12" fmla="*/ 12 w 69"/>
                  <a:gd name="T13" fmla="*/ 1 h 45"/>
                  <a:gd name="T14" fmla="*/ 0 w 69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45">
                    <a:moveTo>
                      <a:pt x="0" y="45"/>
                    </a:moveTo>
                    <a:cubicBezTo>
                      <a:pt x="69" y="45"/>
                      <a:pt x="69" y="45"/>
                      <a:pt x="69" y="4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"/>
                      <a:pt x="55" y="2"/>
                      <a:pt x="54" y="3"/>
                    </a:cubicBezTo>
                    <a:cubicBezTo>
                      <a:pt x="49" y="8"/>
                      <a:pt x="42" y="11"/>
                      <a:pt x="34" y="11"/>
                    </a:cubicBezTo>
                    <a:cubicBezTo>
                      <a:pt x="26" y="11"/>
                      <a:pt x="19" y="8"/>
                      <a:pt x="14" y="3"/>
                    </a:cubicBezTo>
                    <a:cubicBezTo>
                      <a:pt x="13" y="3"/>
                      <a:pt x="13" y="2"/>
                      <a:pt x="12" y="1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Freeform 47"/>
              <p:cNvSpPr>
                <a:spLocks noEditPoints="1"/>
              </p:cNvSpPr>
              <p:nvPr userDrawn="1"/>
            </p:nvSpPr>
            <p:spPr bwMode="gray">
              <a:xfrm>
                <a:off x="5840067" y="3189289"/>
                <a:ext cx="65719" cy="66995"/>
              </a:xfrm>
              <a:custGeom>
                <a:avLst/>
                <a:gdLst>
                  <a:gd name="T0" fmla="*/ 0 w 43"/>
                  <a:gd name="T1" fmla="*/ 22 h 44"/>
                  <a:gd name="T2" fmla="*/ 22 w 43"/>
                  <a:gd name="T3" fmla="*/ 44 h 44"/>
                  <a:gd name="T4" fmla="*/ 43 w 43"/>
                  <a:gd name="T5" fmla="*/ 22 h 44"/>
                  <a:gd name="T6" fmla="*/ 22 w 43"/>
                  <a:gd name="T7" fmla="*/ 0 h 44"/>
                  <a:gd name="T8" fmla="*/ 0 w 43"/>
                  <a:gd name="T9" fmla="*/ 22 h 44"/>
                  <a:gd name="T10" fmla="*/ 22 w 43"/>
                  <a:gd name="T11" fmla="*/ 8 h 44"/>
                  <a:gd name="T12" fmla="*/ 36 w 43"/>
                  <a:gd name="T13" fmla="*/ 22 h 44"/>
                  <a:gd name="T14" fmla="*/ 22 w 43"/>
                  <a:gd name="T15" fmla="*/ 36 h 44"/>
                  <a:gd name="T16" fmla="*/ 8 w 43"/>
                  <a:gd name="T17" fmla="*/ 22 h 44"/>
                  <a:gd name="T18" fmla="*/ 22 w 43"/>
                  <a:gd name="T1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3" y="34"/>
                      <a:pt x="43" y="22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  <a:moveTo>
                      <a:pt x="22" y="8"/>
                    </a:moveTo>
                    <a:cubicBezTo>
                      <a:pt x="29" y="8"/>
                      <a:pt x="36" y="14"/>
                      <a:pt x="36" y="22"/>
                    </a:cubicBezTo>
                    <a:cubicBezTo>
                      <a:pt x="36" y="30"/>
                      <a:pt x="29" y="36"/>
                      <a:pt x="22" y="36"/>
                    </a:cubicBezTo>
                    <a:cubicBezTo>
                      <a:pt x="14" y="36"/>
                      <a:pt x="8" y="30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Oval 48"/>
              <p:cNvSpPr>
                <a:spLocks noChangeArrowheads="1"/>
              </p:cNvSpPr>
              <p:nvPr userDrawn="1"/>
            </p:nvSpPr>
            <p:spPr bwMode="gray">
              <a:xfrm>
                <a:off x="5864312" y="3213535"/>
                <a:ext cx="18503" cy="18503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Freeform 49"/>
              <p:cNvSpPr>
                <a:spLocks/>
              </p:cNvSpPr>
              <p:nvPr userDrawn="1"/>
            </p:nvSpPr>
            <p:spPr bwMode="gray">
              <a:xfrm>
                <a:off x="5974693" y="3292013"/>
                <a:ext cx="37645" cy="38282"/>
              </a:xfrm>
              <a:custGeom>
                <a:avLst/>
                <a:gdLst>
                  <a:gd name="T0" fmla="*/ 12 w 25"/>
                  <a:gd name="T1" fmla="*/ 25 h 25"/>
                  <a:gd name="T2" fmla="*/ 13 w 25"/>
                  <a:gd name="T3" fmla="*/ 25 h 25"/>
                  <a:gd name="T4" fmla="*/ 25 w 25"/>
                  <a:gd name="T5" fmla="*/ 13 h 25"/>
                  <a:gd name="T6" fmla="*/ 24 w 25"/>
                  <a:gd name="T7" fmla="*/ 11 h 25"/>
                  <a:gd name="T8" fmla="*/ 12 w 25"/>
                  <a:gd name="T9" fmla="*/ 0 h 25"/>
                  <a:gd name="T10" fmla="*/ 11 w 25"/>
                  <a:gd name="T11" fmla="*/ 0 h 25"/>
                  <a:gd name="T12" fmla="*/ 0 w 25"/>
                  <a:gd name="T13" fmla="*/ 13 h 25"/>
                  <a:gd name="T14" fmla="*/ 0 w 25"/>
                  <a:gd name="T15" fmla="*/ 14 h 25"/>
                  <a:gd name="T16" fmla="*/ 12 w 25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5">
                    <a:moveTo>
                      <a:pt x="12" y="25"/>
                    </a:moveTo>
                    <a:cubicBezTo>
                      <a:pt x="12" y="25"/>
                      <a:pt x="13" y="25"/>
                      <a:pt x="13" y="25"/>
                    </a:cubicBezTo>
                    <a:cubicBezTo>
                      <a:pt x="20" y="24"/>
                      <a:pt x="25" y="19"/>
                      <a:pt x="25" y="13"/>
                    </a:cubicBezTo>
                    <a:cubicBezTo>
                      <a:pt x="25" y="12"/>
                      <a:pt x="25" y="12"/>
                      <a:pt x="24" y="11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5" y="1"/>
                      <a:pt x="0" y="6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20"/>
                      <a:pt x="6" y="25"/>
                      <a:pt x="12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Freeform 50"/>
              <p:cNvSpPr>
                <a:spLocks noEditPoints="1"/>
              </p:cNvSpPr>
              <p:nvPr userDrawn="1"/>
            </p:nvSpPr>
            <p:spPr bwMode="gray">
              <a:xfrm>
                <a:off x="5787747" y="3328381"/>
                <a:ext cx="61252" cy="61252"/>
              </a:xfrm>
              <a:custGeom>
                <a:avLst/>
                <a:gdLst>
                  <a:gd name="T0" fmla="*/ 0 w 40"/>
                  <a:gd name="T1" fmla="*/ 20 h 40"/>
                  <a:gd name="T2" fmla="*/ 6 w 40"/>
                  <a:gd name="T3" fmla="*/ 34 h 40"/>
                  <a:gd name="T4" fmla="*/ 20 w 40"/>
                  <a:gd name="T5" fmla="*/ 40 h 40"/>
                  <a:gd name="T6" fmla="*/ 34 w 40"/>
                  <a:gd name="T7" fmla="*/ 34 h 40"/>
                  <a:gd name="T8" fmla="*/ 40 w 40"/>
                  <a:gd name="T9" fmla="*/ 20 h 40"/>
                  <a:gd name="T10" fmla="*/ 34 w 40"/>
                  <a:gd name="T11" fmla="*/ 6 h 40"/>
                  <a:gd name="T12" fmla="*/ 20 w 40"/>
                  <a:gd name="T13" fmla="*/ 0 h 40"/>
                  <a:gd name="T14" fmla="*/ 6 w 40"/>
                  <a:gd name="T15" fmla="*/ 6 h 40"/>
                  <a:gd name="T16" fmla="*/ 0 w 40"/>
                  <a:gd name="T17" fmla="*/ 20 h 40"/>
                  <a:gd name="T18" fmla="*/ 11 w 40"/>
                  <a:gd name="T19" fmla="*/ 11 h 40"/>
                  <a:gd name="T20" fmla="*/ 20 w 40"/>
                  <a:gd name="T21" fmla="*/ 8 h 40"/>
                  <a:gd name="T22" fmla="*/ 29 w 40"/>
                  <a:gd name="T23" fmla="*/ 11 h 40"/>
                  <a:gd name="T24" fmla="*/ 32 w 40"/>
                  <a:gd name="T25" fmla="*/ 20 h 40"/>
                  <a:gd name="T26" fmla="*/ 29 w 40"/>
                  <a:gd name="T27" fmla="*/ 29 h 40"/>
                  <a:gd name="T28" fmla="*/ 20 w 40"/>
                  <a:gd name="T29" fmla="*/ 33 h 40"/>
                  <a:gd name="T30" fmla="*/ 11 w 40"/>
                  <a:gd name="T31" fmla="*/ 29 h 40"/>
                  <a:gd name="T32" fmla="*/ 8 w 40"/>
                  <a:gd name="T33" fmla="*/ 20 h 40"/>
                  <a:gd name="T34" fmla="*/ 11 w 40"/>
                  <a:gd name="T35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cubicBezTo>
                      <a:pt x="0" y="25"/>
                      <a:pt x="2" y="31"/>
                      <a:pt x="6" y="34"/>
                    </a:cubicBezTo>
                    <a:cubicBezTo>
                      <a:pt x="9" y="38"/>
                      <a:pt x="15" y="40"/>
                      <a:pt x="20" y="40"/>
                    </a:cubicBezTo>
                    <a:cubicBezTo>
                      <a:pt x="25" y="40"/>
                      <a:pt x="31" y="38"/>
                      <a:pt x="34" y="34"/>
                    </a:cubicBezTo>
                    <a:cubicBezTo>
                      <a:pt x="38" y="31"/>
                      <a:pt x="40" y="25"/>
                      <a:pt x="40" y="20"/>
                    </a:cubicBezTo>
                    <a:cubicBezTo>
                      <a:pt x="40" y="15"/>
                      <a:pt x="38" y="9"/>
                      <a:pt x="34" y="6"/>
                    </a:cubicBezTo>
                    <a:cubicBezTo>
                      <a:pt x="31" y="2"/>
                      <a:pt x="25" y="0"/>
                      <a:pt x="20" y="0"/>
                    </a:cubicBezTo>
                    <a:cubicBezTo>
                      <a:pt x="15" y="0"/>
                      <a:pt x="9" y="2"/>
                      <a:pt x="6" y="6"/>
                    </a:cubicBezTo>
                    <a:cubicBezTo>
                      <a:pt x="2" y="9"/>
                      <a:pt x="0" y="15"/>
                      <a:pt x="0" y="20"/>
                    </a:cubicBezTo>
                    <a:close/>
                    <a:moveTo>
                      <a:pt x="11" y="11"/>
                    </a:moveTo>
                    <a:cubicBezTo>
                      <a:pt x="14" y="9"/>
                      <a:pt x="17" y="8"/>
                      <a:pt x="20" y="8"/>
                    </a:cubicBezTo>
                    <a:cubicBezTo>
                      <a:pt x="23" y="8"/>
                      <a:pt x="26" y="9"/>
                      <a:pt x="29" y="11"/>
                    </a:cubicBezTo>
                    <a:cubicBezTo>
                      <a:pt x="31" y="14"/>
                      <a:pt x="32" y="17"/>
                      <a:pt x="32" y="20"/>
                    </a:cubicBezTo>
                    <a:cubicBezTo>
                      <a:pt x="32" y="23"/>
                      <a:pt x="31" y="27"/>
                      <a:pt x="29" y="29"/>
                    </a:cubicBezTo>
                    <a:cubicBezTo>
                      <a:pt x="26" y="31"/>
                      <a:pt x="23" y="33"/>
                      <a:pt x="20" y="33"/>
                    </a:cubicBezTo>
                    <a:cubicBezTo>
                      <a:pt x="17" y="33"/>
                      <a:pt x="14" y="31"/>
                      <a:pt x="11" y="29"/>
                    </a:cubicBezTo>
                    <a:cubicBezTo>
                      <a:pt x="9" y="26"/>
                      <a:pt x="8" y="23"/>
                      <a:pt x="8" y="20"/>
                    </a:cubicBezTo>
                    <a:cubicBezTo>
                      <a:pt x="8" y="17"/>
                      <a:pt x="9" y="14"/>
                      <a:pt x="11" y="11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Freeform 51"/>
              <p:cNvSpPr>
                <a:spLocks/>
              </p:cNvSpPr>
              <p:nvPr userDrawn="1"/>
            </p:nvSpPr>
            <p:spPr bwMode="gray">
              <a:xfrm>
                <a:off x="5810717" y="3351351"/>
                <a:ext cx="15314" cy="15312"/>
              </a:xfrm>
              <a:custGeom>
                <a:avLst/>
                <a:gdLst>
                  <a:gd name="T0" fmla="*/ 5 w 10"/>
                  <a:gd name="T1" fmla="*/ 10 h 10"/>
                  <a:gd name="T2" fmla="*/ 8 w 10"/>
                  <a:gd name="T3" fmla="*/ 8 h 10"/>
                  <a:gd name="T4" fmla="*/ 10 w 10"/>
                  <a:gd name="T5" fmla="*/ 5 h 10"/>
                  <a:gd name="T6" fmla="*/ 8 w 10"/>
                  <a:gd name="T7" fmla="*/ 2 h 10"/>
                  <a:gd name="T8" fmla="*/ 5 w 10"/>
                  <a:gd name="T9" fmla="*/ 0 h 10"/>
                  <a:gd name="T10" fmla="*/ 2 w 10"/>
                  <a:gd name="T11" fmla="*/ 2 h 10"/>
                  <a:gd name="T12" fmla="*/ 0 w 10"/>
                  <a:gd name="T13" fmla="*/ 5 h 10"/>
                  <a:gd name="T14" fmla="*/ 2 w 10"/>
                  <a:gd name="T15" fmla="*/ 8 h 10"/>
                  <a:gd name="T16" fmla="*/ 5 w 10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6" y="10"/>
                      <a:pt x="7" y="9"/>
                      <a:pt x="8" y="8"/>
                    </a:cubicBezTo>
                    <a:cubicBezTo>
                      <a:pt x="9" y="7"/>
                      <a:pt x="10" y="6"/>
                      <a:pt x="10" y="5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9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Freeform 52"/>
              <p:cNvSpPr>
                <a:spLocks/>
              </p:cNvSpPr>
              <p:nvPr userDrawn="1"/>
            </p:nvSpPr>
            <p:spPr bwMode="gray">
              <a:xfrm>
                <a:off x="5893662" y="3221191"/>
                <a:ext cx="89964" cy="86135"/>
              </a:xfrm>
              <a:custGeom>
                <a:avLst/>
                <a:gdLst>
                  <a:gd name="T0" fmla="*/ 0 w 59"/>
                  <a:gd name="T1" fmla="*/ 27 h 56"/>
                  <a:gd name="T2" fmla="*/ 45 w 59"/>
                  <a:gd name="T3" fmla="*/ 56 h 56"/>
                  <a:gd name="T4" fmla="*/ 59 w 59"/>
                  <a:gd name="T5" fmla="*/ 39 h 56"/>
                  <a:gd name="T6" fmla="*/ 16 w 59"/>
                  <a:gd name="T7" fmla="*/ 0 h 56"/>
                  <a:gd name="T8" fmla="*/ 16 w 59"/>
                  <a:gd name="T9" fmla="*/ 1 h 56"/>
                  <a:gd name="T10" fmla="*/ 0 w 59"/>
                  <a:gd name="T11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6">
                    <a:moveTo>
                      <a:pt x="0" y="27"/>
                    </a:moveTo>
                    <a:cubicBezTo>
                      <a:pt x="45" y="56"/>
                      <a:pt x="45" y="56"/>
                      <a:pt x="45" y="56"/>
                    </a:cubicBezTo>
                    <a:cubicBezTo>
                      <a:pt x="46" y="48"/>
                      <a:pt x="51" y="41"/>
                      <a:pt x="59" y="3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0" y="22"/>
                      <a:pt x="0" y="27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Freeform 53"/>
              <p:cNvSpPr>
                <a:spLocks/>
              </p:cNvSpPr>
              <p:nvPr userDrawn="1"/>
            </p:nvSpPr>
            <p:spPr bwMode="gray">
              <a:xfrm>
                <a:off x="6004682" y="3265854"/>
                <a:ext cx="63167" cy="31902"/>
              </a:xfrm>
              <a:custGeom>
                <a:avLst/>
                <a:gdLst>
                  <a:gd name="T0" fmla="*/ 39 w 41"/>
                  <a:gd name="T1" fmla="*/ 8 h 21"/>
                  <a:gd name="T2" fmla="*/ 16 w 41"/>
                  <a:gd name="T3" fmla="*/ 0 h 21"/>
                  <a:gd name="T4" fmla="*/ 0 w 41"/>
                  <a:gd name="T5" fmla="*/ 11 h 21"/>
                  <a:gd name="T6" fmla="*/ 11 w 41"/>
                  <a:gd name="T7" fmla="*/ 21 h 21"/>
                  <a:gd name="T8" fmla="*/ 19 w 41"/>
                  <a:gd name="T9" fmla="*/ 14 h 21"/>
                  <a:gd name="T10" fmla="*/ 41 w 41"/>
                  <a:gd name="T11" fmla="*/ 19 h 21"/>
                  <a:gd name="T12" fmla="*/ 39 w 41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1">
                    <a:moveTo>
                      <a:pt x="39" y="8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13"/>
                      <a:pt x="9" y="17"/>
                      <a:pt x="11" y="21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41" y="19"/>
                      <a:pt x="41" y="19"/>
                      <a:pt x="41" y="19"/>
                    </a:cubicBez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9" name="Group 218"/>
          <p:cNvGrpSpPr/>
          <p:nvPr userDrawn="1"/>
        </p:nvGrpSpPr>
        <p:grpSpPr>
          <a:xfrm>
            <a:off x="5731062" y="3719005"/>
            <a:ext cx="371475" cy="371475"/>
            <a:chOff x="5731062" y="4176205"/>
            <a:chExt cx="371475" cy="371475"/>
          </a:xfrm>
        </p:grpSpPr>
        <p:grpSp>
          <p:nvGrpSpPr>
            <p:cNvPr id="220" name="Group 219"/>
            <p:cNvGrpSpPr/>
            <p:nvPr userDrawn="1"/>
          </p:nvGrpSpPr>
          <p:grpSpPr bwMode="gray">
            <a:xfrm>
              <a:off x="5731062" y="4176205"/>
              <a:ext cx="371475" cy="371475"/>
              <a:chOff x="4075065" y="895350"/>
              <a:chExt cx="304800" cy="304800"/>
            </a:xfrm>
          </p:grpSpPr>
          <p:sp>
            <p:nvSpPr>
              <p:cNvPr id="222" name="Oval 221"/>
              <p:cNvSpPr/>
              <p:nvPr userDrawn="1"/>
            </p:nvSpPr>
            <p:spPr bwMode="gray">
              <a:xfrm>
                <a:off x="4075065" y="895350"/>
                <a:ext cx="304800" cy="304800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3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4157370" y="927671"/>
                <a:ext cx="178597" cy="246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1" name="Freeform 5"/>
            <p:cNvSpPr>
              <a:spLocks/>
            </p:cNvSpPr>
            <p:nvPr userDrawn="1"/>
          </p:nvSpPr>
          <p:spPr bwMode="gray">
            <a:xfrm>
              <a:off x="5785298" y="4254399"/>
              <a:ext cx="280880" cy="174726"/>
            </a:xfrm>
            <a:custGeom>
              <a:avLst/>
              <a:gdLst/>
              <a:ahLst/>
              <a:cxnLst>
                <a:cxn ang="0">
                  <a:pos x="378" y="157"/>
                </a:cxn>
                <a:cxn ang="0">
                  <a:pos x="388" y="142"/>
                </a:cxn>
                <a:cxn ang="0">
                  <a:pos x="391" y="126"/>
                </a:cxn>
                <a:cxn ang="0">
                  <a:pos x="391" y="120"/>
                </a:cxn>
                <a:cxn ang="0">
                  <a:pos x="388" y="109"/>
                </a:cxn>
                <a:cxn ang="0">
                  <a:pos x="378" y="94"/>
                </a:cxn>
                <a:cxn ang="0">
                  <a:pos x="359" y="79"/>
                </a:cxn>
                <a:cxn ang="0">
                  <a:pos x="334" y="71"/>
                </a:cxn>
                <a:cxn ang="0">
                  <a:pos x="320" y="70"/>
                </a:cxn>
                <a:cxn ang="0">
                  <a:pos x="302" y="72"/>
                </a:cxn>
                <a:cxn ang="0">
                  <a:pos x="302" y="70"/>
                </a:cxn>
                <a:cxn ang="0">
                  <a:pos x="302" y="62"/>
                </a:cxn>
                <a:cxn ang="0">
                  <a:pos x="298" y="49"/>
                </a:cxn>
                <a:cxn ang="0">
                  <a:pos x="291" y="36"/>
                </a:cxn>
                <a:cxn ang="0">
                  <a:pos x="282" y="25"/>
                </a:cxn>
                <a:cxn ang="0">
                  <a:pos x="270" y="16"/>
                </a:cxn>
                <a:cxn ang="0">
                  <a:pos x="255" y="8"/>
                </a:cxn>
                <a:cxn ang="0">
                  <a:pos x="239" y="3"/>
                </a:cxn>
                <a:cxn ang="0">
                  <a:pos x="223" y="0"/>
                </a:cxn>
                <a:cxn ang="0">
                  <a:pos x="213" y="0"/>
                </a:cxn>
                <a:cxn ang="0">
                  <a:pos x="195" y="1"/>
                </a:cxn>
                <a:cxn ang="0">
                  <a:pos x="179" y="5"/>
                </a:cxn>
                <a:cxn ang="0">
                  <a:pos x="163" y="12"/>
                </a:cxn>
                <a:cxn ang="0">
                  <a:pos x="150" y="20"/>
                </a:cxn>
                <a:cxn ang="0">
                  <a:pos x="140" y="31"/>
                </a:cxn>
                <a:cxn ang="0">
                  <a:pos x="131" y="42"/>
                </a:cxn>
                <a:cxn ang="0">
                  <a:pos x="126" y="55"/>
                </a:cxn>
                <a:cxn ang="0">
                  <a:pos x="124" y="70"/>
                </a:cxn>
                <a:cxn ang="0">
                  <a:pos x="125" y="72"/>
                </a:cxn>
                <a:cxn ang="0">
                  <a:pos x="115" y="70"/>
                </a:cxn>
                <a:cxn ang="0">
                  <a:pos x="107" y="70"/>
                </a:cxn>
                <a:cxn ang="0">
                  <a:pos x="78" y="74"/>
                </a:cxn>
                <a:cxn ang="0">
                  <a:pos x="56" y="86"/>
                </a:cxn>
                <a:cxn ang="0">
                  <a:pos x="41" y="104"/>
                </a:cxn>
                <a:cxn ang="0">
                  <a:pos x="37" y="114"/>
                </a:cxn>
                <a:cxn ang="0">
                  <a:pos x="36" y="126"/>
                </a:cxn>
                <a:cxn ang="0">
                  <a:pos x="36" y="135"/>
                </a:cxn>
                <a:cxn ang="0">
                  <a:pos x="42" y="149"/>
                </a:cxn>
                <a:cxn ang="0">
                  <a:pos x="48" y="157"/>
                </a:cxn>
                <a:cxn ang="0">
                  <a:pos x="28" y="165"/>
                </a:cxn>
                <a:cxn ang="0">
                  <a:pos x="14" y="177"/>
                </a:cxn>
                <a:cxn ang="0">
                  <a:pos x="3" y="192"/>
                </a:cxn>
                <a:cxn ang="0">
                  <a:pos x="0" y="210"/>
                </a:cxn>
                <a:cxn ang="0">
                  <a:pos x="0" y="215"/>
                </a:cxn>
                <a:cxn ang="0">
                  <a:pos x="3" y="226"/>
                </a:cxn>
                <a:cxn ang="0">
                  <a:pos x="12" y="241"/>
                </a:cxn>
                <a:cxn ang="0">
                  <a:pos x="32" y="256"/>
                </a:cxn>
                <a:cxn ang="0">
                  <a:pos x="57" y="264"/>
                </a:cxn>
                <a:cxn ang="0">
                  <a:pos x="355" y="265"/>
                </a:cxn>
                <a:cxn ang="0">
                  <a:pos x="370" y="264"/>
                </a:cxn>
                <a:cxn ang="0">
                  <a:pos x="395" y="256"/>
                </a:cxn>
                <a:cxn ang="0">
                  <a:pos x="414" y="241"/>
                </a:cxn>
                <a:cxn ang="0">
                  <a:pos x="423" y="226"/>
                </a:cxn>
                <a:cxn ang="0">
                  <a:pos x="426" y="215"/>
                </a:cxn>
                <a:cxn ang="0">
                  <a:pos x="426" y="210"/>
                </a:cxn>
                <a:cxn ang="0">
                  <a:pos x="423" y="192"/>
                </a:cxn>
                <a:cxn ang="0">
                  <a:pos x="413" y="177"/>
                </a:cxn>
                <a:cxn ang="0">
                  <a:pos x="397" y="165"/>
                </a:cxn>
                <a:cxn ang="0">
                  <a:pos x="378" y="157"/>
                </a:cxn>
              </a:cxnLst>
              <a:rect l="0" t="0" r="r" b="b"/>
              <a:pathLst>
                <a:path w="426" h="265">
                  <a:moveTo>
                    <a:pt x="378" y="157"/>
                  </a:moveTo>
                  <a:lnTo>
                    <a:pt x="378" y="157"/>
                  </a:lnTo>
                  <a:lnTo>
                    <a:pt x="384" y="149"/>
                  </a:lnTo>
                  <a:lnTo>
                    <a:pt x="388" y="142"/>
                  </a:lnTo>
                  <a:lnTo>
                    <a:pt x="390" y="135"/>
                  </a:lnTo>
                  <a:lnTo>
                    <a:pt x="391" y="126"/>
                  </a:lnTo>
                  <a:lnTo>
                    <a:pt x="391" y="126"/>
                  </a:lnTo>
                  <a:lnTo>
                    <a:pt x="391" y="120"/>
                  </a:lnTo>
                  <a:lnTo>
                    <a:pt x="390" y="114"/>
                  </a:lnTo>
                  <a:lnTo>
                    <a:pt x="388" y="109"/>
                  </a:lnTo>
                  <a:lnTo>
                    <a:pt x="386" y="104"/>
                  </a:lnTo>
                  <a:lnTo>
                    <a:pt x="378" y="94"/>
                  </a:lnTo>
                  <a:lnTo>
                    <a:pt x="370" y="86"/>
                  </a:lnTo>
                  <a:lnTo>
                    <a:pt x="359" y="79"/>
                  </a:lnTo>
                  <a:lnTo>
                    <a:pt x="348" y="74"/>
                  </a:lnTo>
                  <a:lnTo>
                    <a:pt x="334" y="71"/>
                  </a:lnTo>
                  <a:lnTo>
                    <a:pt x="320" y="70"/>
                  </a:lnTo>
                  <a:lnTo>
                    <a:pt x="320" y="70"/>
                  </a:lnTo>
                  <a:lnTo>
                    <a:pt x="311" y="70"/>
                  </a:lnTo>
                  <a:lnTo>
                    <a:pt x="302" y="72"/>
                  </a:lnTo>
                  <a:lnTo>
                    <a:pt x="302" y="72"/>
                  </a:lnTo>
                  <a:lnTo>
                    <a:pt x="302" y="70"/>
                  </a:lnTo>
                  <a:lnTo>
                    <a:pt x="302" y="70"/>
                  </a:lnTo>
                  <a:lnTo>
                    <a:pt x="302" y="62"/>
                  </a:lnTo>
                  <a:lnTo>
                    <a:pt x="300" y="55"/>
                  </a:lnTo>
                  <a:lnTo>
                    <a:pt x="298" y="49"/>
                  </a:lnTo>
                  <a:lnTo>
                    <a:pt x="295" y="42"/>
                  </a:lnTo>
                  <a:lnTo>
                    <a:pt x="291" y="36"/>
                  </a:lnTo>
                  <a:lnTo>
                    <a:pt x="287" y="31"/>
                  </a:lnTo>
                  <a:lnTo>
                    <a:pt x="282" y="25"/>
                  </a:lnTo>
                  <a:lnTo>
                    <a:pt x="277" y="20"/>
                  </a:lnTo>
                  <a:lnTo>
                    <a:pt x="270" y="16"/>
                  </a:lnTo>
                  <a:lnTo>
                    <a:pt x="263" y="12"/>
                  </a:lnTo>
                  <a:lnTo>
                    <a:pt x="255" y="8"/>
                  </a:lnTo>
                  <a:lnTo>
                    <a:pt x="248" y="5"/>
                  </a:lnTo>
                  <a:lnTo>
                    <a:pt x="239" y="3"/>
                  </a:lnTo>
                  <a:lnTo>
                    <a:pt x="231" y="1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04" y="0"/>
                  </a:lnTo>
                  <a:lnTo>
                    <a:pt x="195" y="1"/>
                  </a:lnTo>
                  <a:lnTo>
                    <a:pt x="186" y="3"/>
                  </a:lnTo>
                  <a:lnTo>
                    <a:pt x="179" y="5"/>
                  </a:lnTo>
                  <a:lnTo>
                    <a:pt x="171" y="8"/>
                  </a:lnTo>
                  <a:lnTo>
                    <a:pt x="163" y="12"/>
                  </a:lnTo>
                  <a:lnTo>
                    <a:pt x="157" y="16"/>
                  </a:lnTo>
                  <a:lnTo>
                    <a:pt x="150" y="20"/>
                  </a:lnTo>
                  <a:lnTo>
                    <a:pt x="145" y="25"/>
                  </a:lnTo>
                  <a:lnTo>
                    <a:pt x="140" y="31"/>
                  </a:lnTo>
                  <a:lnTo>
                    <a:pt x="135" y="36"/>
                  </a:lnTo>
                  <a:lnTo>
                    <a:pt x="131" y="42"/>
                  </a:lnTo>
                  <a:lnTo>
                    <a:pt x="128" y="49"/>
                  </a:lnTo>
                  <a:lnTo>
                    <a:pt x="126" y="55"/>
                  </a:lnTo>
                  <a:lnTo>
                    <a:pt x="125" y="62"/>
                  </a:lnTo>
                  <a:lnTo>
                    <a:pt x="124" y="70"/>
                  </a:lnTo>
                  <a:lnTo>
                    <a:pt x="124" y="70"/>
                  </a:lnTo>
                  <a:lnTo>
                    <a:pt x="125" y="72"/>
                  </a:lnTo>
                  <a:lnTo>
                    <a:pt x="125" y="72"/>
                  </a:lnTo>
                  <a:lnTo>
                    <a:pt x="115" y="70"/>
                  </a:lnTo>
                  <a:lnTo>
                    <a:pt x="107" y="70"/>
                  </a:lnTo>
                  <a:lnTo>
                    <a:pt x="107" y="70"/>
                  </a:lnTo>
                  <a:lnTo>
                    <a:pt x="92" y="71"/>
                  </a:lnTo>
                  <a:lnTo>
                    <a:pt x="78" y="74"/>
                  </a:lnTo>
                  <a:lnTo>
                    <a:pt x="67" y="79"/>
                  </a:lnTo>
                  <a:lnTo>
                    <a:pt x="56" y="86"/>
                  </a:lnTo>
                  <a:lnTo>
                    <a:pt x="48" y="94"/>
                  </a:lnTo>
                  <a:lnTo>
                    <a:pt x="41" y="104"/>
                  </a:lnTo>
                  <a:lnTo>
                    <a:pt x="39" y="109"/>
                  </a:lnTo>
                  <a:lnTo>
                    <a:pt x="37" y="114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36" y="126"/>
                  </a:lnTo>
                  <a:lnTo>
                    <a:pt x="36" y="135"/>
                  </a:lnTo>
                  <a:lnTo>
                    <a:pt x="39" y="142"/>
                  </a:lnTo>
                  <a:lnTo>
                    <a:pt x="42" y="149"/>
                  </a:lnTo>
                  <a:lnTo>
                    <a:pt x="48" y="157"/>
                  </a:lnTo>
                  <a:lnTo>
                    <a:pt x="48" y="157"/>
                  </a:lnTo>
                  <a:lnTo>
                    <a:pt x="38" y="160"/>
                  </a:lnTo>
                  <a:lnTo>
                    <a:pt x="28" y="165"/>
                  </a:lnTo>
                  <a:lnTo>
                    <a:pt x="20" y="171"/>
                  </a:lnTo>
                  <a:lnTo>
                    <a:pt x="14" y="177"/>
                  </a:lnTo>
                  <a:lnTo>
                    <a:pt x="7" y="184"/>
                  </a:lnTo>
                  <a:lnTo>
                    <a:pt x="3" y="192"/>
                  </a:lnTo>
                  <a:lnTo>
                    <a:pt x="1" y="200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1" y="221"/>
                  </a:lnTo>
                  <a:lnTo>
                    <a:pt x="3" y="226"/>
                  </a:lnTo>
                  <a:lnTo>
                    <a:pt x="5" y="231"/>
                  </a:lnTo>
                  <a:lnTo>
                    <a:pt x="12" y="241"/>
                  </a:lnTo>
                  <a:lnTo>
                    <a:pt x="21" y="249"/>
                  </a:lnTo>
                  <a:lnTo>
                    <a:pt x="32" y="256"/>
                  </a:lnTo>
                  <a:lnTo>
                    <a:pt x="43" y="261"/>
                  </a:lnTo>
                  <a:lnTo>
                    <a:pt x="57" y="264"/>
                  </a:lnTo>
                  <a:lnTo>
                    <a:pt x="71" y="265"/>
                  </a:lnTo>
                  <a:lnTo>
                    <a:pt x="355" y="265"/>
                  </a:lnTo>
                  <a:lnTo>
                    <a:pt x="355" y="265"/>
                  </a:lnTo>
                  <a:lnTo>
                    <a:pt x="370" y="264"/>
                  </a:lnTo>
                  <a:lnTo>
                    <a:pt x="383" y="261"/>
                  </a:lnTo>
                  <a:lnTo>
                    <a:pt x="395" y="256"/>
                  </a:lnTo>
                  <a:lnTo>
                    <a:pt x="406" y="249"/>
                  </a:lnTo>
                  <a:lnTo>
                    <a:pt x="414" y="241"/>
                  </a:lnTo>
                  <a:lnTo>
                    <a:pt x="421" y="231"/>
                  </a:lnTo>
                  <a:lnTo>
                    <a:pt x="423" y="226"/>
                  </a:lnTo>
                  <a:lnTo>
                    <a:pt x="425" y="221"/>
                  </a:lnTo>
                  <a:lnTo>
                    <a:pt x="426" y="215"/>
                  </a:lnTo>
                  <a:lnTo>
                    <a:pt x="426" y="210"/>
                  </a:lnTo>
                  <a:lnTo>
                    <a:pt x="426" y="210"/>
                  </a:lnTo>
                  <a:lnTo>
                    <a:pt x="426" y="200"/>
                  </a:lnTo>
                  <a:lnTo>
                    <a:pt x="423" y="192"/>
                  </a:lnTo>
                  <a:lnTo>
                    <a:pt x="419" y="184"/>
                  </a:lnTo>
                  <a:lnTo>
                    <a:pt x="413" y="177"/>
                  </a:lnTo>
                  <a:lnTo>
                    <a:pt x="406" y="171"/>
                  </a:lnTo>
                  <a:lnTo>
                    <a:pt x="397" y="165"/>
                  </a:lnTo>
                  <a:lnTo>
                    <a:pt x="389" y="160"/>
                  </a:lnTo>
                  <a:lnTo>
                    <a:pt x="378" y="157"/>
                  </a:lnTo>
                  <a:lnTo>
                    <a:pt x="378" y="15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3601335"/>
            <a:ext cx="1828800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2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1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43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394468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88711"/>
            <a:ext cx="394468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47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6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4D4D4D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0"/>
            <a:ext cx="9144000" cy="15906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4D4D4D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 bwMode="gray">
          <a:xfrm>
            <a:off x="0" y="0"/>
            <a:ext cx="9144000" cy="15906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1752" y="1389888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95274" y="506625"/>
            <a:ext cx="8572501" cy="36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 smtClean="0"/>
              <a:t>Click to Add Title</a:t>
            </a:r>
          </a:p>
        </p:txBody>
      </p:sp>
      <p:sp>
        <p:nvSpPr>
          <p:cNvPr id="101" name="TextBox 100"/>
          <p:cNvSpPr txBox="1"/>
          <p:nvPr/>
        </p:nvSpPr>
        <p:spPr bwMode="gray">
          <a:xfrm>
            <a:off x="277219" y="4847753"/>
            <a:ext cx="11060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pPr/>
              <a:t>‹#›</a:t>
            </a:fld>
            <a:endParaRPr lang="en-US" sz="700" dirty="0" smtClean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58" y="4752120"/>
            <a:ext cx="8551343" cy="392025"/>
            <a:chOff x="592658" y="4752120"/>
            <a:chExt cx="8551343" cy="392025"/>
          </a:xfrm>
        </p:grpSpPr>
        <p:sp>
          <p:nvSpPr>
            <p:cNvPr id="102" name="TextBox 101"/>
            <p:cNvSpPr txBox="1"/>
            <p:nvPr userDrawn="1"/>
          </p:nvSpPr>
          <p:spPr bwMode="gray">
            <a:xfrm>
              <a:off x="592658" y="4847753"/>
              <a:ext cx="1615827" cy="1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© 2015 Wind River. All Rights Reserved.</a:t>
              </a:r>
              <a:endParaRPr 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 bwMode="gray">
            <a:xfrm flipH="1">
              <a:off x="2257572" y="4901325"/>
              <a:ext cx="6229608" cy="3471"/>
            </a:xfrm>
            <a:prstGeom prst="line">
              <a:avLst/>
            </a:prstGeom>
            <a:solidFill>
              <a:schemeClr val="accent2"/>
            </a:solidFill>
            <a:ln w="9525" cap="flat" cmpd="sng" algn="ctr">
              <a:gradFill>
                <a:gsLst>
                  <a:gs pos="0">
                    <a:schemeClr val="bg1"/>
                  </a:gs>
                  <a:gs pos="1900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43" name="Picture 2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3600" y="4752120"/>
              <a:ext cx="660401" cy="39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Group 29"/>
            <p:cNvGrpSpPr/>
            <p:nvPr userDrawn="1"/>
          </p:nvGrpSpPr>
          <p:grpSpPr>
            <a:xfrm>
              <a:off x="3770949" y="4797225"/>
              <a:ext cx="2003565" cy="216027"/>
              <a:chOff x="3770949" y="4797225"/>
              <a:chExt cx="2003565" cy="216027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5212944" y="4802764"/>
                <a:ext cx="204064" cy="204064"/>
                <a:chOff x="5152095" y="4802764"/>
                <a:chExt cx="204064" cy="204064"/>
              </a:xfrm>
            </p:grpSpPr>
            <p:sp>
              <p:nvSpPr>
                <p:cNvPr id="76" name="Oval 75"/>
                <p:cNvSpPr/>
                <p:nvPr userDrawn="1"/>
              </p:nvSpPr>
              <p:spPr bwMode="gray">
                <a:xfrm>
                  <a:off x="5152095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77" name="Group 76"/>
                <p:cNvGrpSpPr/>
                <p:nvPr userDrawn="1"/>
              </p:nvGrpSpPr>
              <p:grpSpPr>
                <a:xfrm>
                  <a:off x="5181908" y="4845984"/>
                  <a:ext cx="144439" cy="132570"/>
                  <a:chOff x="5547617" y="4845984"/>
                  <a:chExt cx="144439" cy="132570"/>
                </a:xfrm>
              </p:grpSpPr>
              <p:sp>
                <p:nvSpPr>
                  <p:cNvPr id="78" name="Freeform 36"/>
                  <p:cNvSpPr>
                    <a:spLocks/>
                  </p:cNvSpPr>
                  <p:nvPr userDrawn="1"/>
                </p:nvSpPr>
                <p:spPr bwMode="gray">
                  <a:xfrm flipH="1">
                    <a:off x="5600236" y="4883307"/>
                    <a:ext cx="39403" cy="95247"/>
                  </a:xfrm>
                  <a:custGeom>
                    <a:avLst/>
                    <a:gdLst>
                      <a:gd name="T0" fmla="*/ 264 w 415"/>
                      <a:gd name="T1" fmla="*/ 224 h 1003"/>
                      <a:gd name="T2" fmla="*/ 265 w 415"/>
                      <a:gd name="T3" fmla="*/ 219 h 1003"/>
                      <a:gd name="T4" fmla="*/ 287 w 415"/>
                      <a:gd name="T5" fmla="*/ 202 h 1003"/>
                      <a:gd name="T6" fmla="*/ 287 w 415"/>
                      <a:gd name="T7" fmla="*/ 43 h 1003"/>
                      <a:gd name="T8" fmla="*/ 129 w 415"/>
                      <a:gd name="T9" fmla="*/ 43 h 1003"/>
                      <a:gd name="T10" fmla="*/ 129 w 415"/>
                      <a:gd name="T11" fmla="*/ 202 h 1003"/>
                      <a:gd name="T12" fmla="*/ 151 w 415"/>
                      <a:gd name="T13" fmla="*/ 218 h 1003"/>
                      <a:gd name="T14" fmla="*/ 152 w 415"/>
                      <a:gd name="T15" fmla="*/ 224 h 1003"/>
                      <a:gd name="T16" fmla="*/ 3 w 415"/>
                      <a:gd name="T17" fmla="*/ 976 h 1003"/>
                      <a:gd name="T18" fmla="*/ 26 w 415"/>
                      <a:gd name="T19" fmla="*/ 1003 h 1003"/>
                      <a:gd name="T20" fmla="*/ 82 w 415"/>
                      <a:gd name="T21" fmla="*/ 1003 h 1003"/>
                      <a:gd name="T22" fmla="*/ 115 w 415"/>
                      <a:gd name="T23" fmla="*/ 976 h 1003"/>
                      <a:gd name="T24" fmla="*/ 208 w 415"/>
                      <a:gd name="T25" fmla="*/ 508 h 1003"/>
                      <a:gd name="T26" fmla="*/ 300 w 415"/>
                      <a:gd name="T27" fmla="*/ 976 h 1003"/>
                      <a:gd name="T28" fmla="*/ 334 w 415"/>
                      <a:gd name="T29" fmla="*/ 1003 h 1003"/>
                      <a:gd name="T30" fmla="*/ 390 w 415"/>
                      <a:gd name="T31" fmla="*/ 1003 h 1003"/>
                      <a:gd name="T32" fmla="*/ 412 w 415"/>
                      <a:gd name="T33" fmla="*/ 976 h 1003"/>
                      <a:gd name="T34" fmla="*/ 264 w 415"/>
                      <a:gd name="T35" fmla="*/ 224 h 10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15" h="1003">
                        <a:moveTo>
                          <a:pt x="264" y="224"/>
                        </a:moveTo>
                        <a:cubicBezTo>
                          <a:pt x="265" y="219"/>
                          <a:pt x="265" y="219"/>
                          <a:pt x="265" y="219"/>
                        </a:cubicBezTo>
                        <a:cubicBezTo>
                          <a:pt x="273" y="214"/>
                          <a:pt x="280" y="209"/>
                          <a:pt x="287" y="202"/>
                        </a:cubicBezTo>
                        <a:cubicBezTo>
                          <a:pt x="331" y="158"/>
                          <a:pt x="331" y="87"/>
                          <a:pt x="287" y="43"/>
                        </a:cubicBezTo>
                        <a:cubicBezTo>
                          <a:pt x="244" y="0"/>
                          <a:pt x="173" y="0"/>
                          <a:pt x="129" y="43"/>
                        </a:cubicBezTo>
                        <a:cubicBezTo>
                          <a:pt x="85" y="87"/>
                          <a:pt x="85" y="158"/>
                          <a:pt x="129" y="202"/>
                        </a:cubicBezTo>
                        <a:cubicBezTo>
                          <a:pt x="136" y="208"/>
                          <a:pt x="143" y="214"/>
                          <a:pt x="151" y="218"/>
                        </a:cubicBezTo>
                        <a:cubicBezTo>
                          <a:pt x="152" y="224"/>
                          <a:pt x="152" y="224"/>
                          <a:pt x="152" y="224"/>
                        </a:cubicBezTo>
                        <a:cubicBezTo>
                          <a:pt x="3" y="976"/>
                          <a:pt x="3" y="976"/>
                          <a:pt x="3" y="976"/>
                        </a:cubicBezTo>
                        <a:cubicBezTo>
                          <a:pt x="0" y="991"/>
                          <a:pt x="10" y="1003"/>
                          <a:pt x="26" y="1003"/>
                        </a:cubicBezTo>
                        <a:cubicBezTo>
                          <a:pt x="82" y="1003"/>
                          <a:pt x="82" y="1003"/>
                          <a:pt x="82" y="1003"/>
                        </a:cubicBezTo>
                        <a:cubicBezTo>
                          <a:pt x="97" y="1003"/>
                          <a:pt x="112" y="991"/>
                          <a:pt x="115" y="976"/>
                        </a:cubicBezTo>
                        <a:cubicBezTo>
                          <a:pt x="208" y="508"/>
                          <a:pt x="208" y="508"/>
                          <a:pt x="208" y="508"/>
                        </a:cubicBezTo>
                        <a:cubicBezTo>
                          <a:pt x="300" y="976"/>
                          <a:pt x="300" y="976"/>
                          <a:pt x="300" y="976"/>
                        </a:cubicBezTo>
                        <a:cubicBezTo>
                          <a:pt x="303" y="991"/>
                          <a:pt x="318" y="1003"/>
                          <a:pt x="334" y="1003"/>
                        </a:cubicBezTo>
                        <a:cubicBezTo>
                          <a:pt x="390" y="1003"/>
                          <a:pt x="390" y="1003"/>
                          <a:pt x="390" y="1003"/>
                        </a:cubicBezTo>
                        <a:cubicBezTo>
                          <a:pt x="405" y="1003"/>
                          <a:pt x="415" y="991"/>
                          <a:pt x="412" y="976"/>
                        </a:cubicBezTo>
                        <a:lnTo>
                          <a:pt x="264" y="22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Freeform 37"/>
                  <p:cNvSpPr>
                    <a:spLocks/>
                  </p:cNvSpPr>
                  <p:nvPr userDrawn="1"/>
                </p:nvSpPr>
                <p:spPr bwMode="gray">
                  <a:xfrm flipH="1">
                    <a:off x="5655100" y="4845984"/>
                    <a:ext cx="36956" cy="97327"/>
                  </a:xfrm>
                  <a:custGeom>
                    <a:avLst/>
                    <a:gdLst>
                      <a:gd name="T0" fmla="*/ 363 w 389"/>
                      <a:gd name="T1" fmla="*/ 118 h 1025"/>
                      <a:gd name="T2" fmla="*/ 363 w 389"/>
                      <a:gd name="T3" fmla="*/ 25 h 1025"/>
                      <a:gd name="T4" fmla="*/ 270 w 389"/>
                      <a:gd name="T5" fmla="*/ 25 h 1025"/>
                      <a:gd name="T6" fmla="*/ 270 w 389"/>
                      <a:gd name="T7" fmla="*/ 1006 h 1025"/>
                      <a:gd name="T8" fmla="*/ 316 w 389"/>
                      <a:gd name="T9" fmla="*/ 1025 h 1025"/>
                      <a:gd name="T10" fmla="*/ 363 w 389"/>
                      <a:gd name="T11" fmla="*/ 1006 h 1025"/>
                      <a:gd name="T12" fmla="*/ 363 w 389"/>
                      <a:gd name="T13" fmla="*/ 913 h 1025"/>
                      <a:gd name="T14" fmla="*/ 363 w 389"/>
                      <a:gd name="T15" fmla="*/ 118 h 10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89" h="1025">
                        <a:moveTo>
                          <a:pt x="363" y="118"/>
                        </a:moveTo>
                        <a:cubicBezTo>
                          <a:pt x="389" y="93"/>
                          <a:pt x="389" y="51"/>
                          <a:pt x="363" y="25"/>
                        </a:cubicBezTo>
                        <a:cubicBezTo>
                          <a:pt x="337" y="0"/>
                          <a:pt x="296" y="0"/>
                          <a:pt x="270" y="25"/>
                        </a:cubicBezTo>
                        <a:cubicBezTo>
                          <a:pt x="0" y="296"/>
                          <a:pt x="0" y="735"/>
                          <a:pt x="270" y="1006"/>
                        </a:cubicBezTo>
                        <a:cubicBezTo>
                          <a:pt x="283" y="1019"/>
                          <a:pt x="300" y="1025"/>
                          <a:pt x="316" y="1025"/>
                        </a:cubicBezTo>
                        <a:cubicBezTo>
                          <a:pt x="333" y="1025"/>
                          <a:pt x="350" y="1019"/>
                          <a:pt x="363" y="1006"/>
                        </a:cubicBezTo>
                        <a:cubicBezTo>
                          <a:pt x="389" y="980"/>
                          <a:pt x="389" y="938"/>
                          <a:pt x="363" y="913"/>
                        </a:cubicBezTo>
                        <a:cubicBezTo>
                          <a:pt x="144" y="694"/>
                          <a:pt x="144" y="337"/>
                          <a:pt x="363" y="1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Freeform 38"/>
                  <p:cNvSpPr>
                    <a:spLocks/>
                  </p:cNvSpPr>
                  <p:nvPr userDrawn="1"/>
                </p:nvSpPr>
                <p:spPr bwMode="gray">
                  <a:xfrm flipH="1">
                    <a:off x="5547617" y="4845984"/>
                    <a:ext cx="36956" cy="97327"/>
                  </a:xfrm>
                  <a:custGeom>
                    <a:avLst/>
                    <a:gdLst>
                      <a:gd name="T0" fmla="*/ 118 w 389"/>
                      <a:gd name="T1" fmla="*/ 25 h 1025"/>
                      <a:gd name="T2" fmla="*/ 25 w 389"/>
                      <a:gd name="T3" fmla="*/ 25 h 1025"/>
                      <a:gd name="T4" fmla="*/ 25 w 389"/>
                      <a:gd name="T5" fmla="*/ 118 h 1025"/>
                      <a:gd name="T6" fmla="*/ 25 w 389"/>
                      <a:gd name="T7" fmla="*/ 913 h 1025"/>
                      <a:gd name="T8" fmla="*/ 25 w 389"/>
                      <a:gd name="T9" fmla="*/ 1006 h 1025"/>
                      <a:gd name="T10" fmla="*/ 72 w 389"/>
                      <a:gd name="T11" fmla="*/ 1025 h 1025"/>
                      <a:gd name="T12" fmla="*/ 118 w 389"/>
                      <a:gd name="T13" fmla="*/ 1006 h 1025"/>
                      <a:gd name="T14" fmla="*/ 118 w 389"/>
                      <a:gd name="T15" fmla="*/ 25 h 10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89" h="1025">
                        <a:moveTo>
                          <a:pt x="118" y="25"/>
                        </a:moveTo>
                        <a:cubicBezTo>
                          <a:pt x="93" y="0"/>
                          <a:pt x="51" y="0"/>
                          <a:pt x="25" y="25"/>
                        </a:cubicBezTo>
                        <a:cubicBezTo>
                          <a:pt x="0" y="51"/>
                          <a:pt x="0" y="93"/>
                          <a:pt x="25" y="118"/>
                        </a:cubicBezTo>
                        <a:cubicBezTo>
                          <a:pt x="244" y="337"/>
                          <a:pt x="244" y="694"/>
                          <a:pt x="25" y="913"/>
                        </a:cubicBezTo>
                        <a:cubicBezTo>
                          <a:pt x="0" y="938"/>
                          <a:pt x="0" y="980"/>
                          <a:pt x="25" y="1006"/>
                        </a:cubicBezTo>
                        <a:cubicBezTo>
                          <a:pt x="38" y="1019"/>
                          <a:pt x="55" y="1025"/>
                          <a:pt x="72" y="1025"/>
                        </a:cubicBezTo>
                        <a:cubicBezTo>
                          <a:pt x="89" y="1025"/>
                          <a:pt x="106" y="1019"/>
                          <a:pt x="118" y="1006"/>
                        </a:cubicBezTo>
                        <a:cubicBezTo>
                          <a:pt x="389" y="735"/>
                          <a:pt x="389" y="296"/>
                          <a:pt x="118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Freeform 39"/>
                  <p:cNvSpPr>
                    <a:spLocks/>
                  </p:cNvSpPr>
                  <p:nvPr userDrawn="1"/>
                </p:nvSpPr>
                <p:spPr bwMode="gray">
                  <a:xfrm flipH="1">
                    <a:off x="5635153" y="4865931"/>
                    <a:ext cx="25943" cy="57434"/>
                  </a:xfrm>
                  <a:custGeom>
                    <a:avLst/>
                    <a:gdLst>
                      <a:gd name="T0" fmla="*/ 247 w 273"/>
                      <a:gd name="T1" fmla="*/ 493 h 605"/>
                      <a:gd name="T2" fmla="*/ 247 w 273"/>
                      <a:gd name="T3" fmla="*/ 118 h 605"/>
                      <a:gd name="T4" fmla="*/ 247 w 273"/>
                      <a:gd name="T5" fmla="*/ 25 h 605"/>
                      <a:gd name="T6" fmla="*/ 154 w 273"/>
                      <a:gd name="T7" fmla="*/ 25 h 605"/>
                      <a:gd name="T8" fmla="*/ 154 w 273"/>
                      <a:gd name="T9" fmla="*/ 586 h 605"/>
                      <a:gd name="T10" fmla="*/ 201 w 273"/>
                      <a:gd name="T11" fmla="*/ 605 h 605"/>
                      <a:gd name="T12" fmla="*/ 247 w 273"/>
                      <a:gd name="T13" fmla="*/ 586 h 605"/>
                      <a:gd name="T14" fmla="*/ 247 w 273"/>
                      <a:gd name="T15" fmla="*/ 493 h 6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" h="605">
                        <a:moveTo>
                          <a:pt x="247" y="493"/>
                        </a:moveTo>
                        <a:cubicBezTo>
                          <a:pt x="144" y="389"/>
                          <a:pt x="144" y="222"/>
                          <a:pt x="247" y="118"/>
                        </a:cubicBezTo>
                        <a:cubicBezTo>
                          <a:pt x="273" y="93"/>
                          <a:pt x="273" y="51"/>
                          <a:pt x="247" y="25"/>
                        </a:cubicBezTo>
                        <a:cubicBezTo>
                          <a:pt x="221" y="0"/>
                          <a:pt x="180" y="0"/>
                          <a:pt x="154" y="25"/>
                        </a:cubicBezTo>
                        <a:cubicBezTo>
                          <a:pt x="0" y="180"/>
                          <a:pt x="0" y="431"/>
                          <a:pt x="154" y="586"/>
                        </a:cubicBezTo>
                        <a:cubicBezTo>
                          <a:pt x="167" y="598"/>
                          <a:pt x="184" y="605"/>
                          <a:pt x="201" y="605"/>
                        </a:cubicBezTo>
                        <a:cubicBezTo>
                          <a:pt x="217" y="605"/>
                          <a:pt x="234" y="598"/>
                          <a:pt x="247" y="586"/>
                        </a:cubicBezTo>
                        <a:cubicBezTo>
                          <a:pt x="273" y="560"/>
                          <a:pt x="273" y="518"/>
                          <a:pt x="247" y="49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Freeform 40"/>
                  <p:cNvSpPr>
                    <a:spLocks/>
                  </p:cNvSpPr>
                  <p:nvPr userDrawn="1"/>
                </p:nvSpPr>
                <p:spPr bwMode="gray">
                  <a:xfrm flipH="1">
                    <a:off x="5582289" y="4865931"/>
                    <a:ext cx="22231" cy="57434"/>
                  </a:xfrm>
                  <a:custGeom>
                    <a:avLst/>
                    <a:gdLst>
                      <a:gd name="T0" fmla="*/ 118 w 234"/>
                      <a:gd name="T1" fmla="*/ 25 h 605"/>
                      <a:gd name="T2" fmla="*/ 25 w 234"/>
                      <a:gd name="T3" fmla="*/ 25 h 605"/>
                      <a:gd name="T4" fmla="*/ 25 w 234"/>
                      <a:gd name="T5" fmla="*/ 118 h 605"/>
                      <a:gd name="T6" fmla="*/ 103 w 234"/>
                      <a:gd name="T7" fmla="*/ 305 h 605"/>
                      <a:gd name="T8" fmla="*/ 25 w 234"/>
                      <a:gd name="T9" fmla="*/ 493 h 605"/>
                      <a:gd name="T10" fmla="*/ 25 w 234"/>
                      <a:gd name="T11" fmla="*/ 586 h 605"/>
                      <a:gd name="T12" fmla="*/ 72 w 234"/>
                      <a:gd name="T13" fmla="*/ 605 h 605"/>
                      <a:gd name="T14" fmla="*/ 118 w 234"/>
                      <a:gd name="T15" fmla="*/ 586 h 605"/>
                      <a:gd name="T16" fmla="*/ 234 w 234"/>
                      <a:gd name="T17" fmla="*/ 305 h 605"/>
                      <a:gd name="T18" fmla="*/ 118 w 234"/>
                      <a:gd name="T19" fmla="*/ 25 h 6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4" h="605">
                        <a:moveTo>
                          <a:pt x="118" y="25"/>
                        </a:moveTo>
                        <a:cubicBezTo>
                          <a:pt x="93" y="0"/>
                          <a:pt x="51" y="0"/>
                          <a:pt x="25" y="25"/>
                        </a:cubicBezTo>
                        <a:cubicBezTo>
                          <a:pt x="0" y="51"/>
                          <a:pt x="0" y="93"/>
                          <a:pt x="25" y="118"/>
                        </a:cubicBezTo>
                        <a:cubicBezTo>
                          <a:pt x="75" y="168"/>
                          <a:pt x="103" y="235"/>
                          <a:pt x="103" y="305"/>
                        </a:cubicBezTo>
                        <a:cubicBezTo>
                          <a:pt x="103" y="376"/>
                          <a:pt x="75" y="443"/>
                          <a:pt x="25" y="493"/>
                        </a:cubicBezTo>
                        <a:cubicBezTo>
                          <a:pt x="0" y="518"/>
                          <a:pt x="0" y="560"/>
                          <a:pt x="25" y="586"/>
                        </a:cubicBezTo>
                        <a:cubicBezTo>
                          <a:pt x="38" y="598"/>
                          <a:pt x="55" y="605"/>
                          <a:pt x="72" y="605"/>
                        </a:cubicBezTo>
                        <a:cubicBezTo>
                          <a:pt x="89" y="605"/>
                          <a:pt x="105" y="598"/>
                          <a:pt x="118" y="586"/>
                        </a:cubicBezTo>
                        <a:cubicBezTo>
                          <a:pt x="193" y="511"/>
                          <a:pt x="234" y="411"/>
                          <a:pt x="234" y="305"/>
                        </a:cubicBezTo>
                        <a:cubicBezTo>
                          <a:pt x="234" y="200"/>
                          <a:pt x="193" y="100"/>
                          <a:pt x="118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32" name="Group 31"/>
              <p:cNvGrpSpPr/>
              <p:nvPr userDrawn="1"/>
            </p:nvGrpSpPr>
            <p:grpSpPr>
              <a:xfrm>
                <a:off x="5570450" y="4802764"/>
                <a:ext cx="204064" cy="204064"/>
                <a:chOff x="5513300" y="4802764"/>
                <a:chExt cx="204064" cy="204064"/>
              </a:xfrm>
            </p:grpSpPr>
            <p:sp>
              <p:nvSpPr>
                <p:cNvPr id="74" name="Oval 73"/>
                <p:cNvSpPr/>
                <p:nvPr userDrawn="1"/>
              </p:nvSpPr>
              <p:spPr bwMode="gray">
                <a:xfrm>
                  <a:off x="5513300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5" name="Freeform 5"/>
                <p:cNvSpPr>
                  <a:spLocks/>
                </p:cNvSpPr>
                <p:nvPr userDrawn="1"/>
              </p:nvSpPr>
              <p:spPr bwMode="gray">
                <a:xfrm>
                  <a:off x="5547173" y="4854474"/>
                  <a:ext cx="136318" cy="84799"/>
                </a:xfrm>
                <a:custGeom>
                  <a:avLst/>
                  <a:gdLst/>
                  <a:ahLst/>
                  <a:cxnLst>
                    <a:cxn ang="0">
                      <a:pos x="378" y="157"/>
                    </a:cxn>
                    <a:cxn ang="0">
                      <a:pos x="388" y="142"/>
                    </a:cxn>
                    <a:cxn ang="0">
                      <a:pos x="391" y="126"/>
                    </a:cxn>
                    <a:cxn ang="0">
                      <a:pos x="391" y="120"/>
                    </a:cxn>
                    <a:cxn ang="0">
                      <a:pos x="388" y="109"/>
                    </a:cxn>
                    <a:cxn ang="0">
                      <a:pos x="378" y="94"/>
                    </a:cxn>
                    <a:cxn ang="0">
                      <a:pos x="359" y="79"/>
                    </a:cxn>
                    <a:cxn ang="0">
                      <a:pos x="334" y="71"/>
                    </a:cxn>
                    <a:cxn ang="0">
                      <a:pos x="320" y="70"/>
                    </a:cxn>
                    <a:cxn ang="0">
                      <a:pos x="302" y="72"/>
                    </a:cxn>
                    <a:cxn ang="0">
                      <a:pos x="302" y="70"/>
                    </a:cxn>
                    <a:cxn ang="0">
                      <a:pos x="302" y="62"/>
                    </a:cxn>
                    <a:cxn ang="0">
                      <a:pos x="298" y="49"/>
                    </a:cxn>
                    <a:cxn ang="0">
                      <a:pos x="291" y="36"/>
                    </a:cxn>
                    <a:cxn ang="0">
                      <a:pos x="282" y="25"/>
                    </a:cxn>
                    <a:cxn ang="0">
                      <a:pos x="270" y="16"/>
                    </a:cxn>
                    <a:cxn ang="0">
                      <a:pos x="255" y="8"/>
                    </a:cxn>
                    <a:cxn ang="0">
                      <a:pos x="239" y="3"/>
                    </a:cxn>
                    <a:cxn ang="0">
                      <a:pos x="223" y="0"/>
                    </a:cxn>
                    <a:cxn ang="0">
                      <a:pos x="213" y="0"/>
                    </a:cxn>
                    <a:cxn ang="0">
                      <a:pos x="195" y="1"/>
                    </a:cxn>
                    <a:cxn ang="0">
                      <a:pos x="179" y="5"/>
                    </a:cxn>
                    <a:cxn ang="0">
                      <a:pos x="163" y="12"/>
                    </a:cxn>
                    <a:cxn ang="0">
                      <a:pos x="150" y="20"/>
                    </a:cxn>
                    <a:cxn ang="0">
                      <a:pos x="140" y="31"/>
                    </a:cxn>
                    <a:cxn ang="0">
                      <a:pos x="131" y="42"/>
                    </a:cxn>
                    <a:cxn ang="0">
                      <a:pos x="126" y="55"/>
                    </a:cxn>
                    <a:cxn ang="0">
                      <a:pos x="124" y="70"/>
                    </a:cxn>
                    <a:cxn ang="0">
                      <a:pos x="125" y="72"/>
                    </a:cxn>
                    <a:cxn ang="0">
                      <a:pos x="115" y="70"/>
                    </a:cxn>
                    <a:cxn ang="0">
                      <a:pos x="107" y="70"/>
                    </a:cxn>
                    <a:cxn ang="0">
                      <a:pos x="78" y="74"/>
                    </a:cxn>
                    <a:cxn ang="0">
                      <a:pos x="56" y="86"/>
                    </a:cxn>
                    <a:cxn ang="0">
                      <a:pos x="41" y="104"/>
                    </a:cxn>
                    <a:cxn ang="0">
                      <a:pos x="37" y="114"/>
                    </a:cxn>
                    <a:cxn ang="0">
                      <a:pos x="36" y="126"/>
                    </a:cxn>
                    <a:cxn ang="0">
                      <a:pos x="36" y="135"/>
                    </a:cxn>
                    <a:cxn ang="0">
                      <a:pos x="42" y="149"/>
                    </a:cxn>
                    <a:cxn ang="0">
                      <a:pos x="48" y="157"/>
                    </a:cxn>
                    <a:cxn ang="0">
                      <a:pos x="28" y="165"/>
                    </a:cxn>
                    <a:cxn ang="0">
                      <a:pos x="14" y="177"/>
                    </a:cxn>
                    <a:cxn ang="0">
                      <a:pos x="3" y="192"/>
                    </a:cxn>
                    <a:cxn ang="0">
                      <a:pos x="0" y="210"/>
                    </a:cxn>
                    <a:cxn ang="0">
                      <a:pos x="0" y="215"/>
                    </a:cxn>
                    <a:cxn ang="0">
                      <a:pos x="3" y="226"/>
                    </a:cxn>
                    <a:cxn ang="0">
                      <a:pos x="12" y="241"/>
                    </a:cxn>
                    <a:cxn ang="0">
                      <a:pos x="32" y="256"/>
                    </a:cxn>
                    <a:cxn ang="0">
                      <a:pos x="57" y="264"/>
                    </a:cxn>
                    <a:cxn ang="0">
                      <a:pos x="355" y="265"/>
                    </a:cxn>
                    <a:cxn ang="0">
                      <a:pos x="370" y="264"/>
                    </a:cxn>
                    <a:cxn ang="0">
                      <a:pos x="395" y="256"/>
                    </a:cxn>
                    <a:cxn ang="0">
                      <a:pos x="414" y="241"/>
                    </a:cxn>
                    <a:cxn ang="0">
                      <a:pos x="423" y="226"/>
                    </a:cxn>
                    <a:cxn ang="0">
                      <a:pos x="426" y="215"/>
                    </a:cxn>
                    <a:cxn ang="0">
                      <a:pos x="426" y="210"/>
                    </a:cxn>
                    <a:cxn ang="0">
                      <a:pos x="423" y="192"/>
                    </a:cxn>
                    <a:cxn ang="0">
                      <a:pos x="413" y="177"/>
                    </a:cxn>
                    <a:cxn ang="0">
                      <a:pos x="397" y="165"/>
                    </a:cxn>
                    <a:cxn ang="0">
                      <a:pos x="378" y="157"/>
                    </a:cxn>
                  </a:cxnLst>
                  <a:rect l="0" t="0" r="r" b="b"/>
                  <a:pathLst>
                    <a:path w="426" h="265">
                      <a:moveTo>
                        <a:pt x="378" y="157"/>
                      </a:moveTo>
                      <a:lnTo>
                        <a:pt x="378" y="157"/>
                      </a:lnTo>
                      <a:lnTo>
                        <a:pt x="384" y="149"/>
                      </a:lnTo>
                      <a:lnTo>
                        <a:pt x="388" y="142"/>
                      </a:lnTo>
                      <a:lnTo>
                        <a:pt x="390" y="135"/>
                      </a:lnTo>
                      <a:lnTo>
                        <a:pt x="391" y="126"/>
                      </a:lnTo>
                      <a:lnTo>
                        <a:pt x="391" y="126"/>
                      </a:lnTo>
                      <a:lnTo>
                        <a:pt x="391" y="120"/>
                      </a:lnTo>
                      <a:lnTo>
                        <a:pt x="390" y="114"/>
                      </a:lnTo>
                      <a:lnTo>
                        <a:pt x="388" y="109"/>
                      </a:lnTo>
                      <a:lnTo>
                        <a:pt x="386" y="104"/>
                      </a:lnTo>
                      <a:lnTo>
                        <a:pt x="378" y="94"/>
                      </a:lnTo>
                      <a:lnTo>
                        <a:pt x="370" y="86"/>
                      </a:lnTo>
                      <a:lnTo>
                        <a:pt x="359" y="79"/>
                      </a:lnTo>
                      <a:lnTo>
                        <a:pt x="348" y="74"/>
                      </a:lnTo>
                      <a:lnTo>
                        <a:pt x="334" y="71"/>
                      </a:lnTo>
                      <a:lnTo>
                        <a:pt x="320" y="70"/>
                      </a:lnTo>
                      <a:lnTo>
                        <a:pt x="320" y="70"/>
                      </a:lnTo>
                      <a:lnTo>
                        <a:pt x="311" y="70"/>
                      </a:lnTo>
                      <a:lnTo>
                        <a:pt x="302" y="72"/>
                      </a:lnTo>
                      <a:lnTo>
                        <a:pt x="302" y="72"/>
                      </a:lnTo>
                      <a:lnTo>
                        <a:pt x="302" y="70"/>
                      </a:lnTo>
                      <a:lnTo>
                        <a:pt x="302" y="70"/>
                      </a:lnTo>
                      <a:lnTo>
                        <a:pt x="302" y="62"/>
                      </a:lnTo>
                      <a:lnTo>
                        <a:pt x="300" y="55"/>
                      </a:lnTo>
                      <a:lnTo>
                        <a:pt x="298" y="49"/>
                      </a:lnTo>
                      <a:lnTo>
                        <a:pt x="295" y="42"/>
                      </a:lnTo>
                      <a:lnTo>
                        <a:pt x="291" y="36"/>
                      </a:lnTo>
                      <a:lnTo>
                        <a:pt x="287" y="31"/>
                      </a:lnTo>
                      <a:lnTo>
                        <a:pt x="282" y="25"/>
                      </a:lnTo>
                      <a:lnTo>
                        <a:pt x="277" y="20"/>
                      </a:lnTo>
                      <a:lnTo>
                        <a:pt x="270" y="16"/>
                      </a:lnTo>
                      <a:lnTo>
                        <a:pt x="263" y="12"/>
                      </a:lnTo>
                      <a:lnTo>
                        <a:pt x="255" y="8"/>
                      </a:lnTo>
                      <a:lnTo>
                        <a:pt x="248" y="5"/>
                      </a:lnTo>
                      <a:lnTo>
                        <a:pt x="239" y="3"/>
                      </a:lnTo>
                      <a:lnTo>
                        <a:pt x="231" y="1"/>
                      </a:lnTo>
                      <a:lnTo>
                        <a:pt x="223" y="0"/>
                      </a:lnTo>
                      <a:lnTo>
                        <a:pt x="213" y="0"/>
                      </a:lnTo>
                      <a:lnTo>
                        <a:pt x="213" y="0"/>
                      </a:lnTo>
                      <a:lnTo>
                        <a:pt x="204" y="0"/>
                      </a:lnTo>
                      <a:lnTo>
                        <a:pt x="195" y="1"/>
                      </a:lnTo>
                      <a:lnTo>
                        <a:pt x="186" y="3"/>
                      </a:lnTo>
                      <a:lnTo>
                        <a:pt x="179" y="5"/>
                      </a:lnTo>
                      <a:lnTo>
                        <a:pt x="171" y="8"/>
                      </a:lnTo>
                      <a:lnTo>
                        <a:pt x="163" y="12"/>
                      </a:lnTo>
                      <a:lnTo>
                        <a:pt x="157" y="16"/>
                      </a:lnTo>
                      <a:lnTo>
                        <a:pt x="150" y="20"/>
                      </a:lnTo>
                      <a:lnTo>
                        <a:pt x="145" y="25"/>
                      </a:lnTo>
                      <a:lnTo>
                        <a:pt x="140" y="31"/>
                      </a:lnTo>
                      <a:lnTo>
                        <a:pt x="135" y="36"/>
                      </a:lnTo>
                      <a:lnTo>
                        <a:pt x="131" y="42"/>
                      </a:lnTo>
                      <a:lnTo>
                        <a:pt x="128" y="49"/>
                      </a:lnTo>
                      <a:lnTo>
                        <a:pt x="126" y="55"/>
                      </a:lnTo>
                      <a:lnTo>
                        <a:pt x="125" y="62"/>
                      </a:lnTo>
                      <a:lnTo>
                        <a:pt x="124" y="70"/>
                      </a:lnTo>
                      <a:lnTo>
                        <a:pt x="124" y="70"/>
                      </a:lnTo>
                      <a:lnTo>
                        <a:pt x="125" y="72"/>
                      </a:lnTo>
                      <a:lnTo>
                        <a:pt x="125" y="72"/>
                      </a:lnTo>
                      <a:lnTo>
                        <a:pt x="115" y="70"/>
                      </a:lnTo>
                      <a:lnTo>
                        <a:pt x="107" y="70"/>
                      </a:lnTo>
                      <a:lnTo>
                        <a:pt x="107" y="70"/>
                      </a:lnTo>
                      <a:lnTo>
                        <a:pt x="92" y="71"/>
                      </a:lnTo>
                      <a:lnTo>
                        <a:pt x="78" y="74"/>
                      </a:lnTo>
                      <a:lnTo>
                        <a:pt x="67" y="79"/>
                      </a:lnTo>
                      <a:lnTo>
                        <a:pt x="56" y="86"/>
                      </a:lnTo>
                      <a:lnTo>
                        <a:pt x="48" y="94"/>
                      </a:lnTo>
                      <a:lnTo>
                        <a:pt x="41" y="104"/>
                      </a:lnTo>
                      <a:lnTo>
                        <a:pt x="39" y="109"/>
                      </a:lnTo>
                      <a:lnTo>
                        <a:pt x="37" y="114"/>
                      </a:lnTo>
                      <a:lnTo>
                        <a:pt x="36" y="120"/>
                      </a:lnTo>
                      <a:lnTo>
                        <a:pt x="36" y="126"/>
                      </a:lnTo>
                      <a:lnTo>
                        <a:pt x="36" y="126"/>
                      </a:lnTo>
                      <a:lnTo>
                        <a:pt x="36" y="135"/>
                      </a:lnTo>
                      <a:lnTo>
                        <a:pt x="39" y="142"/>
                      </a:lnTo>
                      <a:lnTo>
                        <a:pt x="42" y="149"/>
                      </a:lnTo>
                      <a:lnTo>
                        <a:pt x="48" y="157"/>
                      </a:lnTo>
                      <a:lnTo>
                        <a:pt x="48" y="157"/>
                      </a:lnTo>
                      <a:lnTo>
                        <a:pt x="38" y="160"/>
                      </a:lnTo>
                      <a:lnTo>
                        <a:pt x="28" y="165"/>
                      </a:lnTo>
                      <a:lnTo>
                        <a:pt x="20" y="171"/>
                      </a:lnTo>
                      <a:lnTo>
                        <a:pt x="14" y="177"/>
                      </a:lnTo>
                      <a:lnTo>
                        <a:pt x="7" y="184"/>
                      </a:lnTo>
                      <a:lnTo>
                        <a:pt x="3" y="192"/>
                      </a:lnTo>
                      <a:lnTo>
                        <a:pt x="1" y="200"/>
                      </a:lnTo>
                      <a:lnTo>
                        <a:pt x="0" y="210"/>
                      </a:lnTo>
                      <a:lnTo>
                        <a:pt x="0" y="210"/>
                      </a:lnTo>
                      <a:lnTo>
                        <a:pt x="0" y="215"/>
                      </a:lnTo>
                      <a:lnTo>
                        <a:pt x="1" y="221"/>
                      </a:lnTo>
                      <a:lnTo>
                        <a:pt x="3" y="226"/>
                      </a:lnTo>
                      <a:lnTo>
                        <a:pt x="5" y="231"/>
                      </a:lnTo>
                      <a:lnTo>
                        <a:pt x="12" y="241"/>
                      </a:lnTo>
                      <a:lnTo>
                        <a:pt x="21" y="249"/>
                      </a:lnTo>
                      <a:lnTo>
                        <a:pt x="32" y="256"/>
                      </a:lnTo>
                      <a:lnTo>
                        <a:pt x="43" y="261"/>
                      </a:lnTo>
                      <a:lnTo>
                        <a:pt x="57" y="264"/>
                      </a:lnTo>
                      <a:lnTo>
                        <a:pt x="71" y="265"/>
                      </a:lnTo>
                      <a:lnTo>
                        <a:pt x="355" y="265"/>
                      </a:lnTo>
                      <a:lnTo>
                        <a:pt x="355" y="265"/>
                      </a:lnTo>
                      <a:lnTo>
                        <a:pt x="370" y="264"/>
                      </a:lnTo>
                      <a:lnTo>
                        <a:pt x="383" y="261"/>
                      </a:lnTo>
                      <a:lnTo>
                        <a:pt x="395" y="256"/>
                      </a:lnTo>
                      <a:lnTo>
                        <a:pt x="406" y="249"/>
                      </a:lnTo>
                      <a:lnTo>
                        <a:pt x="414" y="241"/>
                      </a:lnTo>
                      <a:lnTo>
                        <a:pt x="421" y="231"/>
                      </a:lnTo>
                      <a:lnTo>
                        <a:pt x="423" y="226"/>
                      </a:lnTo>
                      <a:lnTo>
                        <a:pt x="425" y="221"/>
                      </a:lnTo>
                      <a:lnTo>
                        <a:pt x="426" y="215"/>
                      </a:lnTo>
                      <a:lnTo>
                        <a:pt x="426" y="210"/>
                      </a:lnTo>
                      <a:lnTo>
                        <a:pt x="426" y="210"/>
                      </a:lnTo>
                      <a:lnTo>
                        <a:pt x="426" y="200"/>
                      </a:lnTo>
                      <a:lnTo>
                        <a:pt x="423" y="192"/>
                      </a:lnTo>
                      <a:lnTo>
                        <a:pt x="419" y="184"/>
                      </a:lnTo>
                      <a:lnTo>
                        <a:pt x="413" y="177"/>
                      </a:lnTo>
                      <a:lnTo>
                        <a:pt x="406" y="171"/>
                      </a:lnTo>
                      <a:lnTo>
                        <a:pt x="397" y="165"/>
                      </a:lnTo>
                      <a:lnTo>
                        <a:pt x="389" y="160"/>
                      </a:lnTo>
                      <a:lnTo>
                        <a:pt x="378" y="157"/>
                      </a:lnTo>
                      <a:lnTo>
                        <a:pt x="378" y="157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270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 userDrawn="1"/>
            </p:nvGrpSpPr>
            <p:grpSpPr bwMode="gray">
              <a:xfrm>
                <a:off x="3770949" y="4797225"/>
                <a:ext cx="216027" cy="216027"/>
                <a:chOff x="1676399" y="895350"/>
                <a:chExt cx="304800" cy="304800"/>
              </a:xfrm>
            </p:grpSpPr>
            <p:sp>
              <p:nvSpPr>
                <p:cNvPr id="72" name="Oval 71"/>
                <p:cNvSpPr/>
                <p:nvPr userDrawn="1"/>
              </p:nvSpPr>
              <p:spPr bwMode="gray">
                <a:xfrm>
                  <a:off x="1676399" y="895350"/>
                  <a:ext cx="304800" cy="304800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3" name="Freeform 11"/>
                <p:cNvSpPr>
                  <a:spLocks/>
                </p:cNvSpPr>
                <p:nvPr userDrawn="1"/>
              </p:nvSpPr>
              <p:spPr bwMode="gray">
                <a:xfrm>
                  <a:off x="1726683" y="928563"/>
                  <a:ext cx="204233" cy="233408"/>
                </a:xfrm>
                <a:custGeom>
                  <a:avLst/>
                  <a:gdLst>
                    <a:gd name="T0" fmla="*/ 325 w 618"/>
                    <a:gd name="T1" fmla="*/ 683 h 706"/>
                    <a:gd name="T2" fmla="*/ 423 w 618"/>
                    <a:gd name="T3" fmla="*/ 695 h 706"/>
                    <a:gd name="T4" fmla="*/ 341 w 618"/>
                    <a:gd name="T5" fmla="*/ 606 h 706"/>
                    <a:gd name="T6" fmla="*/ 340 w 618"/>
                    <a:gd name="T7" fmla="*/ 494 h 706"/>
                    <a:gd name="T8" fmla="*/ 348 w 618"/>
                    <a:gd name="T9" fmla="*/ 360 h 706"/>
                    <a:gd name="T10" fmla="*/ 427 w 618"/>
                    <a:gd name="T11" fmla="*/ 384 h 706"/>
                    <a:gd name="T12" fmla="*/ 617 w 618"/>
                    <a:gd name="T13" fmla="*/ 484 h 706"/>
                    <a:gd name="T14" fmla="*/ 611 w 618"/>
                    <a:gd name="T15" fmla="*/ 438 h 706"/>
                    <a:gd name="T16" fmla="*/ 538 w 618"/>
                    <a:gd name="T17" fmla="*/ 359 h 706"/>
                    <a:gd name="T18" fmla="*/ 524 w 618"/>
                    <a:gd name="T19" fmla="*/ 322 h 706"/>
                    <a:gd name="T20" fmla="*/ 513 w 618"/>
                    <a:gd name="T21" fmla="*/ 338 h 706"/>
                    <a:gd name="T22" fmla="*/ 496 w 618"/>
                    <a:gd name="T23" fmla="*/ 340 h 706"/>
                    <a:gd name="T24" fmla="*/ 443 w 618"/>
                    <a:gd name="T25" fmla="*/ 290 h 706"/>
                    <a:gd name="T26" fmla="*/ 430 w 618"/>
                    <a:gd name="T27" fmla="*/ 238 h 706"/>
                    <a:gd name="T28" fmla="*/ 418 w 618"/>
                    <a:gd name="T29" fmla="*/ 256 h 706"/>
                    <a:gd name="T30" fmla="*/ 398 w 618"/>
                    <a:gd name="T31" fmla="*/ 254 h 706"/>
                    <a:gd name="T32" fmla="*/ 337 w 618"/>
                    <a:gd name="T33" fmla="*/ 185 h 706"/>
                    <a:gd name="T34" fmla="*/ 305 w 618"/>
                    <a:gd name="T35" fmla="*/ 0 h 706"/>
                    <a:gd name="T36" fmla="*/ 274 w 618"/>
                    <a:gd name="T37" fmla="*/ 185 h 706"/>
                    <a:gd name="T38" fmla="*/ 218 w 618"/>
                    <a:gd name="T39" fmla="*/ 253 h 706"/>
                    <a:gd name="T40" fmla="*/ 196 w 618"/>
                    <a:gd name="T41" fmla="*/ 258 h 706"/>
                    <a:gd name="T42" fmla="*/ 183 w 618"/>
                    <a:gd name="T43" fmla="*/ 240 h 706"/>
                    <a:gd name="T44" fmla="*/ 170 w 618"/>
                    <a:gd name="T45" fmla="*/ 283 h 706"/>
                    <a:gd name="T46" fmla="*/ 117 w 618"/>
                    <a:gd name="T47" fmla="*/ 344 h 706"/>
                    <a:gd name="T48" fmla="*/ 99 w 618"/>
                    <a:gd name="T49" fmla="*/ 344 h 706"/>
                    <a:gd name="T50" fmla="*/ 86 w 618"/>
                    <a:gd name="T51" fmla="*/ 322 h 706"/>
                    <a:gd name="T52" fmla="*/ 73 w 618"/>
                    <a:gd name="T53" fmla="*/ 369 h 706"/>
                    <a:gd name="T54" fmla="*/ 8 w 618"/>
                    <a:gd name="T55" fmla="*/ 441 h 706"/>
                    <a:gd name="T56" fmla="*/ 3 w 618"/>
                    <a:gd name="T57" fmla="*/ 485 h 706"/>
                    <a:gd name="T58" fmla="*/ 181 w 618"/>
                    <a:gd name="T59" fmla="*/ 387 h 706"/>
                    <a:gd name="T60" fmla="*/ 267 w 618"/>
                    <a:gd name="T61" fmla="*/ 361 h 706"/>
                    <a:gd name="T62" fmla="*/ 275 w 618"/>
                    <a:gd name="T63" fmla="*/ 494 h 706"/>
                    <a:gd name="T64" fmla="*/ 272 w 618"/>
                    <a:gd name="T65" fmla="*/ 612 h 706"/>
                    <a:gd name="T66" fmla="*/ 193 w 618"/>
                    <a:gd name="T67" fmla="*/ 693 h 706"/>
                    <a:gd name="T68" fmla="*/ 293 w 618"/>
                    <a:gd name="T69" fmla="*/ 684 h 706"/>
                    <a:gd name="T70" fmla="*/ 308 w 618"/>
                    <a:gd name="T71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18" h="706">
                      <a:moveTo>
                        <a:pt x="317" y="690"/>
                      </a:moveTo>
                      <a:cubicBezTo>
                        <a:pt x="319" y="684"/>
                        <a:pt x="323" y="683"/>
                        <a:pt x="325" y="683"/>
                      </a:cubicBezTo>
                      <a:cubicBezTo>
                        <a:pt x="417" y="704"/>
                        <a:pt x="417" y="704"/>
                        <a:pt x="417" y="704"/>
                      </a:cubicBezTo>
                      <a:cubicBezTo>
                        <a:pt x="421" y="704"/>
                        <a:pt x="423" y="700"/>
                        <a:pt x="423" y="695"/>
                      </a:cubicBezTo>
                      <a:cubicBezTo>
                        <a:pt x="423" y="687"/>
                        <a:pt x="419" y="679"/>
                        <a:pt x="413" y="673"/>
                      </a:cubicBezTo>
                      <a:cubicBezTo>
                        <a:pt x="341" y="606"/>
                        <a:pt x="341" y="606"/>
                        <a:pt x="341" y="606"/>
                      </a:cubicBezTo>
                      <a:cubicBezTo>
                        <a:pt x="335" y="601"/>
                        <a:pt x="334" y="597"/>
                        <a:pt x="334" y="592"/>
                      </a:cubicBezTo>
                      <a:cubicBezTo>
                        <a:pt x="334" y="581"/>
                        <a:pt x="340" y="569"/>
                        <a:pt x="340" y="494"/>
                      </a:cubicBezTo>
                      <a:cubicBezTo>
                        <a:pt x="340" y="387"/>
                        <a:pt x="340" y="387"/>
                        <a:pt x="340" y="387"/>
                      </a:cubicBezTo>
                      <a:cubicBezTo>
                        <a:pt x="340" y="366"/>
                        <a:pt x="340" y="360"/>
                        <a:pt x="348" y="360"/>
                      </a:cubicBezTo>
                      <a:cubicBezTo>
                        <a:pt x="349" y="360"/>
                        <a:pt x="353" y="362"/>
                        <a:pt x="361" y="364"/>
                      </a:cubicBezTo>
                      <a:cubicBezTo>
                        <a:pt x="427" y="384"/>
                        <a:pt x="427" y="384"/>
                        <a:pt x="427" y="384"/>
                      </a:cubicBezTo>
                      <a:cubicBezTo>
                        <a:pt x="438" y="387"/>
                        <a:pt x="448" y="391"/>
                        <a:pt x="463" y="399"/>
                      </a:cubicBezTo>
                      <a:cubicBezTo>
                        <a:pt x="617" y="484"/>
                        <a:pt x="617" y="484"/>
                        <a:pt x="617" y="484"/>
                      </a:cubicBezTo>
                      <a:cubicBezTo>
                        <a:pt x="618" y="458"/>
                        <a:pt x="618" y="458"/>
                        <a:pt x="618" y="458"/>
                      </a:cubicBezTo>
                      <a:cubicBezTo>
                        <a:pt x="618" y="447"/>
                        <a:pt x="618" y="444"/>
                        <a:pt x="611" y="438"/>
                      </a:cubicBezTo>
                      <a:cubicBezTo>
                        <a:pt x="545" y="381"/>
                        <a:pt x="545" y="381"/>
                        <a:pt x="545" y="381"/>
                      </a:cubicBezTo>
                      <a:cubicBezTo>
                        <a:pt x="538" y="375"/>
                        <a:pt x="538" y="374"/>
                        <a:pt x="538" y="359"/>
                      </a:cubicBezTo>
                      <a:cubicBezTo>
                        <a:pt x="538" y="337"/>
                        <a:pt x="538" y="337"/>
                        <a:pt x="538" y="337"/>
                      </a:cubicBezTo>
                      <a:cubicBezTo>
                        <a:pt x="538" y="326"/>
                        <a:pt x="537" y="322"/>
                        <a:pt x="524" y="322"/>
                      </a:cubicBezTo>
                      <a:cubicBezTo>
                        <a:pt x="516" y="322"/>
                        <a:pt x="513" y="324"/>
                        <a:pt x="513" y="331"/>
                      </a:cubicBezTo>
                      <a:cubicBezTo>
                        <a:pt x="513" y="338"/>
                        <a:pt x="513" y="338"/>
                        <a:pt x="513" y="338"/>
                      </a:cubicBezTo>
                      <a:cubicBezTo>
                        <a:pt x="513" y="342"/>
                        <a:pt x="509" y="345"/>
                        <a:pt x="506" y="345"/>
                      </a:cubicBezTo>
                      <a:cubicBezTo>
                        <a:pt x="505" y="345"/>
                        <a:pt x="502" y="345"/>
                        <a:pt x="496" y="340"/>
                      </a:cubicBezTo>
                      <a:cubicBezTo>
                        <a:pt x="449" y="299"/>
                        <a:pt x="449" y="299"/>
                        <a:pt x="449" y="299"/>
                      </a:cubicBezTo>
                      <a:cubicBezTo>
                        <a:pt x="444" y="295"/>
                        <a:pt x="443" y="292"/>
                        <a:pt x="443" y="290"/>
                      </a:cubicBezTo>
                      <a:cubicBezTo>
                        <a:pt x="445" y="251"/>
                        <a:pt x="445" y="251"/>
                        <a:pt x="445" y="251"/>
                      </a:cubicBezTo>
                      <a:cubicBezTo>
                        <a:pt x="445" y="241"/>
                        <a:pt x="442" y="238"/>
                        <a:pt x="430" y="238"/>
                      </a:cubicBezTo>
                      <a:cubicBezTo>
                        <a:pt x="421" y="238"/>
                        <a:pt x="418" y="241"/>
                        <a:pt x="418" y="250"/>
                      </a:cubicBezTo>
                      <a:cubicBezTo>
                        <a:pt x="418" y="256"/>
                        <a:pt x="418" y="256"/>
                        <a:pt x="418" y="256"/>
                      </a:cubicBezTo>
                      <a:cubicBezTo>
                        <a:pt x="418" y="260"/>
                        <a:pt x="415" y="263"/>
                        <a:pt x="411" y="263"/>
                      </a:cubicBezTo>
                      <a:cubicBezTo>
                        <a:pt x="407" y="263"/>
                        <a:pt x="404" y="260"/>
                        <a:pt x="398" y="254"/>
                      </a:cubicBezTo>
                      <a:cubicBezTo>
                        <a:pt x="348" y="211"/>
                        <a:pt x="348" y="211"/>
                        <a:pt x="348" y="211"/>
                      </a:cubicBezTo>
                      <a:cubicBezTo>
                        <a:pt x="338" y="202"/>
                        <a:pt x="338" y="202"/>
                        <a:pt x="337" y="185"/>
                      </a:cubicBezTo>
                      <a:cubicBezTo>
                        <a:pt x="336" y="144"/>
                        <a:pt x="336" y="144"/>
                        <a:pt x="336" y="144"/>
                      </a:cubicBezTo>
                      <a:cubicBezTo>
                        <a:pt x="334" y="73"/>
                        <a:pt x="324" y="0"/>
                        <a:pt x="305" y="0"/>
                      </a:cubicBezTo>
                      <a:cubicBezTo>
                        <a:pt x="285" y="0"/>
                        <a:pt x="275" y="87"/>
                        <a:pt x="274" y="144"/>
                      </a:cubicBezTo>
                      <a:cubicBezTo>
                        <a:pt x="274" y="185"/>
                        <a:pt x="274" y="185"/>
                        <a:pt x="274" y="185"/>
                      </a:cubicBezTo>
                      <a:cubicBezTo>
                        <a:pt x="274" y="202"/>
                        <a:pt x="274" y="203"/>
                        <a:pt x="264" y="212"/>
                      </a:cubicBezTo>
                      <a:cubicBezTo>
                        <a:pt x="218" y="253"/>
                        <a:pt x="218" y="253"/>
                        <a:pt x="218" y="253"/>
                      </a:cubicBezTo>
                      <a:cubicBezTo>
                        <a:pt x="209" y="262"/>
                        <a:pt x="204" y="263"/>
                        <a:pt x="201" y="263"/>
                      </a:cubicBezTo>
                      <a:cubicBezTo>
                        <a:pt x="198" y="263"/>
                        <a:pt x="196" y="261"/>
                        <a:pt x="196" y="258"/>
                      </a:cubicBezTo>
                      <a:cubicBezTo>
                        <a:pt x="196" y="252"/>
                        <a:pt x="196" y="252"/>
                        <a:pt x="196" y="252"/>
                      </a:cubicBezTo>
                      <a:cubicBezTo>
                        <a:pt x="196" y="244"/>
                        <a:pt x="195" y="240"/>
                        <a:pt x="183" y="240"/>
                      </a:cubicBezTo>
                      <a:cubicBezTo>
                        <a:pt x="170" y="240"/>
                        <a:pt x="170" y="245"/>
                        <a:pt x="170" y="258"/>
                      </a:cubicBezTo>
                      <a:cubicBezTo>
                        <a:pt x="170" y="283"/>
                        <a:pt x="170" y="283"/>
                        <a:pt x="170" y="283"/>
                      </a:cubicBezTo>
                      <a:cubicBezTo>
                        <a:pt x="170" y="294"/>
                        <a:pt x="169" y="298"/>
                        <a:pt x="161" y="304"/>
                      </a:cubicBezTo>
                      <a:cubicBezTo>
                        <a:pt x="117" y="344"/>
                        <a:pt x="117" y="344"/>
                        <a:pt x="117" y="344"/>
                      </a:cubicBezTo>
                      <a:cubicBezTo>
                        <a:pt x="110" y="349"/>
                        <a:pt x="106" y="351"/>
                        <a:pt x="104" y="351"/>
                      </a:cubicBezTo>
                      <a:cubicBezTo>
                        <a:pt x="102" y="351"/>
                        <a:pt x="99" y="348"/>
                        <a:pt x="99" y="344"/>
                      </a:cubicBezTo>
                      <a:cubicBezTo>
                        <a:pt x="99" y="334"/>
                        <a:pt x="99" y="334"/>
                        <a:pt x="99" y="334"/>
                      </a:cubicBezTo>
                      <a:cubicBezTo>
                        <a:pt x="99" y="324"/>
                        <a:pt x="96" y="322"/>
                        <a:pt x="86" y="322"/>
                      </a:cubicBezTo>
                      <a:cubicBezTo>
                        <a:pt x="75" y="322"/>
                        <a:pt x="73" y="327"/>
                        <a:pt x="73" y="340"/>
                      </a:cubicBezTo>
                      <a:cubicBezTo>
                        <a:pt x="73" y="369"/>
                        <a:pt x="73" y="369"/>
                        <a:pt x="73" y="369"/>
                      </a:cubicBezTo>
                      <a:cubicBezTo>
                        <a:pt x="73" y="382"/>
                        <a:pt x="72" y="384"/>
                        <a:pt x="63" y="392"/>
                      </a:cubicBezTo>
                      <a:cubicBezTo>
                        <a:pt x="8" y="441"/>
                        <a:pt x="8" y="441"/>
                        <a:pt x="8" y="441"/>
                      </a:cubicBezTo>
                      <a:cubicBezTo>
                        <a:pt x="0" y="448"/>
                        <a:pt x="0" y="449"/>
                        <a:pt x="0" y="457"/>
                      </a:cubicBezTo>
                      <a:cubicBezTo>
                        <a:pt x="3" y="485"/>
                        <a:pt x="3" y="485"/>
                        <a:pt x="3" y="485"/>
                      </a:cubicBezTo>
                      <a:cubicBezTo>
                        <a:pt x="147" y="401"/>
                        <a:pt x="147" y="401"/>
                        <a:pt x="147" y="401"/>
                      </a:cubicBezTo>
                      <a:cubicBezTo>
                        <a:pt x="162" y="392"/>
                        <a:pt x="163" y="392"/>
                        <a:pt x="181" y="387"/>
                      </a:cubicBezTo>
                      <a:cubicBezTo>
                        <a:pt x="248" y="366"/>
                        <a:pt x="248" y="366"/>
                        <a:pt x="248" y="366"/>
                      </a:cubicBezTo>
                      <a:cubicBezTo>
                        <a:pt x="259" y="362"/>
                        <a:pt x="265" y="361"/>
                        <a:pt x="267" y="361"/>
                      </a:cubicBezTo>
                      <a:cubicBezTo>
                        <a:pt x="275" y="361"/>
                        <a:pt x="275" y="367"/>
                        <a:pt x="275" y="387"/>
                      </a:cubicBezTo>
                      <a:cubicBezTo>
                        <a:pt x="275" y="494"/>
                        <a:pt x="275" y="494"/>
                        <a:pt x="275" y="494"/>
                      </a:cubicBezTo>
                      <a:cubicBezTo>
                        <a:pt x="275" y="587"/>
                        <a:pt x="281" y="574"/>
                        <a:pt x="281" y="593"/>
                      </a:cubicBezTo>
                      <a:cubicBezTo>
                        <a:pt x="281" y="599"/>
                        <a:pt x="279" y="605"/>
                        <a:pt x="272" y="612"/>
                      </a:cubicBezTo>
                      <a:cubicBezTo>
                        <a:pt x="202" y="677"/>
                        <a:pt x="202" y="677"/>
                        <a:pt x="202" y="677"/>
                      </a:cubicBezTo>
                      <a:cubicBezTo>
                        <a:pt x="195" y="683"/>
                        <a:pt x="193" y="686"/>
                        <a:pt x="193" y="693"/>
                      </a:cubicBezTo>
                      <a:cubicBezTo>
                        <a:pt x="193" y="705"/>
                        <a:pt x="195" y="706"/>
                        <a:pt x="199" y="706"/>
                      </a:cubicBezTo>
                      <a:cubicBezTo>
                        <a:pt x="293" y="684"/>
                        <a:pt x="293" y="684"/>
                        <a:pt x="293" y="684"/>
                      </a:cubicBezTo>
                      <a:cubicBezTo>
                        <a:pt x="296" y="684"/>
                        <a:pt x="299" y="686"/>
                        <a:pt x="300" y="688"/>
                      </a:cubicBezTo>
                      <a:cubicBezTo>
                        <a:pt x="308" y="706"/>
                        <a:pt x="308" y="706"/>
                        <a:pt x="308" y="706"/>
                      </a:cubicBezTo>
                      <a:lnTo>
                        <a:pt x="317" y="690"/>
                      </a:ln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0" name="Group 39"/>
              <p:cNvGrpSpPr/>
              <p:nvPr userDrawn="1"/>
            </p:nvGrpSpPr>
            <p:grpSpPr>
              <a:xfrm>
                <a:off x="4497928" y="4802764"/>
                <a:ext cx="204064" cy="204064"/>
                <a:chOff x="4331741" y="4802764"/>
                <a:chExt cx="204064" cy="204064"/>
              </a:xfrm>
            </p:grpSpPr>
            <p:sp>
              <p:nvSpPr>
                <p:cNvPr id="69" name="Oval 68"/>
                <p:cNvSpPr/>
                <p:nvPr userDrawn="1"/>
              </p:nvSpPr>
              <p:spPr bwMode="gray">
                <a:xfrm>
                  <a:off x="4331741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0" name="Freeform 8"/>
                <p:cNvSpPr>
                  <a:spLocks/>
                </p:cNvSpPr>
                <p:nvPr userDrawn="1"/>
              </p:nvSpPr>
              <p:spPr bwMode="auto">
                <a:xfrm>
                  <a:off x="4398963" y="4937126"/>
                  <a:ext cx="3175" cy="3175"/>
                </a:xfrm>
                <a:custGeom>
                  <a:avLst/>
                  <a:gdLst>
                    <a:gd name="T0" fmla="*/ 7 w 19"/>
                    <a:gd name="T1" fmla="*/ 0 h 24"/>
                    <a:gd name="T2" fmla="*/ 8 w 19"/>
                    <a:gd name="T3" fmla="*/ 0 h 24"/>
                    <a:gd name="T4" fmla="*/ 13 w 19"/>
                    <a:gd name="T5" fmla="*/ 3 h 24"/>
                    <a:gd name="T6" fmla="*/ 14 w 19"/>
                    <a:gd name="T7" fmla="*/ 4 h 24"/>
                    <a:gd name="T8" fmla="*/ 19 w 19"/>
                    <a:gd name="T9" fmla="*/ 7 h 24"/>
                    <a:gd name="T10" fmla="*/ 18 w 19"/>
                    <a:gd name="T11" fmla="*/ 8 h 24"/>
                    <a:gd name="T12" fmla="*/ 15 w 19"/>
                    <a:gd name="T13" fmla="*/ 11 h 24"/>
                    <a:gd name="T14" fmla="*/ 11 w 19"/>
                    <a:gd name="T15" fmla="*/ 14 h 24"/>
                    <a:gd name="T16" fmla="*/ 8 w 19"/>
                    <a:gd name="T17" fmla="*/ 16 h 24"/>
                    <a:gd name="T18" fmla="*/ 5 w 19"/>
                    <a:gd name="T19" fmla="*/ 19 h 24"/>
                    <a:gd name="T20" fmla="*/ 2 w 19"/>
                    <a:gd name="T21" fmla="*/ 23 h 24"/>
                    <a:gd name="T22" fmla="*/ 1 w 19"/>
                    <a:gd name="T23" fmla="*/ 24 h 24"/>
                    <a:gd name="T24" fmla="*/ 0 w 19"/>
                    <a:gd name="T25" fmla="*/ 24 h 24"/>
                    <a:gd name="T26" fmla="*/ 1 w 19"/>
                    <a:gd name="T27" fmla="*/ 23 h 24"/>
                    <a:gd name="T28" fmla="*/ 0 w 19"/>
                    <a:gd name="T29" fmla="*/ 17 h 24"/>
                    <a:gd name="T30" fmla="*/ 3 w 19"/>
                    <a:gd name="T31" fmla="*/ 13 h 24"/>
                    <a:gd name="T32" fmla="*/ 4 w 19"/>
                    <a:gd name="T33" fmla="*/ 12 h 24"/>
                    <a:gd name="T34" fmla="*/ 6 w 19"/>
                    <a:gd name="T35" fmla="*/ 7 h 24"/>
                    <a:gd name="T36" fmla="*/ 7 w 19"/>
                    <a:gd name="T37" fmla="*/ 2 h 24"/>
                    <a:gd name="T38" fmla="*/ 7 w 19"/>
                    <a:gd name="T3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" h="24">
                      <a:moveTo>
                        <a:pt x="7" y="0"/>
                      </a:moveTo>
                      <a:lnTo>
                        <a:pt x="8" y="0"/>
                      </a:lnTo>
                      <a:lnTo>
                        <a:pt x="13" y="3"/>
                      </a:lnTo>
                      <a:lnTo>
                        <a:pt x="14" y="4"/>
                      </a:lnTo>
                      <a:lnTo>
                        <a:pt x="19" y="7"/>
                      </a:lnTo>
                      <a:lnTo>
                        <a:pt x="18" y="8"/>
                      </a:lnTo>
                      <a:lnTo>
                        <a:pt x="15" y="11"/>
                      </a:lnTo>
                      <a:lnTo>
                        <a:pt x="11" y="14"/>
                      </a:lnTo>
                      <a:lnTo>
                        <a:pt x="8" y="16"/>
                      </a:lnTo>
                      <a:lnTo>
                        <a:pt x="5" y="19"/>
                      </a:lnTo>
                      <a:lnTo>
                        <a:pt x="2" y="23"/>
                      </a:lnTo>
                      <a:lnTo>
                        <a:pt x="1" y="24"/>
                      </a:lnTo>
                      <a:lnTo>
                        <a:pt x="0" y="24"/>
                      </a:lnTo>
                      <a:lnTo>
                        <a:pt x="1" y="23"/>
                      </a:lnTo>
                      <a:lnTo>
                        <a:pt x="0" y="17"/>
                      </a:lnTo>
                      <a:lnTo>
                        <a:pt x="3" y="13"/>
                      </a:lnTo>
                      <a:lnTo>
                        <a:pt x="4" y="12"/>
                      </a:lnTo>
                      <a:lnTo>
                        <a:pt x="6" y="7"/>
                      </a:lnTo>
                      <a:lnTo>
                        <a:pt x="7" y="2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21"/>
                <p:cNvSpPr>
                  <a:spLocks noEditPoints="1"/>
                </p:cNvSpPr>
                <p:nvPr userDrawn="1"/>
              </p:nvSpPr>
              <p:spPr bwMode="gray">
                <a:xfrm>
                  <a:off x="4357915" y="4851399"/>
                  <a:ext cx="154425" cy="94865"/>
                </a:xfrm>
                <a:custGeom>
                  <a:avLst/>
                  <a:gdLst>
                    <a:gd name="T0" fmla="*/ 6 w 277"/>
                    <a:gd name="T1" fmla="*/ 144 h 169"/>
                    <a:gd name="T2" fmla="*/ 0 w 277"/>
                    <a:gd name="T3" fmla="*/ 136 h 169"/>
                    <a:gd name="T4" fmla="*/ 8 w 277"/>
                    <a:gd name="T5" fmla="*/ 101 h 169"/>
                    <a:gd name="T6" fmla="*/ 51 w 277"/>
                    <a:gd name="T7" fmla="*/ 106 h 169"/>
                    <a:gd name="T8" fmla="*/ 4 w 277"/>
                    <a:gd name="T9" fmla="*/ 78 h 169"/>
                    <a:gd name="T10" fmla="*/ 6 w 277"/>
                    <a:gd name="T11" fmla="*/ 58 h 169"/>
                    <a:gd name="T12" fmla="*/ 15 w 277"/>
                    <a:gd name="T13" fmla="*/ 40 h 169"/>
                    <a:gd name="T14" fmla="*/ 64 w 277"/>
                    <a:gd name="T15" fmla="*/ 7 h 169"/>
                    <a:gd name="T16" fmla="*/ 206 w 277"/>
                    <a:gd name="T17" fmla="*/ 4 h 169"/>
                    <a:gd name="T18" fmla="*/ 240 w 277"/>
                    <a:gd name="T19" fmla="*/ 39 h 169"/>
                    <a:gd name="T20" fmla="*/ 270 w 277"/>
                    <a:gd name="T21" fmla="*/ 43 h 169"/>
                    <a:gd name="T22" fmla="*/ 257 w 277"/>
                    <a:gd name="T23" fmla="*/ 60 h 169"/>
                    <a:gd name="T24" fmla="*/ 235 w 277"/>
                    <a:gd name="T25" fmla="*/ 89 h 169"/>
                    <a:gd name="T26" fmla="*/ 226 w 277"/>
                    <a:gd name="T27" fmla="*/ 107 h 169"/>
                    <a:gd name="T28" fmla="*/ 277 w 277"/>
                    <a:gd name="T29" fmla="*/ 95 h 169"/>
                    <a:gd name="T30" fmla="*/ 276 w 277"/>
                    <a:gd name="T31" fmla="*/ 140 h 169"/>
                    <a:gd name="T32" fmla="*/ 203 w 277"/>
                    <a:gd name="T33" fmla="*/ 149 h 169"/>
                    <a:gd name="T34" fmla="*/ 73 w 277"/>
                    <a:gd name="T35" fmla="*/ 149 h 169"/>
                    <a:gd name="T36" fmla="*/ 68 w 277"/>
                    <a:gd name="T37" fmla="*/ 17 h 169"/>
                    <a:gd name="T38" fmla="*/ 46 w 277"/>
                    <a:gd name="T39" fmla="*/ 52 h 169"/>
                    <a:gd name="T40" fmla="*/ 232 w 277"/>
                    <a:gd name="T41" fmla="*/ 48 h 169"/>
                    <a:gd name="T42" fmla="*/ 200 w 277"/>
                    <a:gd name="T43" fmla="*/ 14 h 169"/>
                    <a:gd name="T44" fmla="*/ 95 w 277"/>
                    <a:gd name="T45" fmla="*/ 77 h 169"/>
                    <a:gd name="T46" fmla="*/ 88 w 277"/>
                    <a:gd name="T47" fmla="*/ 132 h 169"/>
                    <a:gd name="T48" fmla="*/ 180 w 277"/>
                    <a:gd name="T49" fmla="*/ 140 h 169"/>
                    <a:gd name="T50" fmla="*/ 190 w 277"/>
                    <a:gd name="T51" fmla="*/ 86 h 169"/>
                    <a:gd name="T52" fmla="*/ 95 w 277"/>
                    <a:gd name="T53" fmla="*/ 77 h 169"/>
                    <a:gd name="T54" fmla="*/ 225 w 277"/>
                    <a:gd name="T55" fmla="*/ 164 h 169"/>
                    <a:gd name="T56" fmla="*/ 272 w 277"/>
                    <a:gd name="T57" fmla="*/ 169 h 169"/>
                    <a:gd name="T58" fmla="*/ 277 w 277"/>
                    <a:gd name="T59" fmla="*/ 149 h 169"/>
                    <a:gd name="T60" fmla="*/ 271 w 277"/>
                    <a:gd name="T61" fmla="*/ 150 h 169"/>
                    <a:gd name="T62" fmla="*/ 218 w 277"/>
                    <a:gd name="T63" fmla="*/ 117 h 169"/>
                    <a:gd name="T64" fmla="*/ 218 w 277"/>
                    <a:gd name="T65" fmla="*/ 136 h 169"/>
                    <a:gd name="T66" fmla="*/ 218 w 277"/>
                    <a:gd name="T67" fmla="*/ 117 h 169"/>
                    <a:gd name="T68" fmla="*/ 51 w 277"/>
                    <a:gd name="T69" fmla="*/ 164 h 169"/>
                    <a:gd name="T70" fmla="*/ 5 w 277"/>
                    <a:gd name="T71" fmla="*/ 169 h 169"/>
                    <a:gd name="T72" fmla="*/ 0 w 277"/>
                    <a:gd name="T73" fmla="*/ 149 h 169"/>
                    <a:gd name="T74" fmla="*/ 6 w 277"/>
                    <a:gd name="T75" fmla="*/ 150 h 169"/>
                    <a:gd name="T76" fmla="*/ 58 w 277"/>
                    <a:gd name="T77" fmla="*/ 117 h 169"/>
                    <a:gd name="T78" fmla="*/ 58 w 277"/>
                    <a:gd name="T79" fmla="*/ 136 h 169"/>
                    <a:gd name="T80" fmla="*/ 58 w 277"/>
                    <a:gd name="T8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77" h="169">
                      <a:moveTo>
                        <a:pt x="73" y="149"/>
                      </a:moveTo>
                      <a:cubicBezTo>
                        <a:pt x="51" y="148"/>
                        <a:pt x="29" y="146"/>
                        <a:pt x="6" y="144"/>
                      </a:cubicBezTo>
                      <a:cubicBezTo>
                        <a:pt x="4" y="143"/>
                        <a:pt x="2" y="143"/>
                        <a:pt x="1" y="140"/>
                      </a:cubicBezTo>
                      <a:cubicBezTo>
                        <a:pt x="0" y="139"/>
                        <a:pt x="0" y="138"/>
                        <a:pt x="0" y="136"/>
                      </a:cubicBezTo>
                      <a:cubicBezTo>
                        <a:pt x="0" y="123"/>
                        <a:pt x="0" y="109"/>
                        <a:pt x="0" y="95"/>
                      </a:cubicBezTo>
                      <a:cubicBezTo>
                        <a:pt x="1" y="98"/>
                        <a:pt x="4" y="101"/>
                        <a:pt x="8" y="101"/>
                      </a:cubicBezTo>
                      <a:cubicBezTo>
                        <a:pt x="50" y="107"/>
                        <a:pt x="50" y="107"/>
                        <a:pt x="50" y="107"/>
                      </a:cubicBezTo>
                      <a:cubicBezTo>
                        <a:pt x="51" y="107"/>
                        <a:pt x="51" y="107"/>
                        <a:pt x="51" y="106"/>
                      </a:cubicBezTo>
                      <a:cubicBezTo>
                        <a:pt x="51" y="98"/>
                        <a:pt x="51" y="91"/>
                        <a:pt x="41" y="89"/>
                      </a:cubicBezTo>
                      <a:cubicBezTo>
                        <a:pt x="4" y="78"/>
                        <a:pt x="4" y="78"/>
                        <a:pt x="4" y="78"/>
                      </a:cubicBezTo>
                      <a:cubicBezTo>
                        <a:pt x="19" y="60"/>
                        <a:pt x="19" y="60"/>
                        <a:pt x="19" y="60"/>
                      </a:cubicBezTo>
                      <a:cubicBezTo>
                        <a:pt x="6" y="58"/>
                        <a:pt x="6" y="58"/>
                        <a:pt x="6" y="58"/>
                      </a:cubicBezTo>
                      <a:cubicBezTo>
                        <a:pt x="2" y="57"/>
                        <a:pt x="1" y="49"/>
                        <a:pt x="6" y="43"/>
                      </a:cubicBezTo>
                      <a:cubicBezTo>
                        <a:pt x="9" y="40"/>
                        <a:pt x="12" y="40"/>
                        <a:pt x="15" y="40"/>
                      </a:cubicBezTo>
                      <a:cubicBezTo>
                        <a:pt x="36" y="39"/>
                        <a:pt x="36" y="39"/>
                        <a:pt x="36" y="39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6" y="5"/>
                        <a:pt x="68" y="4"/>
                        <a:pt x="70" y="4"/>
                      </a:cubicBezTo>
                      <a:cubicBezTo>
                        <a:pt x="116" y="0"/>
                        <a:pt x="161" y="0"/>
                        <a:pt x="206" y="4"/>
                      </a:cubicBezTo>
                      <a:cubicBezTo>
                        <a:pt x="209" y="4"/>
                        <a:pt x="211" y="5"/>
                        <a:pt x="212" y="7"/>
                      </a:cubicBezTo>
                      <a:cubicBezTo>
                        <a:pt x="240" y="39"/>
                        <a:pt x="240" y="39"/>
                        <a:pt x="240" y="39"/>
                      </a:cubicBezTo>
                      <a:cubicBezTo>
                        <a:pt x="261" y="40"/>
                        <a:pt x="261" y="40"/>
                        <a:pt x="261" y="40"/>
                      </a:cubicBezTo>
                      <a:cubicBezTo>
                        <a:pt x="264" y="40"/>
                        <a:pt x="268" y="40"/>
                        <a:pt x="270" y="43"/>
                      </a:cubicBezTo>
                      <a:cubicBezTo>
                        <a:pt x="276" y="49"/>
                        <a:pt x="275" y="57"/>
                        <a:pt x="270" y="58"/>
                      </a:cubicBezTo>
                      <a:cubicBezTo>
                        <a:pt x="257" y="60"/>
                        <a:pt x="257" y="60"/>
                        <a:pt x="257" y="60"/>
                      </a:cubicBezTo>
                      <a:cubicBezTo>
                        <a:pt x="272" y="78"/>
                        <a:pt x="272" y="78"/>
                        <a:pt x="272" y="78"/>
                      </a:cubicBezTo>
                      <a:cubicBezTo>
                        <a:pt x="235" y="89"/>
                        <a:pt x="235" y="89"/>
                        <a:pt x="235" y="89"/>
                      </a:cubicBezTo>
                      <a:cubicBezTo>
                        <a:pt x="225" y="91"/>
                        <a:pt x="225" y="98"/>
                        <a:pt x="225" y="106"/>
                      </a:cubicBezTo>
                      <a:cubicBezTo>
                        <a:pt x="225" y="107"/>
                        <a:pt x="226" y="107"/>
                        <a:pt x="226" y="107"/>
                      </a:cubicBezTo>
                      <a:cubicBezTo>
                        <a:pt x="268" y="101"/>
                        <a:pt x="268" y="101"/>
                        <a:pt x="268" y="101"/>
                      </a:cubicBezTo>
                      <a:cubicBezTo>
                        <a:pt x="272" y="101"/>
                        <a:pt x="275" y="98"/>
                        <a:pt x="277" y="95"/>
                      </a:cubicBezTo>
                      <a:cubicBezTo>
                        <a:pt x="277" y="109"/>
                        <a:pt x="277" y="123"/>
                        <a:pt x="277" y="136"/>
                      </a:cubicBezTo>
                      <a:cubicBezTo>
                        <a:pt x="277" y="138"/>
                        <a:pt x="276" y="139"/>
                        <a:pt x="276" y="140"/>
                      </a:cubicBezTo>
                      <a:cubicBezTo>
                        <a:pt x="274" y="143"/>
                        <a:pt x="272" y="143"/>
                        <a:pt x="270" y="144"/>
                      </a:cubicBezTo>
                      <a:cubicBezTo>
                        <a:pt x="248" y="146"/>
                        <a:pt x="225" y="148"/>
                        <a:pt x="203" y="149"/>
                      </a:cubicBezTo>
                      <a:cubicBezTo>
                        <a:pt x="181" y="151"/>
                        <a:pt x="160" y="151"/>
                        <a:pt x="138" y="151"/>
                      </a:cubicBezTo>
                      <a:cubicBezTo>
                        <a:pt x="116" y="151"/>
                        <a:pt x="95" y="151"/>
                        <a:pt x="73" y="149"/>
                      </a:cubicBezTo>
                      <a:close/>
                      <a:moveTo>
                        <a:pt x="76" y="14"/>
                      </a:moveTo>
                      <a:cubicBezTo>
                        <a:pt x="73" y="14"/>
                        <a:pt x="70" y="14"/>
                        <a:pt x="68" y="1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2" y="50"/>
                        <a:pt x="43" y="52"/>
                        <a:pt x="46" y="52"/>
                      </a:cubicBezTo>
                      <a:cubicBezTo>
                        <a:pt x="107" y="58"/>
                        <a:pt x="169" y="58"/>
                        <a:pt x="230" y="52"/>
                      </a:cubicBezTo>
                      <a:cubicBezTo>
                        <a:pt x="233" y="52"/>
                        <a:pt x="234" y="50"/>
                        <a:pt x="232" y="48"/>
                      </a:cubicBezTo>
                      <a:cubicBezTo>
                        <a:pt x="208" y="17"/>
                        <a:pt x="208" y="17"/>
                        <a:pt x="208" y="17"/>
                      </a:cubicBezTo>
                      <a:cubicBezTo>
                        <a:pt x="206" y="14"/>
                        <a:pt x="203" y="14"/>
                        <a:pt x="200" y="14"/>
                      </a:cubicBezTo>
                      <a:cubicBezTo>
                        <a:pt x="159" y="10"/>
                        <a:pt x="117" y="10"/>
                        <a:pt x="76" y="14"/>
                      </a:cubicBezTo>
                      <a:close/>
                      <a:moveTo>
                        <a:pt x="95" y="77"/>
                      </a:moveTo>
                      <a:cubicBezTo>
                        <a:pt x="90" y="77"/>
                        <a:pt x="86" y="81"/>
                        <a:pt x="86" y="86"/>
                      </a:cubicBezTo>
                      <a:cubicBezTo>
                        <a:pt x="88" y="132"/>
                        <a:pt x="88" y="132"/>
                        <a:pt x="88" y="132"/>
                      </a:cubicBezTo>
                      <a:cubicBezTo>
                        <a:pt x="88" y="136"/>
                        <a:pt x="92" y="139"/>
                        <a:pt x="96" y="140"/>
                      </a:cubicBezTo>
                      <a:cubicBezTo>
                        <a:pt x="124" y="142"/>
                        <a:pt x="152" y="142"/>
                        <a:pt x="180" y="140"/>
                      </a:cubicBezTo>
                      <a:cubicBezTo>
                        <a:pt x="184" y="139"/>
                        <a:pt x="188" y="136"/>
                        <a:pt x="188" y="132"/>
                      </a:cubicBezTo>
                      <a:cubicBezTo>
                        <a:pt x="190" y="86"/>
                        <a:pt x="190" y="86"/>
                        <a:pt x="190" y="86"/>
                      </a:cubicBezTo>
                      <a:cubicBezTo>
                        <a:pt x="190" y="81"/>
                        <a:pt x="186" y="77"/>
                        <a:pt x="181" y="77"/>
                      </a:cubicBezTo>
                      <a:cubicBezTo>
                        <a:pt x="95" y="77"/>
                        <a:pt x="95" y="77"/>
                        <a:pt x="95" y="77"/>
                      </a:cubicBezTo>
                      <a:close/>
                      <a:moveTo>
                        <a:pt x="225" y="154"/>
                      </a:moveTo>
                      <a:cubicBezTo>
                        <a:pt x="225" y="164"/>
                        <a:pt x="225" y="164"/>
                        <a:pt x="225" y="164"/>
                      </a:cubicBezTo>
                      <a:cubicBezTo>
                        <a:pt x="225" y="167"/>
                        <a:pt x="227" y="169"/>
                        <a:pt x="230" y="169"/>
                      </a:cubicBezTo>
                      <a:cubicBezTo>
                        <a:pt x="272" y="169"/>
                        <a:pt x="272" y="169"/>
                        <a:pt x="272" y="169"/>
                      </a:cubicBezTo>
                      <a:cubicBezTo>
                        <a:pt x="274" y="169"/>
                        <a:pt x="277" y="167"/>
                        <a:pt x="277" y="164"/>
                      </a:cubicBezTo>
                      <a:cubicBezTo>
                        <a:pt x="277" y="149"/>
                        <a:pt x="277" y="149"/>
                        <a:pt x="277" y="149"/>
                      </a:cubicBezTo>
                      <a:cubicBezTo>
                        <a:pt x="277" y="148"/>
                        <a:pt x="277" y="148"/>
                        <a:pt x="277" y="148"/>
                      </a:cubicBezTo>
                      <a:cubicBezTo>
                        <a:pt x="275" y="149"/>
                        <a:pt x="273" y="149"/>
                        <a:pt x="271" y="150"/>
                      </a:cubicBezTo>
                      <a:cubicBezTo>
                        <a:pt x="255" y="151"/>
                        <a:pt x="240" y="153"/>
                        <a:pt x="225" y="154"/>
                      </a:cubicBezTo>
                      <a:close/>
                      <a:moveTo>
                        <a:pt x="218" y="117"/>
                      </a:moveTo>
                      <a:cubicBezTo>
                        <a:pt x="213" y="117"/>
                        <a:pt x="209" y="121"/>
                        <a:pt x="209" y="127"/>
                      </a:cubicBezTo>
                      <a:cubicBezTo>
                        <a:pt x="209" y="132"/>
                        <a:pt x="213" y="136"/>
                        <a:pt x="218" y="136"/>
                      </a:cubicBezTo>
                      <a:cubicBezTo>
                        <a:pt x="224" y="136"/>
                        <a:pt x="228" y="132"/>
                        <a:pt x="228" y="127"/>
                      </a:cubicBezTo>
                      <a:cubicBezTo>
                        <a:pt x="228" y="121"/>
                        <a:pt x="224" y="117"/>
                        <a:pt x="218" y="117"/>
                      </a:cubicBezTo>
                      <a:close/>
                      <a:moveTo>
                        <a:pt x="51" y="154"/>
                      </a:moveTo>
                      <a:cubicBezTo>
                        <a:pt x="51" y="164"/>
                        <a:pt x="51" y="164"/>
                        <a:pt x="51" y="164"/>
                      </a:cubicBezTo>
                      <a:cubicBezTo>
                        <a:pt x="51" y="167"/>
                        <a:pt x="49" y="169"/>
                        <a:pt x="46" y="169"/>
                      </a:cubicBezTo>
                      <a:cubicBezTo>
                        <a:pt x="5" y="169"/>
                        <a:pt x="5" y="169"/>
                        <a:pt x="5" y="169"/>
                      </a:cubicBezTo>
                      <a:cubicBezTo>
                        <a:pt x="2" y="169"/>
                        <a:pt x="0" y="167"/>
                        <a:pt x="0" y="164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1" y="149"/>
                        <a:pt x="3" y="149"/>
                        <a:pt x="6" y="150"/>
                      </a:cubicBezTo>
                      <a:cubicBezTo>
                        <a:pt x="21" y="151"/>
                        <a:pt x="36" y="153"/>
                        <a:pt x="51" y="154"/>
                      </a:cubicBezTo>
                      <a:close/>
                      <a:moveTo>
                        <a:pt x="58" y="117"/>
                      </a:moveTo>
                      <a:cubicBezTo>
                        <a:pt x="63" y="117"/>
                        <a:pt x="67" y="121"/>
                        <a:pt x="67" y="127"/>
                      </a:cubicBezTo>
                      <a:cubicBezTo>
                        <a:pt x="67" y="132"/>
                        <a:pt x="63" y="136"/>
                        <a:pt x="58" y="136"/>
                      </a:cubicBezTo>
                      <a:cubicBezTo>
                        <a:pt x="52" y="136"/>
                        <a:pt x="48" y="132"/>
                        <a:pt x="48" y="127"/>
                      </a:cubicBezTo>
                      <a:cubicBezTo>
                        <a:pt x="48" y="121"/>
                        <a:pt x="52" y="117"/>
                        <a:pt x="58" y="117"/>
                      </a:cubicBez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1" name="Group 40"/>
              <p:cNvGrpSpPr/>
              <p:nvPr userDrawn="1"/>
            </p:nvGrpSpPr>
            <p:grpSpPr>
              <a:xfrm>
                <a:off x="4140420" y="4802764"/>
                <a:ext cx="204064" cy="204064"/>
                <a:chOff x="3970537" y="4802764"/>
                <a:chExt cx="204064" cy="204064"/>
              </a:xfrm>
            </p:grpSpPr>
            <p:sp>
              <p:nvSpPr>
                <p:cNvPr id="56" name="Oval 55"/>
                <p:cNvSpPr/>
                <p:nvPr userDrawn="1"/>
              </p:nvSpPr>
              <p:spPr bwMode="gray">
                <a:xfrm>
                  <a:off x="3970537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" name="Group 56"/>
                <p:cNvGrpSpPr/>
                <p:nvPr userDrawn="1"/>
              </p:nvGrpSpPr>
              <p:grpSpPr bwMode="gray">
                <a:xfrm>
                  <a:off x="4002314" y="4839824"/>
                  <a:ext cx="130629" cy="129782"/>
                  <a:chOff x="1154898" y="90847"/>
                  <a:chExt cx="362203" cy="359857"/>
                </a:xfrm>
              </p:grpSpPr>
              <p:sp>
                <p:nvSpPr>
                  <p:cNvPr id="58" name="Freeform 5"/>
                  <p:cNvSpPr>
                    <a:spLocks/>
                  </p:cNvSpPr>
                  <p:nvPr userDrawn="1"/>
                </p:nvSpPr>
                <p:spPr bwMode="gray">
                  <a:xfrm>
                    <a:off x="1260081" y="197653"/>
                    <a:ext cx="147735" cy="146111"/>
                  </a:xfrm>
                  <a:custGeom>
                    <a:avLst/>
                    <a:gdLst>
                      <a:gd name="T0" fmla="*/ 176 w 181"/>
                      <a:gd name="T1" fmla="*/ 79 h 180"/>
                      <a:gd name="T2" fmla="*/ 176 w 181"/>
                      <a:gd name="T3" fmla="*/ 79 h 180"/>
                      <a:gd name="T4" fmla="*/ 179 w 181"/>
                      <a:gd name="T5" fmla="*/ 75 h 180"/>
                      <a:gd name="T6" fmla="*/ 181 w 181"/>
                      <a:gd name="T7" fmla="*/ 70 h 180"/>
                      <a:gd name="T8" fmla="*/ 179 w 181"/>
                      <a:gd name="T9" fmla="*/ 64 h 180"/>
                      <a:gd name="T10" fmla="*/ 176 w 181"/>
                      <a:gd name="T11" fmla="*/ 59 h 180"/>
                      <a:gd name="T12" fmla="*/ 120 w 181"/>
                      <a:gd name="T13" fmla="*/ 5 h 180"/>
                      <a:gd name="T14" fmla="*/ 120 w 181"/>
                      <a:gd name="T15" fmla="*/ 5 h 180"/>
                      <a:gd name="T16" fmla="*/ 116 w 181"/>
                      <a:gd name="T17" fmla="*/ 2 h 180"/>
                      <a:gd name="T18" fmla="*/ 111 w 181"/>
                      <a:gd name="T19" fmla="*/ 0 h 180"/>
                      <a:gd name="T20" fmla="*/ 105 w 181"/>
                      <a:gd name="T21" fmla="*/ 2 h 180"/>
                      <a:gd name="T22" fmla="*/ 100 w 181"/>
                      <a:gd name="T23" fmla="*/ 5 h 180"/>
                      <a:gd name="T24" fmla="*/ 4 w 181"/>
                      <a:gd name="T25" fmla="*/ 101 h 180"/>
                      <a:gd name="T26" fmla="*/ 4 w 181"/>
                      <a:gd name="T27" fmla="*/ 101 h 180"/>
                      <a:gd name="T28" fmla="*/ 1 w 181"/>
                      <a:gd name="T29" fmla="*/ 105 h 180"/>
                      <a:gd name="T30" fmla="*/ 0 w 181"/>
                      <a:gd name="T31" fmla="*/ 112 h 180"/>
                      <a:gd name="T32" fmla="*/ 1 w 181"/>
                      <a:gd name="T33" fmla="*/ 116 h 180"/>
                      <a:gd name="T34" fmla="*/ 4 w 181"/>
                      <a:gd name="T35" fmla="*/ 121 h 180"/>
                      <a:gd name="T36" fmla="*/ 58 w 181"/>
                      <a:gd name="T37" fmla="*/ 177 h 180"/>
                      <a:gd name="T38" fmla="*/ 58 w 181"/>
                      <a:gd name="T39" fmla="*/ 177 h 180"/>
                      <a:gd name="T40" fmla="*/ 63 w 181"/>
                      <a:gd name="T41" fmla="*/ 180 h 180"/>
                      <a:gd name="T42" fmla="*/ 69 w 181"/>
                      <a:gd name="T43" fmla="*/ 180 h 180"/>
                      <a:gd name="T44" fmla="*/ 74 w 181"/>
                      <a:gd name="T45" fmla="*/ 180 h 180"/>
                      <a:gd name="T46" fmla="*/ 80 w 181"/>
                      <a:gd name="T47" fmla="*/ 177 h 180"/>
                      <a:gd name="T48" fmla="*/ 176 w 181"/>
                      <a:gd name="T49" fmla="*/ 79 h 180"/>
                      <a:gd name="T50" fmla="*/ 176 w 181"/>
                      <a:gd name="T51" fmla="*/ 79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81" h="180">
                        <a:moveTo>
                          <a:pt x="176" y="79"/>
                        </a:moveTo>
                        <a:lnTo>
                          <a:pt x="176" y="79"/>
                        </a:lnTo>
                        <a:lnTo>
                          <a:pt x="179" y="75"/>
                        </a:lnTo>
                        <a:lnTo>
                          <a:pt x="181" y="70"/>
                        </a:lnTo>
                        <a:lnTo>
                          <a:pt x="179" y="64"/>
                        </a:lnTo>
                        <a:lnTo>
                          <a:pt x="176" y="59"/>
                        </a:lnTo>
                        <a:lnTo>
                          <a:pt x="120" y="5"/>
                        </a:lnTo>
                        <a:lnTo>
                          <a:pt x="120" y="5"/>
                        </a:lnTo>
                        <a:lnTo>
                          <a:pt x="116" y="2"/>
                        </a:lnTo>
                        <a:lnTo>
                          <a:pt x="111" y="0"/>
                        </a:lnTo>
                        <a:lnTo>
                          <a:pt x="105" y="2"/>
                        </a:lnTo>
                        <a:lnTo>
                          <a:pt x="100" y="5"/>
                        </a:lnTo>
                        <a:lnTo>
                          <a:pt x="4" y="101"/>
                        </a:lnTo>
                        <a:lnTo>
                          <a:pt x="4" y="101"/>
                        </a:lnTo>
                        <a:lnTo>
                          <a:pt x="1" y="105"/>
                        </a:lnTo>
                        <a:lnTo>
                          <a:pt x="0" y="112"/>
                        </a:lnTo>
                        <a:lnTo>
                          <a:pt x="1" y="116"/>
                        </a:lnTo>
                        <a:lnTo>
                          <a:pt x="4" y="121"/>
                        </a:lnTo>
                        <a:lnTo>
                          <a:pt x="58" y="177"/>
                        </a:lnTo>
                        <a:lnTo>
                          <a:pt x="58" y="177"/>
                        </a:lnTo>
                        <a:lnTo>
                          <a:pt x="63" y="180"/>
                        </a:lnTo>
                        <a:lnTo>
                          <a:pt x="69" y="180"/>
                        </a:lnTo>
                        <a:lnTo>
                          <a:pt x="74" y="180"/>
                        </a:lnTo>
                        <a:lnTo>
                          <a:pt x="80" y="177"/>
                        </a:lnTo>
                        <a:lnTo>
                          <a:pt x="176" y="79"/>
                        </a:lnTo>
                        <a:lnTo>
                          <a:pt x="176" y="79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6"/>
                  <p:cNvSpPr>
                    <a:spLocks/>
                  </p:cNvSpPr>
                  <p:nvPr userDrawn="1"/>
                </p:nvSpPr>
                <p:spPr bwMode="gray">
                  <a:xfrm>
                    <a:off x="1379954" y="125235"/>
                    <a:ext cx="95762" cy="95762"/>
                  </a:xfrm>
                  <a:custGeom>
                    <a:avLst/>
                    <a:gdLst>
                      <a:gd name="T0" fmla="*/ 113 w 133"/>
                      <a:gd name="T1" fmla="*/ 113 h 133"/>
                      <a:gd name="T2" fmla="*/ 113 w 133"/>
                      <a:gd name="T3" fmla="*/ 113 h 133"/>
                      <a:gd name="T4" fmla="*/ 122 w 133"/>
                      <a:gd name="T5" fmla="*/ 102 h 133"/>
                      <a:gd name="T6" fmla="*/ 129 w 133"/>
                      <a:gd name="T7" fmla="*/ 91 h 133"/>
                      <a:gd name="T8" fmla="*/ 132 w 133"/>
                      <a:gd name="T9" fmla="*/ 79 h 133"/>
                      <a:gd name="T10" fmla="*/ 133 w 133"/>
                      <a:gd name="T11" fmla="*/ 66 h 133"/>
                      <a:gd name="T12" fmla="*/ 132 w 133"/>
                      <a:gd name="T13" fmla="*/ 54 h 133"/>
                      <a:gd name="T14" fmla="*/ 129 w 133"/>
                      <a:gd name="T15" fmla="*/ 42 h 133"/>
                      <a:gd name="T16" fmla="*/ 122 w 133"/>
                      <a:gd name="T17" fmla="*/ 29 h 133"/>
                      <a:gd name="T18" fmla="*/ 113 w 133"/>
                      <a:gd name="T19" fmla="*/ 18 h 133"/>
                      <a:gd name="T20" fmla="*/ 113 w 133"/>
                      <a:gd name="T21" fmla="*/ 18 h 133"/>
                      <a:gd name="T22" fmla="*/ 102 w 133"/>
                      <a:gd name="T23" fmla="*/ 11 h 133"/>
                      <a:gd name="T24" fmla="*/ 91 w 133"/>
                      <a:gd name="T25" fmla="*/ 4 h 133"/>
                      <a:gd name="T26" fmla="*/ 79 w 133"/>
                      <a:gd name="T27" fmla="*/ 1 h 133"/>
                      <a:gd name="T28" fmla="*/ 67 w 133"/>
                      <a:gd name="T29" fmla="*/ 0 h 133"/>
                      <a:gd name="T30" fmla="*/ 54 w 133"/>
                      <a:gd name="T31" fmla="*/ 1 h 133"/>
                      <a:gd name="T32" fmla="*/ 42 w 133"/>
                      <a:gd name="T33" fmla="*/ 4 h 133"/>
                      <a:gd name="T34" fmla="*/ 29 w 133"/>
                      <a:gd name="T35" fmla="*/ 11 h 133"/>
                      <a:gd name="T36" fmla="*/ 19 w 133"/>
                      <a:gd name="T37" fmla="*/ 18 h 133"/>
                      <a:gd name="T38" fmla="*/ 19 w 133"/>
                      <a:gd name="T39" fmla="*/ 18 h 133"/>
                      <a:gd name="T40" fmla="*/ 11 w 133"/>
                      <a:gd name="T41" fmla="*/ 29 h 133"/>
                      <a:gd name="T42" fmla="*/ 5 w 133"/>
                      <a:gd name="T43" fmla="*/ 42 h 133"/>
                      <a:gd name="T44" fmla="*/ 2 w 133"/>
                      <a:gd name="T45" fmla="*/ 54 h 133"/>
                      <a:gd name="T46" fmla="*/ 0 w 133"/>
                      <a:gd name="T47" fmla="*/ 66 h 133"/>
                      <a:gd name="T48" fmla="*/ 2 w 133"/>
                      <a:gd name="T49" fmla="*/ 79 h 133"/>
                      <a:gd name="T50" fmla="*/ 5 w 133"/>
                      <a:gd name="T51" fmla="*/ 91 h 133"/>
                      <a:gd name="T52" fmla="*/ 11 w 133"/>
                      <a:gd name="T53" fmla="*/ 102 h 133"/>
                      <a:gd name="T54" fmla="*/ 19 w 133"/>
                      <a:gd name="T55" fmla="*/ 113 h 133"/>
                      <a:gd name="T56" fmla="*/ 19 w 133"/>
                      <a:gd name="T57" fmla="*/ 113 h 133"/>
                      <a:gd name="T58" fmla="*/ 29 w 133"/>
                      <a:gd name="T59" fmla="*/ 122 h 133"/>
                      <a:gd name="T60" fmla="*/ 42 w 133"/>
                      <a:gd name="T61" fmla="*/ 128 h 133"/>
                      <a:gd name="T62" fmla="*/ 54 w 133"/>
                      <a:gd name="T63" fmla="*/ 131 h 133"/>
                      <a:gd name="T64" fmla="*/ 67 w 133"/>
                      <a:gd name="T65" fmla="*/ 133 h 133"/>
                      <a:gd name="T66" fmla="*/ 79 w 133"/>
                      <a:gd name="T67" fmla="*/ 131 h 133"/>
                      <a:gd name="T68" fmla="*/ 91 w 133"/>
                      <a:gd name="T69" fmla="*/ 128 h 133"/>
                      <a:gd name="T70" fmla="*/ 102 w 133"/>
                      <a:gd name="T71" fmla="*/ 122 h 133"/>
                      <a:gd name="T72" fmla="*/ 113 w 133"/>
                      <a:gd name="T73" fmla="*/ 113 h 133"/>
                      <a:gd name="T74" fmla="*/ 113 w 133"/>
                      <a:gd name="T75" fmla="*/ 113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3" h="133">
                        <a:moveTo>
                          <a:pt x="113" y="113"/>
                        </a:moveTo>
                        <a:lnTo>
                          <a:pt x="113" y="113"/>
                        </a:lnTo>
                        <a:lnTo>
                          <a:pt x="122" y="102"/>
                        </a:lnTo>
                        <a:lnTo>
                          <a:pt x="129" y="91"/>
                        </a:lnTo>
                        <a:lnTo>
                          <a:pt x="132" y="79"/>
                        </a:lnTo>
                        <a:lnTo>
                          <a:pt x="133" y="66"/>
                        </a:lnTo>
                        <a:lnTo>
                          <a:pt x="132" y="54"/>
                        </a:lnTo>
                        <a:lnTo>
                          <a:pt x="129" y="42"/>
                        </a:lnTo>
                        <a:lnTo>
                          <a:pt x="122" y="29"/>
                        </a:lnTo>
                        <a:lnTo>
                          <a:pt x="113" y="18"/>
                        </a:lnTo>
                        <a:lnTo>
                          <a:pt x="113" y="18"/>
                        </a:lnTo>
                        <a:lnTo>
                          <a:pt x="102" y="11"/>
                        </a:lnTo>
                        <a:lnTo>
                          <a:pt x="91" y="4"/>
                        </a:lnTo>
                        <a:lnTo>
                          <a:pt x="79" y="1"/>
                        </a:lnTo>
                        <a:lnTo>
                          <a:pt x="67" y="0"/>
                        </a:lnTo>
                        <a:lnTo>
                          <a:pt x="54" y="1"/>
                        </a:lnTo>
                        <a:lnTo>
                          <a:pt x="42" y="4"/>
                        </a:lnTo>
                        <a:lnTo>
                          <a:pt x="29" y="11"/>
                        </a:lnTo>
                        <a:lnTo>
                          <a:pt x="19" y="18"/>
                        </a:lnTo>
                        <a:lnTo>
                          <a:pt x="19" y="18"/>
                        </a:lnTo>
                        <a:lnTo>
                          <a:pt x="11" y="29"/>
                        </a:lnTo>
                        <a:lnTo>
                          <a:pt x="5" y="42"/>
                        </a:lnTo>
                        <a:lnTo>
                          <a:pt x="2" y="54"/>
                        </a:lnTo>
                        <a:lnTo>
                          <a:pt x="0" y="66"/>
                        </a:lnTo>
                        <a:lnTo>
                          <a:pt x="2" y="79"/>
                        </a:lnTo>
                        <a:lnTo>
                          <a:pt x="5" y="91"/>
                        </a:lnTo>
                        <a:lnTo>
                          <a:pt x="11" y="102"/>
                        </a:lnTo>
                        <a:lnTo>
                          <a:pt x="19" y="113"/>
                        </a:lnTo>
                        <a:lnTo>
                          <a:pt x="19" y="113"/>
                        </a:lnTo>
                        <a:lnTo>
                          <a:pt x="29" y="122"/>
                        </a:lnTo>
                        <a:lnTo>
                          <a:pt x="42" y="128"/>
                        </a:lnTo>
                        <a:lnTo>
                          <a:pt x="54" y="131"/>
                        </a:lnTo>
                        <a:lnTo>
                          <a:pt x="67" y="133"/>
                        </a:lnTo>
                        <a:lnTo>
                          <a:pt x="79" y="131"/>
                        </a:lnTo>
                        <a:lnTo>
                          <a:pt x="91" y="128"/>
                        </a:lnTo>
                        <a:lnTo>
                          <a:pt x="102" y="122"/>
                        </a:lnTo>
                        <a:lnTo>
                          <a:pt x="113" y="113"/>
                        </a:lnTo>
                        <a:lnTo>
                          <a:pt x="113" y="113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8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1154898" y="90847"/>
                    <a:ext cx="181827" cy="181827"/>
                  </a:xfrm>
                  <a:custGeom>
                    <a:avLst/>
                    <a:gdLst>
                      <a:gd name="T0" fmla="*/ 221 w 225"/>
                      <a:gd name="T1" fmla="*/ 73 h 225"/>
                      <a:gd name="T2" fmla="*/ 152 w 225"/>
                      <a:gd name="T3" fmla="*/ 3 h 225"/>
                      <a:gd name="T4" fmla="*/ 152 w 225"/>
                      <a:gd name="T5" fmla="*/ 3 h 225"/>
                      <a:gd name="T6" fmla="*/ 147 w 225"/>
                      <a:gd name="T7" fmla="*/ 0 h 225"/>
                      <a:gd name="T8" fmla="*/ 142 w 225"/>
                      <a:gd name="T9" fmla="*/ 0 h 225"/>
                      <a:gd name="T10" fmla="*/ 138 w 225"/>
                      <a:gd name="T11" fmla="*/ 0 h 225"/>
                      <a:gd name="T12" fmla="*/ 135 w 225"/>
                      <a:gd name="T13" fmla="*/ 3 h 225"/>
                      <a:gd name="T14" fmla="*/ 3 w 225"/>
                      <a:gd name="T15" fmla="*/ 135 h 225"/>
                      <a:gd name="T16" fmla="*/ 3 w 225"/>
                      <a:gd name="T17" fmla="*/ 135 h 225"/>
                      <a:gd name="T18" fmla="*/ 0 w 225"/>
                      <a:gd name="T19" fmla="*/ 138 h 225"/>
                      <a:gd name="T20" fmla="*/ 0 w 225"/>
                      <a:gd name="T21" fmla="*/ 142 h 225"/>
                      <a:gd name="T22" fmla="*/ 0 w 225"/>
                      <a:gd name="T23" fmla="*/ 149 h 225"/>
                      <a:gd name="T24" fmla="*/ 3 w 225"/>
                      <a:gd name="T25" fmla="*/ 152 h 225"/>
                      <a:gd name="T26" fmla="*/ 73 w 225"/>
                      <a:gd name="T27" fmla="*/ 221 h 225"/>
                      <a:gd name="T28" fmla="*/ 73 w 225"/>
                      <a:gd name="T29" fmla="*/ 221 h 225"/>
                      <a:gd name="T30" fmla="*/ 76 w 225"/>
                      <a:gd name="T31" fmla="*/ 225 h 225"/>
                      <a:gd name="T32" fmla="*/ 81 w 225"/>
                      <a:gd name="T33" fmla="*/ 225 h 225"/>
                      <a:gd name="T34" fmla="*/ 85 w 225"/>
                      <a:gd name="T35" fmla="*/ 225 h 225"/>
                      <a:gd name="T36" fmla="*/ 90 w 225"/>
                      <a:gd name="T37" fmla="*/ 221 h 225"/>
                      <a:gd name="T38" fmla="*/ 221 w 225"/>
                      <a:gd name="T39" fmla="*/ 90 h 225"/>
                      <a:gd name="T40" fmla="*/ 221 w 225"/>
                      <a:gd name="T41" fmla="*/ 90 h 225"/>
                      <a:gd name="T42" fmla="*/ 223 w 225"/>
                      <a:gd name="T43" fmla="*/ 87 h 225"/>
                      <a:gd name="T44" fmla="*/ 225 w 225"/>
                      <a:gd name="T45" fmla="*/ 82 h 225"/>
                      <a:gd name="T46" fmla="*/ 223 w 225"/>
                      <a:gd name="T47" fmla="*/ 76 h 225"/>
                      <a:gd name="T48" fmla="*/ 221 w 225"/>
                      <a:gd name="T49" fmla="*/ 73 h 225"/>
                      <a:gd name="T50" fmla="*/ 221 w 225"/>
                      <a:gd name="T51" fmla="*/ 73 h 225"/>
                      <a:gd name="T52" fmla="*/ 81 w 225"/>
                      <a:gd name="T53" fmla="*/ 215 h 225"/>
                      <a:gd name="T54" fmla="*/ 8 w 225"/>
                      <a:gd name="T55" fmla="*/ 142 h 225"/>
                      <a:gd name="T56" fmla="*/ 142 w 225"/>
                      <a:gd name="T57" fmla="*/ 9 h 225"/>
                      <a:gd name="T58" fmla="*/ 215 w 225"/>
                      <a:gd name="T59" fmla="*/ 82 h 225"/>
                      <a:gd name="T60" fmla="*/ 81 w 225"/>
                      <a:gd name="T61" fmla="*/ 215 h 225"/>
                      <a:gd name="T62" fmla="*/ 81 w 225"/>
                      <a:gd name="T63" fmla="*/ 215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25" h="225">
                        <a:moveTo>
                          <a:pt x="221" y="73"/>
                        </a:moveTo>
                        <a:lnTo>
                          <a:pt x="152" y="3"/>
                        </a:lnTo>
                        <a:lnTo>
                          <a:pt x="152" y="3"/>
                        </a:lnTo>
                        <a:lnTo>
                          <a:pt x="147" y="0"/>
                        </a:lnTo>
                        <a:lnTo>
                          <a:pt x="142" y="0"/>
                        </a:lnTo>
                        <a:lnTo>
                          <a:pt x="138" y="0"/>
                        </a:lnTo>
                        <a:lnTo>
                          <a:pt x="135" y="3"/>
                        </a:lnTo>
                        <a:lnTo>
                          <a:pt x="3" y="135"/>
                        </a:lnTo>
                        <a:lnTo>
                          <a:pt x="3" y="135"/>
                        </a:lnTo>
                        <a:lnTo>
                          <a:pt x="0" y="138"/>
                        </a:lnTo>
                        <a:lnTo>
                          <a:pt x="0" y="142"/>
                        </a:lnTo>
                        <a:lnTo>
                          <a:pt x="0" y="149"/>
                        </a:lnTo>
                        <a:lnTo>
                          <a:pt x="3" y="152"/>
                        </a:lnTo>
                        <a:lnTo>
                          <a:pt x="73" y="221"/>
                        </a:lnTo>
                        <a:lnTo>
                          <a:pt x="73" y="221"/>
                        </a:lnTo>
                        <a:lnTo>
                          <a:pt x="76" y="225"/>
                        </a:lnTo>
                        <a:lnTo>
                          <a:pt x="81" y="225"/>
                        </a:lnTo>
                        <a:lnTo>
                          <a:pt x="85" y="225"/>
                        </a:lnTo>
                        <a:lnTo>
                          <a:pt x="90" y="221"/>
                        </a:lnTo>
                        <a:lnTo>
                          <a:pt x="221" y="90"/>
                        </a:lnTo>
                        <a:lnTo>
                          <a:pt x="221" y="90"/>
                        </a:lnTo>
                        <a:lnTo>
                          <a:pt x="223" y="87"/>
                        </a:lnTo>
                        <a:lnTo>
                          <a:pt x="225" y="82"/>
                        </a:lnTo>
                        <a:lnTo>
                          <a:pt x="223" y="76"/>
                        </a:lnTo>
                        <a:lnTo>
                          <a:pt x="221" y="73"/>
                        </a:lnTo>
                        <a:lnTo>
                          <a:pt x="221" y="73"/>
                        </a:lnTo>
                        <a:close/>
                        <a:moveTo>
                          <a:pt x="81" y="215"/>
                        </a:moveTo>
                        <a:lnTo>
                          <a:pt x="8" y="142"/>
                        </a:lnTo>
                        <a:lnTo>
                          <a:pt x="142" y="9"/>
                        </a:lnTo>
                        <a:lnTo>
                          <a:pt x="215" y="82"/>
                        </a:lnTo>
                        <a:lnTo>
                          <a:pt x="81" y="215"/>
                        </a:lnTo>
                        <a:lnTo>
                          <a:pt x="81" y="215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 w="6350">
                    <a:solidFill>
                      <a:srgbClr val="A6A6A6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11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1333650" y="268877"/>
                    <a:ext cx="183451" cy="181827"/>
                  </a:xfrm>
                  <a:custGeom>
                    <a:avLst/>
                    <a:gdLst>
                      <a:gd name="T0" fmla="*/ 221 w 226"/>
                      <a:gd name="T1" fmla="*/ 73 h 225"/>
                      <a:gd name="T2" fmla="*/ 153 w 226"/>
                      <a:gd name="T3" fmla="*/ 4 h 225"/>
                      <a:gd name="T4" fmla="*/ 153 w 226"/>
                      <a:gd name="T5" fmla="*/ 4 h 225"/>
                      <a:gd name="T6" fmla="*/ 149 w 226"/>
                      <a:gd name="T7" fmla="*/ 0 h 225"/>
                      <a:gd name="T8" fmla="*/ 144 w 226"/>
                      <a:gd name="T9" fmla="*/ 0 h 225"/>
                      <a:gd name="T10" fmla="*/ 139 w 226"/>
                      <a:gd name="T11" fmla="*/ 0 h 225"/>
                      <a:gd name="T12" fmla="*/ 135 w 226"/>
                      <a:gd name="T13" fmla="*/ 4 h 225"/>
                      <a:gd name="T14" fmla="*/ 5 w 226"/>
                      <a:gd name="T15" fmla="*/ 135 h 225"/>
                      <a:gd name="T16" fmla="*/ 5 w 226"/>
                      <a:gd name="T17" fmla="*/ 135 h 225"/>
                      <a:gd name="T18" fmla="*/ 1 w 226"/>
                      <a:gd name="T19" fmla="*/ 138 h 225"/>
                      <a:gd name="T20" fmla="*/ 0 w 226"/>
                      <a:gd name="T21" fmla="*/ 143 h 225"/>
                      <a:gd name="T22" fmla="*/ 1 w 226"/>
                      <a:gd name="T23" fmla="*/ 148 h 225"/>
                      <a:gd name="T24" fmla="*/ 5 w 226"/>
                      <a:gd name="T25" fmla="*/ 152 h 225"/>
                      <a:gd name="T26" fmla="*/ 73 w 226"/>
                      <a:gd name="T27" fmla="*/ 222 h 225"/>
                      <a:gd name="T28" fmla="*/ 73 w 226"/>
                      <a:gd name="T29" fmla="*/ 222 h 225"/>
                      <a:gd name="T30" fmla="*/ 77 w 226"/>
                      <a:gd name="T31" fmla="*/ 223 h 225"/>
                      <a:gd name="T32" fmla="*/ 82 w 226"/>
                      <a:gd name="T33" fmla="*/ 225 h 225"/>
                      <a:gd name="T34" fmla="*/ 87 w 226"/>
                      <a:gd name="T35" fmla="*/ 223 h 225"/>
                      <a:gd name="T36" fmla="*/ 91 w 226"/>
                      <a:gd name="T37" fmla="*/ 222 h 225"/>
                      <a:gd name="T38" fmla="*/ 221 w 226"/>
                      <a:gd name="T39" fmla="*/ 90 h 225"/>
                      <a:gd name="T40" fmla="*/ 221 w 226"/>
                      <a:gd name="T41" fmla="*/ 90 h 225"/>
                      <a:gd name="T42" fmla="*/ 224 w 226"/>
                      <a:gd name="T43" fmla="*/ 86 h 225"/>
                      <a:gd name="T44" fmla="*/ 226 w 226"/>
                      <a:gd name="T45" fmla="*/ 81 h 225"/>
                      <a:gd name="T46" fmla="*/ 224 w 226"/>
                      <a:gd name="T47" fmla="*/ 76 h 225"/>
                      <a:gd name="T48" fmla="*/ 221 w 226"/>
                      <a:gd name="T49" fmla="*/ 73 h 225"/>
                      <a:gd name="T50" fmla="*/ 221 w 226"/>
                      <a:gd name="T51" fmla="*/ 73 h 225"/>
                      <a:gd name="T52" fmla="*/ 82 w 226"/>
                      <a:gd name="T53" fmla="*/ 216 h 225"/>
                      <a:gd name="T54" fmla="*/ 9 w 226"/>
                      <a:gd name="T55" fmla="*/ 143 h 225"/>
                      <a:gd name="T56" fmla="*/ 144 w 226"/>
                      <a:gd name="T57" fmla="*/ 8 h 225"/>
                      <a:gd name="T58" fmla="*/ 217 w 226"/>
                      <a:gd name="T59" fmla="*/ 81 h 225"/>
                      <a:gd name="T60" fmla="*/ 82 w 226"/>
                      <a:gd name="T61" fmla="*/ 216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6" h="225">
                        <a:moveTo>
                          <a:pt x="221" y="73"/>
                        </a:moveTo>
                        <a:lnTo>
                          <a:pt x="153" y="4"/>
                        </a:lnTo>
                        <a:lnTo>
                          <a:pt x="153" y="4"/>
                        </a:lnTo>
                        <a:lnTo>
                          <a:pt x="149" y="0"/>
                        </a:lnTo>
                        <a:lnTo>
                          <a:pt x="144" y="0"/>
                        </a:lnTo>
                        <a:lnTo>
                          <a:pt x="139" y="0"/>
                        </a:lnTo>
                        <a:lnTo>
                          <a:pt x="135" y="4"/>
                        </a:lnTo>
                        <a:lnTo>
                          <a:pt x="5" y="135"/>
                        </a:lnTo>
                        <a:lnTo>
                          <a:pt x="5" y="135"/>
                        </a:lnTo>
                        <a:lnTo>
                          <a:pt x="1" y="138"/>
                        </a:lnTo>
                        <a:lnTo>
                          <a:pt x="0" y="143"/>
                        </a:lnTo>
                        <a:lnTo>
                          <a:pt x="1" y="148"/>
                        </a:lnTo>
                        <a:lnTo>
                          <a:pt x="5" y="152"/>
                        </a:lnTo>
                        <a:lnTo>
                          <a:pt x="73" y="222"/>
                        </a:lnTo>
                        <a:lnTo>
                          <a:pt x="73" y="222"/>
                        </a:lnTo>
                        <a:lnTo>
                          <a:pt x="77" y="223"/>
                        </a:lnTo>
                        <a:lnTo>
                          <a:pt x="82" y="225"/>
                        </a:lnTo>
                        <a:lnTo>
                          <a:pt x="87" y="223"/>
                        </a:lnTo>
                        <a:lnTo>
                          <a:pt x="91" y="222"/>
                        </a:lnTo>
                        <a:lnTo>
                          <a:pt x="221" y="90"/>
                        </a:lnTo>
                        <a:lnTo>
                          <a:pt x="221" y="90"/>
                        </a:lnTo>
                        <a:lnTo>
                          <a:pt x="224" y="86"/>
                        </a:lnTo>
                        <a:lnTo>
                          <a:pt x="226" y="81"/>
                        </a:lnTo>
                        <a:lnTo>
                          <a:pt x="224" y="76"/>
                        </a:lnTo>
                        <a:lnTo>
                          <a:pt x="221" y="73"/>
                        </a:lnTo>
                        <a:lnTo>
                          <a:pt x="221" y="73"/>
                        </a:lnTo>
                        <a:close/>
                        <a:moveTo>
                          <a:pt x="82" y="216"/>
                        </a:moveTo>
                        <a:lnTo>
                          <a:pt x="9" y="143"/>
                        </a:lnTo>
                        <a:lnTo>
                          <a:pt x="144" y="8"/>
                        </a:lnTo>
                        <a:lnTo>
                          <a:pt x="217" y="81"/>
                        </a:lnTo>
                        <a:lnTo>
                          <a:pt x="82" y="216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 w="6350">
                    <a:solidFill>
                      <a:srgbClr val="A6A6A6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13"/>
                  <p:cNvSpPr>
                    <a:spLocks/>
                  </p:cNvSpPr>
                  <p:nvPr userDrawn="1"/>
                </p:nvSpPr>
                <p:spPr bwMode="gray">
                  <a:xfrm>
                    <a:off x="1253588" y="295061"/>
                    <a:ext cx="55197" cy="55197"/>
                  </a:xfrm>
                  <a:custGeom>
                    <a:avLst/>
                    <a:gdLst>
                      <a:gd name="T0" fmla="*/ 1 w 66"/>
                      <a:gd name="T1" fmla="*/ 6 h 67"/>
                      <a:gd name="T2" fmla="*/ 1 w 66"/>
                      <a:gd name="T3" fmla="*/ 6 h 67"/>
                      <a:gd name="T4" fmla="*/ 0 w 66"/>
                      <a:gd name="T5" fmla="*/ 9 h 67"/>
                      <a:gd name="T6" fmla="*/ 0 w 66"/>
                      <a:gd name="T7" fmla="*/ 12 h 67"/>
                      <a:gd name="T8" fmla="*/ 0 w 66"/>
                      <a:gd name="T9" fmla="*/ 15 h 67"/>
                      <a:gd name="T10" fmla="*/ 1 w 66"/>
                      <a:gd name="T11" fmla="*/ 19 h 67"/>
                      <a:gd name="T12" fmla="*/ 48 w 66"/>
                      <a:gd name="T13" fmla="*/ 65 h 67"/>
                      <a:gd name="T14" fmla="*/ 48 w 66"/>
                      <a:gd name="T15" fmla="*/ 65 h 67"/>
                      <a:gd name="T16" fmla="*/ 51 w 66"/>
                      <a:gd name="T17" fmla="*/ 67 h 67"/>
                      <a:gd name="T18" fmla="*/ 54 w 66"/>
                      <a:gd name="T19" fmla="*/ 67 h 67"/>
                      <a:gd name="T20" fmla="*/ 57 w 66"/>
                      <a:gd name="T21" fmla="*/ 67 h 67"/>
                      <a:gd name="T22" fmla="*/ 60 w 66"/>
                      <a:gd name="T23" fmla="*/ 65 h 67"/>
                      <a:gd name="T24" fmla="*/ 66 w 66"/>
                      <a:gd name="T25" fmla="*/ 59 h 67"/>
                      <a:gd name="T26" fmla="*/ 8 w 66"/>
                      <a:gd name="T27" fmla="*/ 0 h 67"/>
                      <a:gd name="T28" fmla="*/ 1 w 66"/>
                      <a:gd name="T29" fmla="*/ 6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6" h="67">
                        <a:moveTo>
                          <a:pt x="1" y="6"/>
                        </a:moveTo>
                        <a:lnTo>
                          <a:pt x="1" y="6"/>
                        </a:lnTo>
                        <a:lnTo>
                          <a:pt x="0" y="9"/>
                        </a:lnTo>
                        <a:lnTo>
                          <a:pt x="0" y="12"/>
                        </a:lnTo>
                        <a:lnTo>
                          <a:pt x="0" y="15"/>
                        </a:lnTo>
                        <a:lnTo>
                          <a:pt x="1" y="19"/>
                        </a:lnTo>
                        <a:lnTo>
                          <a:pt x="48" y="65"/>
                        </a:lnTo>
                        <a:lnTo>
                          <a:pt x="48" y="65"/>
                        </a:lnTo>
                        <a:lnTo>
                          <a:pt x="51" y="67"/>
                        </a:lnTo>
                        <a:lnTo>
                          <a:pt x="54" y="67"/>
                        </a:lnTo>
                        <a:lnTo>
                          <a:pt x="57" y="67"/>
                        </a:lnTo>
                        <a:lnTo>
                          <a:pt x="60" y="65"/>
                        </a:lnTo>
                        <a:lnTo>
                          <a:pt x="66" y="59"/>
                        </a:lnTo>
                        <a:lnTo>
                          <a:pt x="8" y="0"/>
                        </a:lnTo>
                        <a:lnTo>
                          <a:pt x="1" y="6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14"/>
                  <p:cNvSpPr>
                    <a:spLocks/>
                  </p:cNvSpPr>
                  <p:nvPr userDrawn="1"/>
                </p:nvSpPr>
                <p:spPr bwMode="gray">
                  <a:xfrm>
                    <a:off x="1247093" y="314543"/>
                    <a:ext cx="42209" cy="42209"/>
                  </a:xfrm>
                  <a:custGeom>
                    <a:avLst/>
                    <a:gdLst>
                      <a:gd name="T0" fmla="*/ 0 w 52"/>
                      <a:gd name="T1" fmla="*/ 23 h 53"/>
                      <a:gd name="T2" fmla="*/ 29 w 52"/>
                      <a:gd name="T3" fmla="*/ 53 h 53"/>
                      <a:gd name="T4" fmla="*/ 29 w 52"/>
                      <a:gd name="T5" fmla="*/ 53 h 53"/>
                      <a:gd name="T6" fmla="*/ 34 w 52"/>
                      <a:gd name="T7" fmla="*/ 50 h 53"/>
                      <a:gd name="T8" fmla="*/ 40 w 52"/>
                      <a:gd name="T9" fmla="*/ 47 h 53"/>
                      <a:gd name="T10" fmla="*/ 46 w 52"/>
                      <a:gd name="T11" fmla="*/ 44 h 53"/>
                      <a:gd name="T12" fmla="*/ 52 w 52"/>
                      <a:gd name="T13" fmla="*/ 44 h 53"/>
                      <a:gd name="T14" fmla="*/ 52 w 52"/>
                      <a:gd name="T15" fmla="*/ 44 h 53"/>
                      <a:gd name="T16" fmla="*/ 9 w 52"/>
                      <a:gd name="T17" fmla="*/ 0 h 53"/>
                      <a:gd name="T18" fmla="*/ 9 w 52"/>
                      <a:gd name="T19" fmla="*/ 0 h 53"/>
                      <a:gd name="T20" fmla="*/ 9 w 52"/>
                      <a:gd name="T21" fmla="*/ 6 h 53"/>
                      <a:gd name="T22" fmla="*/ 6 w 52"/>
                      <a:gd name="T23" fmla="*/ 13 h 53"/>
                      <a:gd name="T24" fmla="*/ 3 w 52"/>
                      <a:gd name="T25" fmla="*/ 19 h 53"/>
                      <a:gd name="T26" fmla="*/ 0 w 52"/>
                      <a:gd name="T27" fmla="*/ 23 h 53"/>
                      <a:gd name="T28" fmla="*/ 0 w 52"/>
                      <a:gd name="T29" fmla="*/ 23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2" h="53">
                        <a:moveTo>
                          <a:pt x="0" y="23"/>
                        </a:moveTo>
                        <a:lnTo>
                          <a:pt x="29" y="53"/>
                        </a:lnTo>
                        <a:lnTo>
                          <a:pt x="29" y="53"/>
                        </a:lnTo>
                        <a:lnTo>
                          <a:pt x="34" y="50"/>
                        </a:lnTo>
                        <a:lnTo>
                          <a:pt x="40" y="47"/>
                        </a:lnTo>
                        <a:lnTo>
                          <a:pt x="46" y="44"/>
                        </a:lnTo>
                        <a:lnTo>
                          <a:pt x="52" y="44"/>
                        </a:lnTo>
                        <a:lnTo>
                          <a:pt x="52" y="44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6" y="13"/>
                        </a:lnTo>
                        <a:lnTo>
                          <a:pt x="3" y="19"/>
                        </a:lnTo>
                        <a:lnTo>
                          <a:pt x="0" y="23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5"/>
                  <p:cNvSpPr>
                    <a:spLocks/>
                  </p:cNvSpPr>
                  <p:nvPr userDrawn="1"/>
                </p:nvSpPr>
                <p:spPr bwMode="gray">
                  <a:xfrm>
                    <a:off x="1243847" y="340517"/>
                    <a:ext cx="21105" cy="21105"/>
                  </a:xfrm>
                  <a:custGeom>
                    <a:avLst/>
                    <a:gdLst>
                      <a:gd name="T0" fmla="*/ 5 w 27"/>
                      <a:gd name="T1" fmla="*/ 22 h 27"/>
                      <a:gd name="T2" fmla="*/ 5 w 27"/>
                      <a:gd name="T3" fmla="*/ 22 h 27"/>
                      <a:gd name="T4" fmla="*/ 10 w 27"/>
                      <a:gd name="T5" fmla="*/ 25 h 27"/>
                      <a:gd name="T6" fmla="*/ 16 w 27"/>
                      <a:gd name="T7" fmla="*/ 27 h 27"/>
                      <a:gd name="T8" fmla="*/ 21 w 27"/>
                      <a:gd name="T9" fmla="*/ 25 h 27"/>
                      <a:gd name="T10" fmla="*/ 27 w 27"/>
                      <a:gd name="T11" fmla="*/ 22 h 27"/>
                      <a:gd name="T12" fmla="*/ 5 w 27"/>
                      <a:gd name="T13" fmla="*/ 0 h 27"/>
                      <a:gd name="T14" fmla="*/ 5 w 27"/>
                      <a:gd name="T15" fmla="*/ 0 h 27"/>
                      <a:gd name="T16" fmla="*/ 2 w 27"/>
                      <a:gd name="T17" fmla="*/ 5 h 27"/>
                      <a:gd name="T18" fmla="*/ 0 w 27"/>
                      <a:gd name="T19" fmla="*/ 11 h 27"/>
                      <a:gd name="T20" fmla="*/ 2 w 27"/>
                      <a:gd name="T21" fmla="*/ 17 h 27"/>
                      <a:gd name="T22" fmla="*/ 5 w 27"/>
                      <a:gd name="T23" fmla="*/ 22 h 27"/>
                      <a:gd name="T24" fmla="*/ 5 w 27"/>
                      <a:gd name="T25" fmla="*/ 22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7" h="27">
                        <a:moveTo>
                          <a:pt x="5" y="22"/>
                        </a:moveTo>
                        <a:lnTo>
                          <a:pt x="5" y="22"/>
                        </a:lnTo>
                        <a:lnTo>
                          <a:pt x="10" y="25"/>
                        </a:lnTo>
                        <a:lnTo>
                          <a:pt x="16" y="27"/>
                        </a:lnTo>
                        <a:lnTo>
                          <a:pt x="21" y="25"/>
                        </a:lnTo>
                        <a:lnTo>
                          <a:pt x="27" y="22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2" y="5"/>
                        </a:lnTo>
                        <a:lnTo>
                          <a:pt x="0" y="11"/>
                        </a:lnTo>
                        <a:lnTo>
                          <a:pt x="2" y="17"/>
                        </a:lnTo>
                        <a:lnTo>
                          <a:pt x="5" y="22"/>
                        </a:lnTo>
                        <a:lnTo>
                          <a:pt x="5" y="22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6"/>
                  <p:cNvSpPr>
                    <a:spLocks/>
                  </p:cNvSpPr>
                  <p:nvPr userDrawn="1"/>
                </p:nvSpPr>
                <p:spPr bwMode="gray">
                  <a:xfrm>
                    <a:off x="1363983" y="192784"/>
                    <a:ext cx="47081" cy="47081"/>
                  </a:xfrm>
                  <a:custGeom>
                    <a:avLst/>
                    <a:gdLst>
                      <a:gd name="T0" fmla="*/ 58 w 58"/>
                      <a:gd name="T1" fmla="*/ 48 h 59"/>
                      <a:gd name="T2" fmla="*/ 58 w 58"/>
                      <a:gd name="T3" fmla="*/ 48 h 59"/>
                      <a:gd name="T4" fmla="*/ 51 w 58"/>
                      <a:gd name="T5" fmla="*/ 45 h 59"/>
                      <a:gd name="T6" fmla="*/ 43 w 58"/>
                      <a:gd name="T7" fmla="*/ 42 h 59"/>
                      <a:gd name="T8" fmla="*/ 35 w 58"/>
                      <a:gd name="T9" fmla="*/ 36 h 59"/>
                      <a:gd name="T10" fmla="*/ 29 w 58"/>
                      <a:gd name="T11" fmla="*/ 31 h 59"/>
                      <a:gd name="T12" fmla="*/ 29 w 58"/>
                      <a:gd name="T13" fmla="*/ 31 h 59"/>
                      <a:gd name="T14" fmla="*/ 23 w 58"/>
                      <a:gd name="T15" fmla="*/ 23 h 59"/>
                      <a:gd name="T16" fmla="*/ 18 w 58"/>
                      <a:gd name="T17" fmla="*/ 15 h 59"/>
                      <a:gd name="T18" fmla="*/ 14 w 58"/>
                      <a:gd name="T19" fmla="*/ 8 h 59"/>
                      <a:gd name="T20" fmla="*/ 12 w 58"/>
                      <a:gd name="T21" fmla="*/ 0 h 59"/>
                      <a:gd name="T22" fmla="*/ 0 w 58"/>
                      <a:gd name="T23" fmla="*/ 12 h 59"/>
                      <a:gd name="T24" fmla="*/ 48 w 58"/>
                      <a:gd name="T25" fmla="*/ 59 h 59"/>
                      <a:gd name="T26" fmla="*/ 58 w 58"/>
                      <a:gd name="T27" fmla="*/ 48 h 59"/>
                      <a:gd name="T28" fmla="*/ 58 w 58"/>
                      <a:gd name="T29" fmla="*/ 48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8" h="59">
                        <a:moveTo>
                          <a:pt x="58" y="48"/>
                        </a:moveTo>
                        <a:lnTo>
                          <a:pt x="58" y="48"/>
                        </a:lnTo>
                        <a:lnTo>
                          <a:pt x="51" y="45"/>
                        </a:lnTo>
                        <a:lnTo>
                          <a:pt x="43" y="42"/>
                        </a:lnTo>
                        <a:lnTo>
                          <a:pt x="35" y="36"/>
                        </a:lnTo>
                        <a:lnTo>
                          <a:pt x="29" y="31"/>
                        </a:lnTo>
                        <a:lnTo>
                          <a:pt x="29" y="31"/>
                        </a:lnTo>
                        <a:lnTo>
                          <a:pt x="23" y="23"/>
                        </a:lnTo>
                        <a:lnTo>
                          <a:pt x="18" y="15"/>
                        </a:lnTo>
                        <a:lnTo>
                          <a:pt x="14" y="8"/>
                        </a:lnTo>
                        <a:lnTo>
                          <a:pt x="12" y="0"/>
                        </a:lnTo>
                        <a:lnTo>
                          <a:pt x="0" y="12"/>
                        </a:lnTo>
                        <a:lnTo>
                          <a:pt x="48" y="59"/>
                        </a:lnTo>
                        <a:lnTo>
                          <a:pt x="58" y="48"/>
                        </a:lnTo>
                        <a:lnTo>
                          <a:pt x="58" y="48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7"/>
                  <p:cNvSpPr>
                    <a:spLocks/>
                  </p:cNvSpPr>
                  <p:nvPr userDrawn="1"/>
                </p:nvSpPr>
                <p:spPr bwMode="gray">
                  <a:xfrm>
                    <a:off x="1336384" y="197653"/>
                    <a:ext cx="47081" cy="29223"/>
                  </a:xfrm>
                  <a:custGeom>
                    <a:avLst/>
                    <a:gdLst>
                      <a:gd name="T0" fmla="*/ 18 w 58"/>
                      <a:gd name="T1" fmla="*/ 0 h 36"/>
                      <a:gd name="T2" fmla="*/ 18 w 58"/>
                      <a:gd name="T3" fmla="*/ 0 h 36"/>
                      <a:gd name="T4" fmla="*/ 12 w 58"/>
                      <a:gd name="T5" fmla="*/ 2 h 36"/>
                      <a:gd name="T6" fmla="*/ 7 w 58"/>
                      <a:gd name="T7" fmla="*/ 5 h 36"/>
                      <a:gd name="T8" fmla="*/ 0 w 58"/>
                      <a:gd name="T9" fmla="*/ 13 h 36"/>
                      <a:gd name="T10" fmla="*/ 0 w 58"/>
                      <a:gd name="T11" fmla="*/ 13 h 36"/>
                      <a:gd name="T12" fmla="*/ 58 w 58"/>
                      <a:gd name="T13" fmla="*/ 36 h 36"/>
                      <a:gd name="T14" fmla="*/ 27 w 58"/>
                      <a:gd name="T15" fmla="*/ 5 h 36"/>
                      <a:gd name="T16" fmla="*/ 27 w 58"/>
                      <a:gd name="T17" fmla="*/ 5 h 36"/>
                      <a:gd name="T18" fmla="*/ 23 w 58"/>
                      <a:gd name="T19" fmla="*/ 2 h 36"/>
                      <a:gd name="T20" fmla="*/ 18 w 58"/>
                      <a:gd name="T21" fmla="*/ 0 h 36"/>
                      <a:gd name="T22" fmla="*/ 18 w 58"/>
                      <a:gd name="T23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8" h="36">
                        <a:moveTo>
                          <a:pt x="18" y="0"/>
                        </a:moveTo>
                        <a:lnTo>
                          <a:pt x="18" y="0"/>
                        </a:lnTo>
                        <a:lnTo>
                          <a:pt x="12" y="2"/>
                        </a:lnTo>
                        <a:lnTo>
                          <a:pt x="7" y="5"/>
                        </a:lnTo>
                        <a:lnTo>
                          <a:pt x="0" y="13"/>
                        </a:lnTo>
                        <a:lnTo>
                          <a:pt x="0" y="13"/>
                        </a:lnTo>
                        <a:lnTo>
                          <a:pt x="58" y="36"/>
                        </a:lnTo>
                        <a:lnTo>
                          <a:pt x="27" y="5"/>
                        </a:lnTo>
                        <a:lnTo>
                          <a:pt x="27" y="5"/>
                        </a:lnTo>
                        <a:lnTo>
                          <a:pt x="23" y="2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21"/>
                  <p:cNvSpPr>
                    <a:spLocks/>
                  </p:cNvSpPr>
                  <p:nvPr userDrawn="1"/>
                </p:nvSpPr>
                <p:spPr bwMode="gray">
                  <a:xfrm>
                    <a:off x="1363983" y="192784"/>
                    <a:ext cx="47081" cy="42209"/>
                  </a:xfrm>
                  <a:custGeom>
                    <a:avLst/>
                    <a:gdLst>
                      <a:gd name="T0" fmla="*/ 12 w 58"/>
                      <a:gd name="T1" fmla="*/ 0 h 53"/>
                      <a:gd name="T2" fmla="*/ 0 w 58"/>
                      <a:gd name="T3" fmla="*/ 12 h 53"/>
                      <a:gd name="T4" fmla="*/ 32 w 58"/>
                      <a:gd name="T5" fmla="*/ 43 h 53"/>
                      <a:gd name="T6" fmla="*/ 32 w 58"/>
                      <a:gd name="T7" fmla="*/ 43 h 53"/>
                      <a:gd name="T8" fmla="*/ 55 w 58"/>
                      <a:gd name="T9" fmla="*/ 53 h 53"/>
                      <a:gd name="T10" fmla="*/ 58 w 58"/>
                      <a:gd name="T11" fmla="*/ 48 h 53"/>
                      <a:gd name="T12" fmla="*/ 58 w 58"/>
                      <a:gd name="T13" fmla="*/ 48 h 53"/>
                      <a:gd name="T14" fmla="*/ 51 w 58"/>
                      <a:gd name="T15" fmla="*/ 45 h 53"/>
                      <a:gd name="T16" fmla="*/ 43 w 58"/>
                      <a:gd name="T17" fmla="*/ 42 h 53"/>
                      <a:gd name="T18" fmla="*/ 35 w 58"/>
                      <a:gd name="T19" fmla="*/ 36 h 53"/>
                      <a:gd name="T20" fmla="*/ 29 w 58"/>
                      <a:gd name="T21" fmla="*/ 31 h 53"/>
                      <a:gd name="T22" fmla="*/ 29 w 58"/>
                      <a:gd name="T23" fmla="*/ 31 h 53"/>
                      <a:gd name="T24" fmla="*/ 23 w 58"/>
                      <a:gd name="T25" fmla="*/ 23 h 53"/>
                      <a:gd name="T26" fmla="*/ 18 w 58"/>
                      <a:gd name="T27" fmla="*/ 15 h 53"/>
                      <a:gd name="T28" fmla="*/ 14 w 58"/>
                      <a:gd name="T29" fmla="*/ 8 h 53"/>
                      <a:gd name="T30" fmla="*/ 12 w 58"/>
                      <a:gd name="T31" fmla="*/ 0 h 53"/>
                      <a:gd name="T32" fmla="*/ 12 w 58"/>
                      <a:gd name="T33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8" h="53">
                        <a:moveTo>
                          <a:pt x="12" y="0"/>
                        </a:moveTo>
                        <a:lnTo>
                          <a:pt x="0" y="12"/>
                        </a:lnTo>
                        <a:lnTo>
                          <a:pt x="32" y="43"/>
                        </a:lnTo>
                        <a:lnTo>
                          <a:pt x="32" y="43"/>
                        </a:lnTo>
                        <a:lnTo>
                          <a:pt x="55" y="53"/>
                        </a:lnTo>
                        <a:lnTo>
                          <a:pt x="58" y="48"/>
                        </a:lnTo>
                        <a:lnTo>
                          <a:pt x="58" y="48"/>
                        </a:lnTo>
                        <a:lnTo>
                          <a:pt x="51" y="45"/>
                        </a:lnTo>
                        <a:lnTo>
                          <a:pt x="43" y="42"/>
                        </a:lnTo>
                        <a:lnTo>
                          <a:pt x="35" y="36"/>
                        </a:lnTo>
                        <a:lnTo>
                          <a:pt x="29" y="31"/>
                        </a:lnTo>
                        <a:lnTo>
                          <a:pt x="29" y="31"/>
                        </a:lnTo>
                        <a:lnTo>
                          <a:pt x="23" y="23"/>
                        </a:lnTo>
                        <a:lnTo>
                          <a:pt x="18" y="15"/>
                        </a:lnTo>
                        <a:lnTo>
                          <a:pt x="14" y="8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41"/>
              <p:cNvGrpSpPr/>
              <p:nvPr userDrawn="1"/>
            </p:nvGrpSpPr>
            <p:grpSpPr>
              <a:xfrm>
                <a:off x="4855436" y="4802764"/>
                <a:ext cx="204064" cy="204064"/>
                <a:chOff x="4724400" y="4802764"/>
                <a:chExt cx="204064" cy="204064"/>
              </a:xfrm>
            </p:grpSpPr>
            <p:sp>
              <p:nvSpPr>
                <p:cNvPr id="44" name="Oval 43"/>
                <p:cNvSpPr/>
                <p:nvPr userDrawn="1"/>
              </p:nvSpPr>
              <p:spPr bwMode="gray">
                <a:xfrm>
                  <a:off x="4724400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45" name="Group 44"/>
                <p:cNvGrpSpPr/>
                <p:nvPr userDrawn="1"/>
              </p:nvGrpSpPr>
              <p:grpSpPr bwMode="gray">
                <a:xfrm>
                  <a:off x="4757378" y="4831735"/>
                  <a:ext cx="147649" cy="128524"/>
                  <a:chOff x="5763661" y="3189289"/>
                  <a:chExt cx="304188" cy="264786"/>
                </a:xfrm>
              </p:grpSpPr>
              <p:sp>
                <p:nvSpPr>
                  <p:cNvPr id="46" name="Freeform 45"/>
                  <p:cNvSpPr>
                    <a:spLocks/>
                  </p:cNvSpPr>
                  <p:nvPr userDrawn="1"/>
                </p:nvSpPr>
                <p:spPr bwMode="gray">
                  <a:xfrm>
                    <a:off x="6003406" y="3327105"/>
                    <a:ext cx="62528" cy="30626"/>
                  </a:xfrm>
                  <a:custGeom>
                    <a:avLst/>
                    <a:gdLst>
                      <a:gd name="T0" fmla="*/ 11 w 41"/>
                      <a:gd name="T1" fmla="*/ 0 h 20"/>
                      <a:gd name="T2" fmla="*/ 0 w 41"/>
                      <a:gd name="T3" fmla="*/ 9 h 20"/>
                      <a:gd name="T4" fmla="*/ 15 w 41"/>
                      <a:gd name="T5" fmla="*/ 20 h 20"/>
                      <a:gd name="T6" fmla="*/ 38 w 41"/>
                      <a:gd name="T7" fmla="*/ 14 h 20"/>
                      <a:gd name="T8" fmla="*/ 41 w 41"/>
                      <a:gd name="T9" fmla="*/ 3 h 20"/>
                      <a:gd name="T10" fmla="*/ 19 w 41"/>
                      <a:gd name="T11" fmla="*/ 6 h 20"/>
                      <a:gd name="T12" fmla="*/ 11 w 41"/>
                      <a:gd name="T13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20">
                        <a:moveTo>
                          <a:pt x="11" y="0"/>
                        </a:moveTo>
                        <a:cubicBezTo>
                          <a:pt x="8" y="4"/>
                          <a:pt x="4" y="7"/>
                          <a:pt x="0" y="9"/>
                        </a:cubicBezTo>
                        <a:cubicBezTo>
                          <a:pt x="15" y="20"/>
                          <a:pt x="15" y="20"/>
                          <a:pt x="15" y="20"/>
                        </a:cubicBezTo>
                        <a:cubicBezTo>
                          <a:pt x="38" y="14"/>
                          <a:pt x="38" y="14"/>
                          <a:pt x="38" y="14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19" y="6"/>
                          <a:pt x="19" y="6"/>
                          <a:pt x="19" y="6"/>
                        </a:cubicBez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Freeform 46"/>
                  <p:cNvSpPr>
                    <a:spLocks/>
                  </p:cNvSpPr>
                  <p:nvPr userDrawn="1"/>
                </p:nvSpPr>
                <p:spPr bwMode="gray">
                  <a:xfrm>
                    <a:off x="5806250" y="3245437"/>
                    <a:ext cx="79755" cy="93791"/>
                  </a:xfrm>
                  <a:custGeom>
                    <a:avLst/>
                    <a:gdLst>
                      <a:gd name="T0" fmla="*/ 8 w 52"/>
                      <a:gd name="T1" fmla="*/ 46 h 61"/>
                      <a:gd name="T2" fmla="*/ 28 w 52"/>
                      <a:gd name="T3" fmla="*/ 54 h 61"/>
                      <a:gd name="T4" fmla="*/ 33 w 52"/>
                      <a:gd name="T5" fmla="*/ 61 h 61"/>
                      <a:gd name="T6" fmla="*/ 52 w 52"/>
                      <a:gd name="T7" fmla="*/ 13 h 61"/>
                      <a:gd name="T8" fmla="*/ 44 w 52"/>
                      <a:gd name="T9" fmla="*/ 15 h 61"/>
                      <a:gd name="T10" fmla="*/ 18 w 52"/>
                      <a:gd name="T11" fmla="*/ 0 h 61"/>
                      <a:gd name="T12" fmla="*/ 0 w 52"/>
                      <a:gd name="T13" fmla="*/ 47 h 61"/>
                      <a:gd name="T14" fmla="*/ 8 w 52"/>
                      <a:gd name="T15" fmla="*/ 4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2" h="61">
                        <a:moveTo>
                          <a:pt x="8" y="46"/>
                        </a:moveTo>
                        <a:cubicBezTo>
                          <a:pt x="16" y="46"/>
                          <a:pt x="23" y="49"/>
                          <a:pt x="28" y="54"/>
                        </a:cubicBezTo>
                        <a:cubicBezTo>
                          <a:pt x="30" y="56"/>
                          <a:pt x="32" y="59"/>
                          <a:pt x="33" y="61"/>
                        </a:cubicBezTo>
                        <a:cubicBezTo>
                          <a:pt x="52" y="13"/>
                          <a:pt x="52" y="13"/>
                          <a:pt x="52" y="13"/>
                        </a:cubicBezTo>
                        <a:cubicBezTo>
                          <a:pt x="49" y="14"/>
                          <a:pt x="46" y="15"/>
                          <a:pt x="44" y="15"/>
                        </a:cubicBezTo>
                        <a:cubicBezTo>
                          <a:pt x="33" y="15"/>
                          <a:pt x="23" y="9"/>
                          <a:pt x="18" y="0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3" y="46"/>
                          <a:pt x="5" y="46"/>
                          <a:pt x="8" y="46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Freeform 47"/>
                  <p:cNvSpPr>
                    <a:spLocks/>
                  </p:cNvSpPr>
                  <p:nvPr userDrawn="1"/>
                </p:nvSpPr>
                <p:spPr bwMode="gray">
                  <a:xfrm>
                    <a:off x="5763661" y="3385166"/>
                    <a:ext cx="105277" cy="68909"/>
                  </a:xfrm>
                  <a:custGeom>
                    <a:avLst/>
                    <a:gdLst>
                      <a:gd name="T0" fmla="*/ 0 w 69"/>
                      <a:gd name="T1" fmla="*/ 45 h 45"/>
                      <a:gd name="T2" fmla="*/ 69 w 69"/>
                      <a:gd name="T3" fmla="*/ 45 h 45"/>
                      <a:gd name="T4" fmla="*/ 56 w 69"/>
                      <a:gd name="T5" fmla="*/ 0 h 45"/>
                      <a:gd name="T6" fmla="*/ 54 w 69"/>
                      <a:gd name="T7" fmla="*/ 3 h 45"/>
                      <a:gd name="T8" fmla="*/ 34 w 69"/>
                      <a:gd name="T9" fmla="*/ 11 h 45"/>
                      <a:gd name="T10" fmla="*/ 14 w 69"/>
                      <a:gd name="T11" fmla="*/ 3 h 45"/>
                      <a:gd name="T12" fmla="*/ 12 w 69"/>
                      <a:gd name="T13" fmla="*/ 1 h 45"/>
                      <a:gd name="T14" fmla="*/ 0 w 69"/>
                      <a:gd name="T15" fmla="*/ 45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9" h="45">
                        <a:moveTo>
                          <a:pt x="0" y="45"/>
                        </a:moveTo>
                        <a:cubicBezTo>
                          <a:pt x="69" y="45"/>
                          <a:pt x="69" y="45"/>
                          <a:pt x="69" y="45"/>
                        </a:cubicBezTo>
                        <a:cubicBezTo>
                          <a:pt x="56" y="0"/>
                          <a:pt x="56" y="0"/>
                          <a:pt x="56" y="0"/>
                        </a:cubicBezTo>
                        <a:cubicBezTo>
                          <a:pt x="56" y="1"/>
                          <a:pt x="55" y="2"/>
                          <a:pt x="54" y="3"/>
                        </a:cubicBezTo>
                        <a:cubicBezTo>
                          <a:pt x="49" y="8"/>
                          <a:pt x="42" y="11"/>
                          <a:pt x="34" y="11"/>
                        </a:cubicBezTo>
                        <a:cubicBezTo>
                          <a:pt x="26" y="11"/>
                          <a:pt x="19" y="8"/>
                          <a:pt x="14" y="3"/>
                        </a:cubicBezTo>
                        <a:cubicBezTo>
                          <a:pt x="13" y="3"/>
                          <a:pt x="13" y="2"/>
                          <a:pt x="12" y="1"/>
                        </a:cubicBezTo>
                        <a:lnTo>
                          <a:pt x="0" y="45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Freeform 48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5840067" y="3189289"/>
                    <a:ext cx="65719" cy="66995"/>
                  </a:xfrm>
                  <a:custGeom>
                    <a:avLst/>
                    <a:gdLst>
                      <a:gd name="T0" fmla="*/ 0 w 43"/>
                      <a:gd name="T1" fmla="*/ 22 h 44"/>
                      <a:gd name="T2" fmla="*/ 22 w 43"/>
                      <a:gd name="T3" fmla="*/ 44 h 44"/>
                      <a:gd name="T4" fmla="*/ 43 w 43"/>
                      <a:gd name="T5" fmla="*/ 22 h 44"/>
                      <a:gd name="T6" fmla="*/ 22 w 43"/>
                      <a:gd name="T7" fmla="*/ 0 h 44"/>
                      <a:gd name="T8" fmla="*/ 0 w 43"/>
                      <a:gd name="T9" fmla="*/ 22 h 44"/>
                      <a:gd name="T10" fmla="*/ 22 w 43"/>
                      <a:gd name="T11" fmla="*/ 8 h 44"/>
                      <a:gd name="T12" fmla="*/ 36 w 43"/>
                      <a:gd name="T13" fmla="*/ 22 h 44"/>
                      <a:gd name="T14" fmla="*/ 22 w 43"/>
                      <a:gd name="T15" fmla="*/ 36 h 44"/>
                      <a:gd name="T16" fmla="*/ 8 w 43"/>
                      <a:gd name="T17" fmla="*/ 22 h 44"/>
                      <a:gd name="T18" fmla="*/ 22 w 43"/>
                      <a:gd name="T19" fmla="*/ 8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44">
                        <a:moveTo>
                          <a:pt x="0" y="22"/>
                        </a:moveTo>
                        <a:cubicBezTo>
                          <a:pt x="0" y="34"/>
                          <a:pt x="10" y="44"/>
                          <a:pt x="22" y="44"/>
                        </a:cubicBezTo>
                        <a:cubicBezTo>
                          <a:pt x="34" y="44"/>
                          <a:pt x="43" y="34"/>
                          <a:pt x="43" y="22"/>
                        </a:cubicBezTo>
                        <a:cubicBezTo>
                          <a:pt x="43" y="10"/>
                          <a:pt x="34" y="0"/>
                          <a:pt x="22" y="0"/>
                        </a:cubicBezTo>
                        <a:cubicBezTo>
                          <a:pt x="10" y="0"/>
                          <a:pt x="0" y="10"/>
                          <a:pt x="0" y="22"/>
                        </a:cubicBezTo>
                        <a:close/>
                        <a:moveTo>
                          <a:pt x="22" y="8"/>
                        </a:moveTo>
                        <a:cubicBezTo>
                          <a:pt x="29" y="8"/>
                          <a:pt x="36" y="14"/>
                          <a:pt x="36" y="22"/>
                        </a:cubicBezTo>
                        <a:cubicBezTo>
                          <a:pt x="36" y="30"/>
                          <a:pt x="29" y="36"/>
                          <a:pt x="22" y="36"/>
                        </a:cubicBezTo>
                        <a:cubicBezTo>
                          <a:pt x="14" y="36"/>
                          <a:pt x="8" y="30"/>
                          <a:pt x="8" y="22"/>
                        </a:cubicBezTo>
                        <a:cubicBezTo>
                          <a:pt x="8" y="14"/>
                          <a:pt x="14" y="8"/>
                          <a:pt x="22" y="8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Oval 49"/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5864312" y="3213535"/>
                    <a:ext cx="18503" cy="18503"/>
                  </a:xfrm>
                  <a:prstGeom prst="ellipse">
                    <a:avLst/>
                  </a:pr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Freeform 50"/>
                  <p:cNvSpPr>
                    <a:spLocks/>
                  </p:cNvSpPr>
                  <p:nvPr userDrawn="1"/>
                </p:nvSpPr>
                <p:spPr bwMode="gray">
                  <a:xfrm>
                    <a:off x="5974693" y="3292013"/>
                    <a:ext cx="37645" cy="38282"/>
                  </a:xfrm>
                  <a:custGeom>
                    <a:avLst/>
                    <a:gdLst>
                      <a:gd name="T0" fmla="*/ 12 w 25"/>
                      <a:gd name="T1" fmla="*/ 25 h 25"/>
                      <a:gd name="T2" fmla="*/ 13 w 25"/>
                      <a:gd name="T3" fmla="*/ 25 h 25"/>
                      <a:gd name="T4" fmla="*/ 25 w 25"/>
                      <a:gd name="T5" fmla="*/ 13 h 25"/>
                      <a:gd name="T6" fmla="*/ 24 w 25"/>
                      <a:gd name="T7" fmla="*/ 11 h 25"/>
                      <a:gd name="T8" fmla="*/ 12 w 25"/>
                      <a:gd name="T9" fmla="*/ 0 h 25"/>
                      <a:gd name="T10" fmla="*/ 11 w 25"/>
                      <a:gd name="T11" fmla="*/ 0 h 25"/>
                      <a:gd name="T12" fmla="*/ 0 w 25"/>
                      <a:gd name="T13" fmla="*/ 13 h 25"/>
                      <a:gd name="T14" fmla="*/ 0 w 25"/>
                      <a:gd name="T15" fmla="*/ 14 h 25"/>
                      <a:gd name="T16" fmla="*/ 12 w 25"/>
                      <a:gd name="T17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25">
                        <a:moveTo>
                          <a:pt x="12" y="25"/>
                        </a:moveTo>
                        <a:cubicBezTo>
                          <a:pt x="12" y="25"/>
                          <a:pt x="13" y="25"/>
                          <a:pt x="13" y="25"/>
                        </a:cubicBezTo>
                        <a:cubicBezTo>
                          <a:pt x="20" y="24"/>
                          <a:pt x="25" y="19"/>
                          <a:pt x="25" y="13"/>
                        </a:cubicBezTo>
                        <a:cubicBezTo>
                          <a:pt x="25" y="12"/>
                          <a:pt x="25" y="12"/>
                          <a:pt x="24" y="11"/>
                        </a:cubicBezTo>
                        <a:cubicBezTo>
                          <a:pt x="24" y="5"/>
                          <a:pt x="18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5" y="1"/>
                          <a:pt x="0" y="6"/>
                          <a:pt x="0" y="13"/>
                        </a:cubicBezTo>
                        <a:cubicBezTo>
                          <a:pt x="0" y="13"/>
                          <a:pt x="0" y="13"/>
                          <a:pt x="0" y="14"/>
                        </a:cubicBezTo>
                        <a:cubicBezTo>
                          <a:pt x="0" y="20"/>
                          <a:pt x="6" y="25"/>
                          <a:pt x="12" y="25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Freeform 51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5787747" y="3328381"/>
                    <a:ext cx="61252" cy="61252"/>
                  </a:xfrm>
                  <a:custGeom>
                    <a:avLst/>
                    <a:gdLst>
                      <a:gd name="T0" fmla="*/ 0 w 40"/>
                      <a:gd name="T1" fmla="*/ 20 h 40"/>
                      <a:gd name="T2" fmla="*/ 6 w 40"/>
                      <a:gd name="T3" fmla="*/ 34 h 40"/>
                      <a:gd name="T4" fmla="*/ 20 w 40"/>
                      <a:gd name="T5" fmla="*/ 40 h 40"/>
                      <a:gd name="T6" fmla="*/ 34 w 40"/>
                      <a:gd name="T7" fmla="*/ 34 h 40"/>
                      <a:gd name="T8" fmla="*/ 40 w 40"/>
                      <a:gd name="T9" fmla="*/ 20 h 40"/>
                      <a:gd name="T10" fmla="*/ 34 w 40"/>
                      <a:gd name="T11" fmla="*/ 6 h 40"/>
                      <a:gd name="T12" fmla="*/ 20 w 40"/>
                      <a:gd name="T13" fmla="*/ 0 h 40"/>
                      <a:gd name="T14" fmla="*/ 6 w 40"/>
                      <a:gd name="T15" fmla="*/ 6 h 40"/>
                      <a:gd name="T16" fmla="*/ 0 w 40"/>
                      <a:gd name="T17" fmla="*/ 20 h 40"/>
                      <a:gd name="T18" fmla="*/ 11 w 40"/>
                      <a:gd name="T19" fmla="*/ 11 h 40"/>
                      <a:gd name="T20" fmla="*/ 20 w 40"/>
                      <a:gd name="T21" fmla="*/ 8 h 40"/>
                      <a:gd name="T22" fmla="*/ 29 w 40"/>
                      <a:gd name="T23" fmla="*/ 11 h 40"/>
                      <a:gd name="T24" fmla="*/ 32 w 40"/>
                      <a:gd name="T25" fmla="*/ 20 h 40"/>
                      <a:gd name="T26" fmla="*/ 29 w 40"/>
                      <a:gd name="T27" fmla="*/ 29 h 40"/>
                      <a:gd name="T28" fmla="*/ 20 w 40"/>
                      <a:gd name="T29" fmla="*/ 33 h 40"/>
                      <a:gd name="T30" fmla="*/ 11 w 40"/>
                      <a:gd name="T31" fmla="*/ 29 h 40"/>
                      <a:gd name="T32" fmla="*/ 8 w 40"/>
                      <a:gd name="T33" fmla="*/ 20 h 40"/>
                      <a:gd name="T34" fmla="*/ 11 w 40"/>
                      <a:gd name="T35" fmla="*/ 11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0" h="40">
                        <a:moveTo>
                          <a:pt x="0" y="20"/>
                        </a:moveTo>
                        <a:cubicBezTo>
                          <a:pt x="0" y="25"/>
                          <a:pt x="2" y="31"/>
                          <a:pt x="6" y="34"/>
                        </a:cubicBezTo>
                        <a:cubicBezTo>
                          <a:pt x="9" y="38"/>
                          <a:pt x="15" y="40"/>
                          <a:pt x="20" y="40"/>
                        </a:cubicBezTo>
                        <a:cubicBezTo>
                          <a:pt x="25" y="40"/>
                          <a:pt x="31" y="38"/>
                          <a:pt x="34" y="34"/>
                        </a:cubicBezTo>
                        <a:cubicBezTo>
                          <a:pt x="38" y="31"/>
                          <a:pt x="40" y="25"/>
                          <a:pt x="40" y="20"/>
                        </a:cubicBezTo>
                        <a:cubicBezTo>
                          <a:pt x="40" y="15"/>
                          <a:pt x="38" y="9"/>
                          <a:pt x="34" y="6"/>
                        </a:cubicBezTo>
                        <a:cubicBezTo>
                          <a:pt x="31" y="2"/>
                          <a:pt x="25" y="0"/>
                          <a:pt x="20" y="0"/>
                        </a:cubicBezTo>
                        <a:cubicBezTo>
                          <a:pt x="15" y="0"/>
                          <a:pt x="9" y="2"/>
                          <a:pt x="6" y="6"/>
                        </a:cubicBezTo>
                        <a:cubicBezTo>
                          <a:pt x="2" y="9"/>
                          <a:pt x="0" y="15"/>
                          <a:pt x="0" y="20"/>
                        </a:cubicBezTo>
                        <a:close/>
                        <a:moveTo>
                          <a:pt x="11" y="11"/>
                        </a:moveTo>
                        <a:cubicBezTo>
                          <a:pt x="14" y="9"/>
                          <a:pt x="17" y="8"/>
                          <a:pt x="20" y="8"/>
                        </a:cubicBezTo>
                        <a:cubicBezTo>
                          <a:pt x="23" y="8"/>
                          <a:pt x="26" y="9"/>
                          <a:pt x="29" y="11"/>
                        </a:cubicBezTo>
                        <a:cubicBezTo>
                          <a:pt x="31" y="14"/>
                          <a:pt x="32" y="17"/>
                          <a:pt x="32" y="20"/>
                        </a:cubicBezTo>
                        <a:cubicBezTo>
                          <a:pt x="32" y="23"/>
                          <a:pt x="31" y="27"/>
                          <a:pt x="29" y="29"/>
                        </a:cubicBezTo>
                        <a:cubicBezTo>
                          <a:pt x="26" y="31"/>
                          <a:pt x="23" y="33"/>
                          <a:pt x="20" y="33"/>
                        </a:cubicBezTo>
                        <a:cubicBezTo>
                          <a:pt x="17" y="33"/>
                          <a:pt x="14" y="31"/>
                          <a:pt x="11" y="29"/>
                        </a:cubicBezTo>
                        <a:cubicBezTo>
                          <a:pt x="9" y="26"/>
                          <a:pt x="8" y="23"/>
                          <a:pt x="8" y="20"/>
                        </a:cubicBezTo>
                        <a:cubicBezTo>
                          <a:pt x="8" y="17"/>
                          <a:pt x="9" y="14"/>
                          <a:pt x="11" y="11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Freeform 52"/>
                  <p:cNvSpPr>
                    <a:spLocks/>
                  </p:cNvSpPr>
                  <p:nvPr userDrawn="1"/>
                </p:nvSpPr>
                <p:spPr bwMode="gray">
                  <a:xfrm>
                    <a:off x="5810717" y="3351351"/>
                    <a:ext cx="15314" cy="15312"/>
                  </a:xfrm>
                  <a:custGeom>
                    <a:avLst/>
                    <a:gdLst>
                      <a:gd name="T0" fmla="*/ 5 w 10"/>
                      <a:gd name="T1" fmla="*/ 10 h 10"/>
                      <a:gd name="T2" fmla="*/ 8 w 10"/>
                      <a:gd name="T3" fmla="*/ 8 h 10"/>
                      <a:gd name="T4" fmla="*/ 10 w 10"/>
                      <a:gd name="T5" fmla="*/ 5 h 10"/>
                      <a:gd name="T6" fmla="*/ 8 w 10"/>
                      <a:gd name="T7" fmla="*/ 2 h 10"/>
                      <a:gd name="T8" fmla="*/ 5 w 10"/>
                      <a:gd name="T9" fmla="*/ 0 h 10"/>
                      <a:gd name="T10" fmla="*/ 2 w 10"/>
                      <a:gd name="T11" fmla="*/ 2 h 10"/>
                      <a:gd name="T12" fmla="*/ 0 w 10"/>
                      <a:gd name="T13" fmla="*/ 5 h 10"/>
                      <a:gd name="T14" fmla="*/ 2 w 10"/>
                      <a:gd name="T15" fmla="*/ 8 h 10"/>
                      <a:gd name="T16" fmla="*/ 5 w 10"/>
                      <a:gd name="T17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0">
                        <a:moveTo>
                          <a:pt x="5" y="10"/>
                        </a:moveTo>
                        <a:cubicBezTo>
                          <a:pt x="6" y="10"/>
                          <a:pt x="7" y="9"/>
                          <a:pt x="8" y="8"/>
                        </a:cubicBezTo>
                        <a:cubicBezTo>
                          <a:pt x="9" y="7"/>
                          <a:pt x="10" y="6"/>
                          <a:pt x="10" y="5"/>
                        </a:cubicBezTo>
                        <a:cubicBezTo>
                          <a:pt x="10" y="4"/>
                          <a:pt x="9" y="3"/>
                          <a:pt x="8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0"/>
                          <a:pt x="3" y="1"/>
                          <a:pt x="2" y="2"/>
                        </a:cubicBezTo>
                        <a:cubicBezTo>
                          <a:pt x="1" y="3"/>
                          <a:pt x="0" y="4"/>
                          <a:pt x="0" y="5"/>
                        </a:cubicBezTo>
                        <a:cubicBezTo>
                          <a:pt x="0" y="6"/>
                          <a:pt x="1" y="7"/>
                          <a:pt x="2" y="8"/>
                        </a:cubicBezTo>
                        <a:cubicBezTo>
                          <a:pt x="3" y="9"/>
                          <a:pt x="4" y="10"/>
                          <a:pt x="5" y="10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Freeform 53"/>
                  <p:cNvSpPr>
                    <a:spLocks/>
                  </p:cNvSpPr>
                  <p:nvPr userDrawn="1"/>
                </p:nvSpPr>
                <p:spPr bwMode="gray">
                  <a:xfrm>
                    <a:off x="5893662" y="3221191"/>
                    <a:ext cx="89964" cy="86135"/>
                  </a:xfrm>
                  <a:custGeom>
                    <a:avLst/>
                    <a:gdLst>
                      <a:gd name="T0" fmla="*/ 0 w 59"/>
                      <a:gd name="T1" fmla="*/ 27 h 56"/>
                      <a:gd name="T2" fmla="*/ 45 w 59"/>
                      <a:gd name="T3" fmla="*/ 56 h 56"/>
                      <a:gd name="T4" fmla="*/ 59 w 59"/>
                      <a:gd name="T5" fmla="*/ 39 h 56"/>
                      <a:gd name="T6" fmla="*/ 16 w 59"/>
                      <a:gd name="T7" fmla="*/ 0 h 56"/>
                      <a:gd name="T8" fmla="*/ 16 w 59"/>
                      <a:gd name="T9" fmla="*/ 1 h 56"/>
                      <a:gd name="T10" fmla="*/ 0 w 59"/>
                      <a:gd name="T11" fmla="*/ 27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" h="56">
                        <a:moveTo>
                          <a:pt x="0" y="27"/>
                        </a:moveTo>
                        <a:cubicBezTo>
                          <a:pt x="45" y="56"/>
                          <a:pt x="45" y="56"/>
                          <a:pt x="45" y="56"/>
                        </a:cubicBezTo>
                        <a:cubicBezTo>
                          <a:pt x="46" y="48"/>
                          <a:pt x="51" y="41"/>
                          <a:pt x="59" y="39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6" y="12"/>
                          <a:pt x="10" y="22"/>
                          <a:pt x="0" y="27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5" name="Freeform 54"/>
                  <p:cNvSpPr>
                    <a:spLocks/>
                  </p:cNvSpPr>
                  <p:nvPr userDrawn="1"/>
                </p:nvSpPr>
                <p:spPr bwMode="gray">
                  <a:xfrm>
                    <a:off x="6004682" y="3265854"/>
                    <a:ext cx="63167" cy="31902"/>
                  </a:xfrm>
                  <a:custGeom>
                    <a:avLst/>
                    <a:gdLst>
                      <a:gd name="T0" fmla="*/ 39 w 41"/>
                      <a:gd name="T1" fmla="*/ 8 h 21"/>
                      <a:gd name="T2" fmla="*/ 16 w 41"/>
                      <a:gd name="T3" fmla="*/ 0 h 21"/>
                      <a:gd name="T4" fmla="*/ 0 w 41"/>
                      <a:gd name="T5" fmla="*/ 11 h 21"/>
                      <a:gd name="T6" fmla="*/ 11 w 41"/>
                      <a:gd name="T7" fmla="*/ 21 h 21"/>
                      <a:gd name="T8" fmla="*/ 19 w 41"/>
                      <a:gd name="T9" fmla="*/ 14 h 21"/>
                      <a:gd name="T10" fmla="*/ 41 w 41"/>
                      <a:gd name="T11" fmla="*/ 19 h 21"/>
                      <a:gd name="T12" fmla="*/ 39 w 41"/>
                      <a:gd name="T13" fmla="*/ 8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21">
                        <a:moveTo>
                          <a:pt x="39" y="8"/>
                        </a:move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5" y="13"/>
                          <a:pt x="9" y="17"/>
                          <a:pt x="11" y="21"/>
                        </a:cubicBez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41" y="19"/>
                          <a:pt x="41" y="19"/>
                          <a:pt x="41" y="19"/>
                        </a:cubicBezTo>
                        <a:lnTo>
                          <a:pt x="39" y="8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</p:grpSp>
      <p:pic>
        <p:nvPicPr>
          <p:cNvPr id="64" name="Picture 63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5" y="4980202"/>
            <a:ext cx="814399" cy="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69" r:id="rId1"/>
    <p:sldLayoutId id="2147486565" r:id="rId2"/>
    <p:sldLayoutId id="2147486561" r:id="rId3"/>
    <p:sldLayoutId id="2147486566" r:id="rId4"/>
    <p:sldLayoutId id="2147486562" r:id="rId5"/>
    <p:sldLayoutId id="2147486563" r:id="rId6"/>
    <p:sldLayoutId id="2147486564" r:id="rId7"/>
    <p:sldLayoutId id="21474865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800" b="0" smtClean="0">
          <a:solidFill>
            <a:schemeClr val="bg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aseline="0">
          <a:solidFill>
            <a:schemeClr val="bg1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bg1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Char char="–"/>
        <a:defRPr sz="1400">
          <a:solidFill>
            <a:schemeClr val="bg1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52.35.119.230/index.php/apps/files/?dir=/Documents/usb%20terminal%20server%20confi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575" y="1646694"/>
            <a:ext cx="4712758" cy="837152"/>
          </a:xfrm>
        </p:spPr>
        <p:txBody>
          <a:bodyPr/>
          <a:lstStyle/>
          <a:p>
            <a:r>
              <a:rPr lang="en-US" dirty="0" smtClean="0"/>
              <a:t>How to: USB Terminal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9099" y="2624978"/>
            <a:ext cx="4695825" cy="707886"/>
          </a:xfrm>
        </p:spPr>
        <p:txBody>
          <a:bodyPr/>
          <a:lstStyle/>
          <a:p>
            <a:r>
              <a:rPr lang="en-US" dirty="0" smtClean="0"/>
              <a:t>Chris Kebriti and Sean Rendell</a:t>
            </a:r>
          </a:p>
          <a:p>
            <a:r>
              <a:rPr lang="en-US" dirty="0" err="1" smtClean="0"/>
              <a:t>LabOps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your USB Tree Topology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persistent rules for </a:t>
            </a:r>
            <a:r>
              <a:rPr lang="en-US" dirty="0" err="1" smtClean="0"/>
              <a:t>udev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3461" y="1388713"/>
            <a:ext cx="8460831" cy="1541961"/>
          </a:xfrm>
        </p:spPr>
        <p:txBody>
          <a:bodyPr/>
          <a:lstStyle/>
          <a:p>
            <a:r>
              <a:rPr lang="en-US" sz="1400" dirty="0" smtClean="0"/>
              <a:t>Create a file under /</a:t>
            </a:r>
            <a:r>
              <a:rPr lang="en-US" sz="1400" dirty="0" err="1" smtClean="0"/>
              <a:t>etc</a:t>
            </a:r>
            <a:r>
              <a:rPr lang="en-US" sz="1400" dirty="0" smtClean="0"/>
              <a:t>/</a:t>
            </a:r>
            <a:r>
              <a:rPr lang="en-US" sz="1400" dirty="0" err="1" smtClean="0"/>
              <a:t>udev</a:t>
            </a:r>
            <a:r>
              <a:rPr lang="en-US" sz="1400" dirty="0" smtClean="0"/>
              <a:t>/</a:t>
            </a:r>
            <a:r>
              <a:rPr lang="en-US" sz="1400" dirty="0" err="1" smtClean="0"/>
              <a:t>rules.d</a:t>
            </a:r>
            <a:r>
              <a:rPr lang="en-US" sz="1400" dirty="0" smtClean="0"/>
              <a:t>/ named “60-perisitent-serial.rules”</a:t>
            </a:r>
          </a:p>
          <a:p>
            <a:pPr lvl="1"/>
            <a:r>
              <a:rPr lang="en-US" sz="1200" dirty="0" smtClean="0"/>
              <a:t>Note: ’60’ in the filename designates priority</a:t>
            </a:r>
          </a:p>
          <a:p>
            <a:r>
              <a:rPr lang="en-US" sz="1400" dirty="0" smtClean="0"/>
              <a:t>Paste the text from the box below into the new file. Be sure to check the </a:t>
            </a:r>
            <a:r>
              <a:rPr lang="en-US" sz="1400" b="1" dirty="0" smtClean="0"/>
              <a:t>bold</a:t>
            </a:r>
            <a:r>
              <a:rPr lang="en-US" sz="1400" dirty="0" smtClean="0"/>
              <a:t> text matches your </a:t>
            </a:r>
            <a:r>
              <a:rPr lang="en-US" sz="1400" dirty="0" err="1" smtClean="0"/>
              <a:t>config</a:t>
            </a:r>
            <a:endParaRPr lang="en-US" sz="1400" dirty="0" smtClean="0"/>
          </a:p>
          <a:p>
            <a:r>
              <a:rPr lang="en-US" sz="1400" dirty="0" smtClean="0"/>
              <a:t>Notice the “=“ and the “==“</a:t>
            </a:r>
          </a:p>
          <a:p>
            <a:pPr lvl="1"/>
            <a:r>
              <a:rPr lang="en-US" sz="1200" dirty="0" smtClean="0"/>
              <a:t>‘=‘ is the assignment</a:t>
            </a:r>
          </a:p>
          <a:p>
            <a:pPr lvl="1"/>
            <a:r>
              <a:rPr lang="en-US" sz="1200" dirty="0" smtClean="0"/>
              <a:t>‘==‘ shows what information we are matching 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/>
          </p:nvPr>
        </p:nvSpPr>
        <p:spPr>
          <a:xfrm>
            <a:off x="271221" y="3208149"/>
            <a:ext cx="8369084" cy="10264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ttyUSB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*", 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1-3.4:1.0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GROUP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NAME="ttyUSBts1",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/ts_console1"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ttyUSB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*", 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1-3.3:1.0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GROUP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NAME="ttyUSBts2",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/ts_console2"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ttyUSB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*", 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1-3.2:1.0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GROUP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NAME="ttyUSBts3",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/ts_console3"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ttyUSB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*", 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1-3.1.4:1.0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NAME="ttyUSBts4",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/ts_console4" 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ttyUSB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*", 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1-3.1.3:1.0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NAME="ttyUSBts5",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/ts_console5" 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ttyUSB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*", 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1-3.1.2:1.0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NAME="ttyUSBts6",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/ts_console6" 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ttyUSB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*", 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1-3.1.1:1.0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NAME="ttyUSBts7",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/ts_console7"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503694" y="3050583"/>
            <a:ext cx="7439187" cy="110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#Identifiable -&gt;			            Assignment -&gt;</a:t>
            </a:r>
            <a:endParaRPr lang="en-US" sz="8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323849" y="4400550"/>
            <a:ext cx="8658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FFCC33"/>
                </a:solidFill>
                <a:latin typeface="+mn-lt"/>
              </a:rPr>
              <a:t>Note: You </a:t>
            </a:r>
            <a:r>
              <a:rPr lang="en-US" sz="1400" b="1" dirty="0" smtClean="0">
                <a:solidFill>
                  <a:srgbClr val="FFCC33"/>
                </a:solidFill>
                <a:latin typeface="+mn-lt"/>
              </a:rPr>
              <a:t>must</a:t>
            </a:r>
            <a:r>
              <a:rPr lang="en-US" sz="1400" dirty="0" smtClean="0">
                <a:solidFill>
                  <a:srgbClr val="FFCC33"/>
                </a:solidFill>
                <a:latin typeface="+mn-lt"/>
              </a:rPr>
              <a:t> duplicate the table with different values for KERNEL. For instance, Arduino uses ‘</a:t>
            </a:r>
            <a:r>
              <a:rPr lang="en-US" sz="1400" dirty="0" err="1" smtClean="0">
                <a:solidFill>
                  <a:srgbClr val="FFCC33"/>
                </a:solidFill>
                <a:latin typeface="+mn-lt"/>
              </a:rPr>
              <a:t>ttyACM</a:t>
            </a:r>
            <a:r>
              <a:rPr lang="en-US" sz="1400" dirty="0" smtClean="0">
                <a:solidFill>
                  <a:srgbClr val="FFCC33"/>
                </a:solidFill>
                <a:latin typeface="+mn-lt"/>
              </a:rPr>
              <a:t>*’</a:t>
            </a:r>
            <a:endParaRPr lang="en-US" sz="1600" dirty="0" smtClean="0">
              <a:solidFill>
                <a:srgbClr val="FFCC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499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your USB Tree Topology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persistent rules for </a:t>
            </a:r>
            <a:r>
              <a:rPr lang="en-US" dirty="0" err="1" smtClean="0"/>
              <a:t>udev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/>
          </p:nvPr>
        </p:nvSpPr>
        <p:spPr>
          <a:xfrm>
            <a:off x="271221" y="1534333"/>
            <a:ext cx="8369084" cy="276075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#USB -&gt; COM</a:t>
            </a: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=="</a:t>
            </a:r>
            <a:r>
              <a:rPr lang="en-US" sz="9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ttyUSB</a:t>
            </a:r>
            <a:r>
              <a:rPr lang="en-US" sz="9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1-3.4:1.0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GROUP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NAME="ttyUSBts1",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/ts_console1"</a:t>
            </a: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=="</a:t>
            </a:r>
            <a:r>
              <a:rPr lang="en-US" sz="9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ttyUSB</a:t>
            </a:r>
            <a:r>
              <a:rPr lang="en-US" sz="9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1-3.3:1.0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GROUP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NAME="ttyUSBts2",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/ts_console2"</a:t>
            </a: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=="</a:t>
            </a:r>
            <a:r>
              <a:rPr lang="en-US" sz="900" b="1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ttyUSB</a:t>
            </a:r>
            <a:r>
              <a:rPr lang="en-US" sz="900" b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1-3.2:1.0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GROUP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NAME="ttyUSBts3",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/ts_console3"</a:t>
            </a: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=="</a:t>
            </a:r>
            <a:r>
              <a:rPr lang="en-US" sz="9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ttyUSB</a:t>
            </a:r>
            <a:r>
              <a:rPr lang="en-US" sz="9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1-3.1.4:1.0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NAME="ttyUSBts4",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/ts_console4" </a:t>
            </a: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=="</a:t>
            </a:r>
            <a:r>
              <a:rPr lang="en-US" sz="900" b="1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ttyUSB</a:t>
            </a:r>
            <a:r>
              <a:rPr lang="en-US" sz="900" b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1-3.1.3:1.0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NAME="ttyUSBts5",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/ts_console5" </a:t>
            </a: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=="</a:t>
            </a:r>
            <a:r>
              <a:rPr lang="en-US" sz="900" b="1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ttyUSB</a:t>
            </a:r>
            <a:r>
              <a:rPr lang="en-US" sz="900" b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1-3.1.2:1.0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NAME="ttyUSBts6",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/ts_console6" </a:t>
            </a: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=="</a:t>
            </a:r>
            <a:r>
              <a:rPr lang="en-US" sz="900" b="1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ttyUSB</a:t>
            </a:r>
            <a:r>
              <a:rPr lang="en-US" sz="900" b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</a:t>
            </a:r>
            <a:r>
              <a:rPr lang="en-US" sz="900" b="1" dirty="0">
                <a:latin typeface="Consolas" panose="020B0609020204030204" pitchFamily="49" charset="0"/>
                <a:cs typeface="Consolas" panose="020B0609020204030204" pitchFamily="49" charset="0"/>
              </a:rPr>
              <a:t>1-3.1.1:1.0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ttyUSBts7",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SYMLINK="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/ts_console7"</a:t>
            </a: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#USB cable that connects to Arduino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KERNEL=="</a:t>
            </a:r>
            <a:r>
              <a:rPr lang="en-US" sz="9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ttyACM</a:t>
            </a:r>
            <a:r>
              <a:rPr lang="en-US" sz="9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KERNELS=="1-3.4:1.0"  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NAME="ttyUSBts1",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/ts_console1"</a:t>
            </a: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=="</a:t>
            </a:r>
            <a:r>
              <a:rPr lang="en-US" sz="900" b="1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ttyACM</a:t>
            </a:r>
            <a:r>
              <a:rPr lang="en-US" sz="900" b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KERNELS=="1-3.3:1.0"  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NAME="ttyUSBts2",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/ts_console2"</a:t>
            </a: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=="</a:t>
            </a:r>
            <a:r>
              <a:rPr lang="en-US" sz="900" b="1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ttyACM</a:t>
            </a:r>
            <a:r>
              <a:rPr lang="en-US" sz="900" b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KERNELS=="1-3.2:1.0"  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NAME="ttyUSBts3",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/ts_console3"</a:t>
            </a: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=="</a:t>
            </a:r>
            <a:r>
              <a:rPr lang="en-US" sz="900" b="1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ttyACM</a:t>
            </a:r>
            <a:r>
              <a:rPr lang="en-US" sz="900" b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KERNELS=="1-3.1.4:1.0"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NAME="ttyUSBts4",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/ts_console4"</a:t>
            </a: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=="</a:t>
            </a:r>
            <a:r>
              <a:rPr lang="en-US" sz="900" b="1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ttyACM</a:t>
            </a:r>
            <a:r>
              <a:rPr lang="en-US" sz="900" b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KERNELS=="1-3.1.3:1.0"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NAME="ttyUSBts5",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/ts_console5"</a:t>
            </a: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=="</a:t>
            </a:r>
            <a:r>
              <a:rPr lang="en-US" sz="900" b="1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ttyACM</a:t>
            </a:r>
            <a:r>
              <a:rPr lang="en-US" sz="900" b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KERNELS=="1-3.1.2:1.0"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NAME="ttyUSBts6", SYMLINK="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/ts_console6"</a:t>
            </a:r>
          </a:p>
          <a:p>
            <a:pPr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=="</a:t>
            </a:r>
            <a:r>
              <a:rPr lang="en-US" sz="900" b="1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ttyACM</a:t>
            </a:r>
            <a:r>
              <a:rPr lang="en-US" sz="900" b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KERNELS=="1-3.1.1:1.0" GROUP="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dialout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MODE="0666", NAME="ttyUSBts7", SYMLINK="</a:t>
            </a:r>
            <a:r>
              <a:rPr lang="en-US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/ts_console7“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323849" y="4400550"/>
            <a:ext cx="8658225" cy="2667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FFCC33"/>
                </a:solidFill>
                <a:latin typeface="+mn-lt"/>
              </a:rPr>
              <a:t>Note: You </a:t>
            </a:r>
            <a:r>
              <a:rPr lang="en-US" sz="1400" b="1" dirty="0" smtClean="0">
                <a:solidFill>
                  <a:srgbClr val="FFCC33"/>
                </a:solidFill>
                <a:latin typeface="+mn-lt"/>
              </a:rPr>
              <a:t>must</a:t>
            </a:r>
            <a:r>
              <a:rPr lang="en-US" sz="1400" dirty="0" smtClean="0">
                <a:solidFill>
                  <a:srgbClr val="FFCC33"/>
                </a:solidFill>
                <a:latin typeface="+mn-lt"/>
              </a:rPr>
              <a:t> *</a:t>
            </a:r>
            <a:r>
              <a:rPr lang="en-US" sz="1400" b="1" dirty="0" smtClean="0">
                <a:solidFill>
                  <a:srgbClr val="FFCC33"/>
                </a:solidFill>
                <a:latin typeface="+mn-lt"/>
              </a:rPr>
              <a:t>duplicate</a:t>
            </a:r>
            <a:r>
              <a:rPr lang="en-US" sz="1400" dirty="0" smtClean="0">
                <a:solidFill>
                  <a:srgbClr val="FFCC33"/>
                </a:solidFill>
                <a:latin typeface="+mn-lt"/>
              </a:rPr>
              <a:t>* the table with different values for KERNEL. For instance, Arduino uses ‘</a:t>
            </a:r>
            <a:r>
              <a:rPr lang="en-US" sz="1400" dirty="0" err="1" smtClean="0">
                <a:solidFill>
                  <a:srgbClr val="FFCC33"/>
                </a:solidFill>
                <a:latin typeface="+mn-lt"/>
              </a:rPr>
              <a:t>ttyACM</a:t>
            </a:r>
            <a:r>
              <a:rPr lang="en-US" sz="1400" dirty="0" smtClean="0">
                <a:solidFill>
                  <a:srgbClr val="FFCC33"/>
                </a:solidFill>
                <a:latin typeface="+mn-lt"/>
              </a:rPr>
              <a:t>*’</a:t>
            </a:r>
            <a:endParaRPr lang="en-US" sz="1600" dirty="0" smtClean="0">
              <a:solidFill>
                <a:srgbClr val="FFCC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4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your USB Tree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3025444"/>
          </a:xfrm>
        </p:spPr>
        <p:txBody>
          <a:bodyPr/>
          <a:lstStyle/>
          <a:p>
            <a:r>
              <a:rPr lang="en-US" dirty="0" smtClean="0"/>
              <a:t>In our assignments, we used a field called “SYMLINK”</a:t>
            </a:r>
          </a:p>
          <a:p>
            <a:r>
              <a:rPr lang="en-US" dirty="0" smtClean="0"/>
              <a:t>Using this assignment, </a:t>
            </a:r>
            <a:r>
              <a:rPr lang="en-US" dirty="0" err="1" smtClean="0"/>
              <a:t>udev</a:t>
            </a:r>
            <a:r>
              <a:rPr lang="en-US" dirty="0" smtClean="0"/>
              <a:t> will now create a symbolic link under /dev/</a:t>
            </a:r>
            <a:r>
              <a:rPr lang="en-US" dirty="0" err="1" smtClean="0"/>
              <a:t>usb</a:t>
            </a:r>
            <a:r>
              <a:rPr lang="en-US" dirty="0" smtClean="0"/>
              <a:t>/ with the name given. </a:t>
            </a:r>
          </a:p>
          <a:p>
            <a:r>
              <a:rPr lang="en-US" dirty="0" smtClean="0"/>
              <a:t>If you followed the instructions, you will now have your ports mapped consistently with the naming conventions</a:t>
            </a:r>
          </a:p>
          <a:p>
            <a:pPr lvl="1"/>
            <a:r>
              <a:rPr lang="en-US" dirty="0" smtClean="0"/>
              <a:t>USB hub port 1 = ts_console1</a:t>
            </a:r>
          </a:p>
          <a:p>
            <a:pPr lvl="1"/>
            <a:r>
              <a:rPr lang="en-US" dirty="0"/>
              <a:t>USB hub port 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ts_console2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Let test it!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your USB Tree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29023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Test that the rules we created are working correctly. </a:t>
            </a:r>
          </a:p>
          <a:p>
            <a:r>
              <a:rPr lang="en-US" dirty="0" smtClean="0"/>
              <a:t>First, tell </a:t>
            </a:r>
            <a:r>
              <a:rPr lang="en-US" dirty="0" err="1" smtClean="0"/>
              <a:t>udev</a:t>
            </a:r>
            <a:r>
              <a:rPr lang="en-US" dirty="0" smtClean="0"/>
              <a:t> to read in the newly created rules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udevadm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control --reload</a:t>
            </a:r>
          </a:p>
          <a:p>
            <a:r>
              <a:rPr lang="en-US" dirty="0" smtClean="0"/>
              <a:t>Make a directory for the </a:t>
            </a:r>
            <a:r>
              <a:rPr lang="en-US" dirty="0" err="1" smtClean="0"/>
              <a:t>symlinks</a:t>
            </a:r>
            <a:endParaRPr lang="en-US" dirty="0" smtClean="0"/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/dev/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Plug a device into hub that matches our newly created rules</a:t>
            </a:r>
          </a:p>
          <a:p>
            <a:r>
              <a:rPr lang="en-US" dirty="0" smtClean="0"/>
              <a:t>Check for </a:t>
            </a:r>
            <a:r>
              <a:rPr lang="en-US" dirty="0" err="1" smtClean="0"/>
              <a:t>symlink</a:t>
            </a:r>
            <a:endParaRPr lang="en-US" dirty="0" smtClean="0"/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 ls -l /dev/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using </a:t>
            </a:r>
            <a:r>
              <a:rPr lang="en-US" dirty="0" err="1"/>
              <a:t>Minicom</a:t>
            </a:r>
            <a:r>
              <a:rPr lang="en-US" dirty="0"/>
              <a:t>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1965666"/>
          </a:xfrm>
        </p:spPr>
        <p:txBody>
          <a:bodyPr/>
          <a:lstStyle/>
          <a:p>
            <a:r>
              <a:rPr lang="en-US" dirty="0" smtClean="0"/>
              <a:t>Assumption: that you have some experience using an Arduino board and already own have installed the utility for programming on from your PC</a:t>
            </a:r>
          </a:p>
          <a:p>
            <a:r>
              <a:rPr lang="en-US" dirty="0" smtClean="0"/>
              <a:t>The idea is to have known working test board to connect to with frequent intervals of console output</a:t>
            </a:r>
          </a:p>
          <a:p>
            <a:r>
              <a:rPr lang="en-US" dirty="0" smtClean="0"/>
              <a:t>Once you have this, determine which USB port and run the following 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minicom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-D /dev/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/ts_console2 --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baudrate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9600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7" y="3112294"/>
            <a:ext cx="17907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9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Ser2net and VLM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2708434"/>
          </a:xfrm>
        </p:spPr>
        <p:txBody>
          <a:bodyPr/>
          <a:lstStyle/>
          <a:p>
            <a:r>
              <a:rPr lang="en-US" sz="1600" dirty="0"/>
              <a:t>ser2net provides a way for a user to connect from a network </a:t>
            </a:r>
            <a:r>
              <a:rPr lang="en-US" sz="1600" dirty="0" smtClean="0"/>
              <a:t>to </a:t>
            </a:r>
            <a:r>
              <a:rPr lang="en-US" sz="1600" dirty="0"/>
              <a:t>a serial </a:t>
            </a:r>
            <a:r>
              <a:rPr lang="en-US" sz="1600" dirty="0" smtClean="0"/>
              <a:t>port </a:t>
            </a:r>
            <a:r>
              <a:rPr lang="en-US" sz="1600" baseline="30000" dirty="0" smtClean="0"/>
              <a:t>[1]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It takes </a:t>
            </a:r>
            <a:r>
              <a:rPr lang="en-US" sz="1600" dirty="0"/>
              <a:t>incoming TCP ports like telnet, and maps them to serial ports on the </a:t>
            </a:r>
            <a:r>
              <a:rPr lang="en-US" sz="1600" dirty="0" smtClean="0"/>
              <a:t>system</a:t>
            </a:r>
          </a:p>
          <a:p>
            <a:r>
              <a:rPr lang="en-US" sz="1600" dirty="0" smtClean="0"/>
              <a:t>Install ser2net with the following command</a:t>
            </a:r>
          </a:p>
          <a:p>
            <a:pPr lvl="1"/>
            <a:r>
              <a:rPr lang="en-US" sz="1400" dirty="0" smtClean="0"/>
              <a:t>$ </a:t>
            </a:r>
            <a:r>
              <a:rPr lang="en-US" sz="1400" dirty="0" err="1" smtClean="0"/>
              <a:t>sudo</a:t>
            </a:r>
            <a:r>
              <a:rPr lang="en-US" sz="1400" dirty="0" smtClean="0"/>
              <a:t> apt-get install ser2net</a:t>
            </a:r>
          </a:p>
          <a:p>
            <a:r>
              <a:rPr lang="en-US" sz="1600" dirty="0" smtClean="0"/>
              <a:t>Will be using some scripts developed internally, let’s go ahead and perform the following to prepare our system</a:t>
            </a:r>
          </a:p>
          <a:p>
            <a:pPr lvl="1"/>
            <a:r>
              <a:rPr lang="en-US" sz="1400" dirty="0" smtClean="0"/>
              <a:t>$ </a:t>
            </a:r>
            <a:r>
              <a:rPr lang="en-US" sz="1400" dirty="0" err="1" smtClean="0"/>
              <a:t>sudo</a:t>
            </a:r>
            <a:r>
              <a:rPr lang="en-US" sz="1400" dirty="0" smtClean="0"/>
              <a:t> apt-get install expect</a:t>
            </a:r>
          </a:p>
          <a:p>
            <a:pPr lvl="1"/>
            <a:r>
              <a:rPr lang="en-US" sz="1400" dirty="0" smtClean="0"/>
              <a:t>$ </a:t>
            </a:r>
            <a:r>
              <a:rPr lang="en-US" sz="1400" dirty="0" err="1" smtClean="0"/>
              <a:t>sudo</a:t>
            </a:r>
            <a:r>
              <a:rPr lang="en-US" sz="1400" dirty="0" smtClean="0"/>
              <a:t> apt-get remove </a:t>
            </a:r>
            <a:r>
              <a:rPr lang="en-US" sz="1400" dirty="0" err="1" smtClean="0"/>
              <a:t>resolvconf</a:t>
            </a:r>
            <a:endParaRPr lang="en-US" sz="1400" dirty="0" smtClean="0"/>
          </a:p>
          <a:p>
            <a:r>
              <a:rPr lang="en-US" sz="1600" dirty="0" smtClean="0"/>
              <a:t>For more information, use the man pages or visit the reference below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 bwMode="black">
          <a:xfrm>
            <a:off x="323849" y="4400550"/>
            <a:ext cx="8658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[1] http://ser2net.sourceforge.net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340889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Ser2net and VLM Integration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40307192"/>
              </p:ext>
            </p:extLst>
          </p:nvPr>
        </p:nvGraphicFramePr>
        <p:xfrm>
          <a:off x="263471" y="1357154"/>
          <a:ext cx="8485322" cy="308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80230"/>
                <a:gridCol w="5805092"/>
              </a:tblGrid>
              <a:tr h="356874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</a:t>
                      </a:r>
                      <a:endParaRPr lang="en-US" dirty="0"/>
                    </a:p>
                  </a:txBody>
                  <a:tcPr/>
                </a:tc>
              </a:tr>
              <a:tr h="2528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etc</a:t>
                      </a:r>
                      <a:r>
                        <a:rPr lang="en-US" sz="800" dirty="0">
                          <a:effectLst/>
                        </a:rPr>
                        <a:t>/ser2net.conf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configure ser2net to use specific console ports with know port numbers and bauds</a:t>
                      </a:r>
                      <a:endParaRPr lang="en-US" sz="800" b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</a:tr>
              <a:tr h="2528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etc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init.d</a:t>
                      </a:r>
                      <a:r>
                        <a:rPr lang="en-US" sz="800" dirty="0">
                          <a:effectLst/>
                        </a:rPr>
                        <a:t>/ser2net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change to allow admin console at port 2000</a:t>
                      </a:r>
                      <a:endParaRPr lang="en-US" sz="800" b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</a:tr>
              <a:tr h="2528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smtClean="0">
                          <a:effectLst/>
                        </a:rPr>
                        <a:t>home/</a:t>
                      </a:r>
                      <a:r>
                        <a:rPr lang="en-US" sz="800" i="1" dirty="0" smtClean="0">
                          <a:effectLst/>
                        </a:rPr>
                        <a:t>username</a:t>
                      </a:r>
                      <a:r>
                        <a:rPr lang="en-US" sz="800" dirty="0" smtClean="0">
                          <a:effectLst/>
                        </a:rPr>
                        <a:t>/</a:t>
                      </a:r>
                      <a:r>
                        <a:rPr lang="en-US" sz="800" dirty="0" err="1" smtClean="0">
                          <a:effectLst/>
                        </a:rPr>
                        <a:t>digi_sim</a:t>
                      </a:r>
                      <a:r>
                        <a:rPr lang="en-US" sz="800" dirty="0" smtClean="0">
                          <a:effectLst/>
                        </a:rPr>
                        <a:t>/</a:t>
                      </a:r>
                      <a:r>
                        <a:rPr lang="en-US" sz="800" dirty="0" err="1" smtClean="0">
                          <a:effectLst/>
                        </a:rPr>
                        <a:t>digi_interface_sim.exp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 smtClean="0">
                          <a:effectLst/>
                        </a:rPr>
                        <a:t>creates </a:t>
                      </a:r>
                      <a:r>
                        <a:rPr lang="en-US" sz="800" dirty="0">
                          <a:effectLst/>
                        </a:rPr>
                        <a:t>the Digi interaction with an incoming VLM connection (or yourself if you want)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</a:tr>
              <a:tr h="2528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smtClean="0">
                          <a:effectLst/>
                        </a:rPr>
                        <a:t>home/</a:t>
                      </a:r>
                      <a:r>
                        <a:rPr lang="en-US" sz="800" i="1" dirty="0" smtClean="0">
                          <a:effectLst/>
                        </a:rPr>
                        <a:t>username</a:t>
                      </a:r>
                      <a:r>
                        <a:rPr lang="en-US" sz="800" dirty="0" smtClean="0">
                          <a:effectLst/>
                        </a:rPr>
                        <a:t>/digi_sim/start_digi_sim.sh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</a:rPr>
                        <a:t>This starts a loop to keep the </a:t>
                      </a:r>
                      <a:r>
                        <a:rPr lang="en-US" sz="800" dirty="0" err="1">
                          <a:effectLst/>
                        </a:rPr>
                        <a:t>digi_interface_sim.exp</a:t>
                      </a:r>
                      <a:r>
                        <a:rPr lang="en-US" sz="800" dirty="0">
                          <a:effectLst/>
                        </a:rPr>
                        <a:t> running and sets up the </a:t>
                      </a:r>
                      <a:r>
                        <a:rPr lang="en-US" sz="800" dirty="0" err="1">
                          <a:effectLst/>
                        </a:rPr>
                        <a:t>fifos</a:t>
                      </a:r>
                      <a:r>
                        <a:rPr lang="en-US" sz="800" dirty="0">
                          <a:effectLst/>
                        </a:rPr>
                        <a:t> and </a:t>
                      </a:r>
                      <a:r>
                        <a:rPr lang="en-US" sz="800" dirty="0" err="1">
                          <a:effectLst/>
                        </a:rPr>
                        <a:t>nc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</a:tr>
              <a:tr h="2528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smtClean="0">
                          <a:effectLst/>
                        </a:rPr>
                        <a:t>home/</a:t>
                      </a:r>
                      <a:r>
                        <a:rPr lang="en-US" sz="800" i="1" dirty="0" smtClean="0">
                          <a:effectLst/>
                        </a:rPr>
                        <a:t>username</a:t>
                      </a:r>
                      <a:r>
                        <a:rPr lang="en-US" sz="800" dirty="0" smtClean="0">
                          <a:effectLst/>
                        </a:rPr>
                        <a:t>/</a:t>
                      </a:r>
                      <a:r>
                        <a:rPr lang="en-US" sz="800" dirty="0" err="1" smtClean="0">
                          <a:effectLst/>
                        </a:rPr>
                        <a:t>digi_sim</a:t>
                      </a:r>
                      <a:r>
                        <a:rPr lang="en-US" sz="800" dirty="0" smtClean="0">
                          <a:effectLst/>
                        </a:rPr>
                        <a:t>/fifo0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created to allow bidirectional communication between the network and the digi_interface_sim.exp script</a:t>
                      </a:r>
                      <a:endParaRPr lang="en-US" sz="800" b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</a:tr>
              <a:tr h="2528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smtClean="0">
                          <a:effectLst/>
                        </a:rPr>
                        <a:t>home/</a:t>
                      </a:r>
                      <a:r>
                        <a:rPr lang="en-US" sz="800" i="1" dirty="0" smtClean="0">
                          <a:effectLst/>
                        </a:rPr>
                        <a:t>username</a:t>
                      </a:r>
                      <a:r>
                        <a:rPr lang="en-US" sz="800" dirty="0" smtClean="0">
                          <a:effectLst/>
                        </a:rPr>
                        <a:t>/</a:t>
                      </a:r>
                      <a:r>
                        <a:rPr lang="en-US" sz="800" dirty="0" err="1" smtClean="0">
                          <a:effectLst/>
                        </a:rPr>
                        <a:t>digi_sim</a:t>
                      </a:r>
                      <a:r>
                        <a:rPr lang="en-US" sz="800" dirty="0" smtClean="0">
                          <a:effectLst/>
                        </a:rPr>
                        <a:t>/fifo1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created to allow bidirectional communication between the network and the digi_interface_sim.exp script</a:t>
                      </a:r>
                      <a:endParaRPr lang="en-US" sz="800" b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</a:tr>
              <a:tr h="2528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smtClean="0">
                          <a:effectLst/>
                        </a:rPr>
                        <a:t>home/</a:t>
                      </a:r>
                      <a:r>
                        <a:rPr lang="en-US" sz="800" i="1" dirty="0" smtClean="0">
                          <a:effectLst/>
                        </a:rPr>
                        <a:t>username</a:t>
                      </a:r>
                      <a:r>
                        <a:rPr lang="en-US" sz="800" dirty="0" smtClean="0">
                          <a:effectLst/>
                        </a:rPr>
                        <a:t>/</a:t>
                      </a:r>
                      <a:r>
                        <a:rPr lang="en-US" sz="800" dirty="0" err="1" smtClean="0">
                          <a:effectLst/>
                        </a:rPr>
                        <a:t>digi_sim</a:t>
                      </a:r>
                      <a:r>
                        <a:rPr lang="en-US" sz="800" dirty="0" smtClean="0">
                          <a:effectLst/>
                        </a:rPr>
                        <a:t>/README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 smtClean="0">
                          <a:effectLst/>
                        </a:rPr>
                        <a:t>notes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</a:tr>
              <a:tr h="2528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strike="sngStrike" dirty="0">
                          <a:effectLst/>
                        </a:rPr>
                        <a:t>/</a:t>
                      </a:r>
                      <a:r>
                        <a:rPr lang="en-US" sz="800" strike="sngStrike" dirty="0" err="1">
                          <a:effectLst/>
                        </a:rPr>
                        <a:t>etc</a:t>
                      </a:r>
                      <a:r>
                        <a:rPr lang="en-US" sz="800" strike="sngStrike" dirty="0">
                          <a:effectLst/>
                        </a:rPr>
                        <a:t>/rc2.d/S90start_digi_sim</a:t>
                      </a:r>
                      <a:endParaRPr lang="en-US" sz="800" b="0" strike="sngStrike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</a:rPr>
                        <a:t>link that points to /</a:t>
                      </a:r>
                      <a:r>
                        <a:rPr lang="en-US" sz="800" dirty="0" err="1">
                          <a:effectLst/>
                        </a:rPr>
                        <a:t>etc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init.d</a:t>
                      </a:r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err="1">
                          <a:effectLst/>
                        </a:rPr>
                        <a:t>start_digi_sim.exp</a:t>
                      </a:r>
                      <a:r>
                        <a:rPr lang="en-US" sz="800" dirty="0">
                          <a:effectLst/>
                        </a:rPr>
                        <a:t> (to allow the service to </a:t>
                      </a:r>
                      <a:r>
                        <a:rPr lang="en-US" sz="800" dirty="0" smtClean="0">
                          <a:effectLst/>
                        </a:rPr>
                        <a:t>start </a:t>
                      </a:r>
                      <a:r>
                        <a:rPr lang="en-US" sz="800" dirty="0">
                          <a:effectLst/>
                        </a:rPr>
                        <a:t>at boot time</a:t>
                      </a:r>
                      <a:r>
                        <a:rPr lang="en-US" sz="800" dirty="0" smtClean="0">
                          <a:effectLst/>
                        </a:rPr>
                        <a:t>)</a:t>
                      </a:r>
                    </a:p>
                    <a:p>
                      <a:pPr algn="l" fontAlgn="base"/>
                      <a:r>
                        <a:rPr kumimoji="0" 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($ ln -s /</a:t>
                      </a:r>
                      <a:r>
                        <a:rPr kumimoji="0" 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etc</a:t>
                      </a:r>
                      <a:r>
                        <a:rPr kumimoji="0" 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</a:t>
                      </a:r>
                      <a:r>
                        <a:rPr kumimoji="0" 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init.d</a:t>
                      </a:r>
                      <a:r>
                        <a:rPr kumimoji="0" 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</a:t>
                      </a:r>
                      <a:r>
                        <a:rPr kumimoji="0" 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start_digi_sim.exp</a:t>
                      </a:r>
                      <a:r>
                        <a:rPr kumimoji="0" 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/</a:t>
                      </a:r>
                      <a:r>
                        <a:rPr kumimoji="0" 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etc</a:t>
                      </a:r>
                      <a:r>
                        <a:rPr kumimoji="0" 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/rc2.d/S90start_digi_sim)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</a:tr>
              <a:tr h="34943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</a:rPr>
                        <a:t>/</a:t>
                      </a:r>
                      <a:r>
                        <a:rPr lang="en-US" sz="800" dirty="0" smtClean="0">
                          <a:effectLst/>
                        </a:rPr>
                        <a:t>etc/init.d/start_digi_sim.sh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 smtClean="0">
                          <a:effectLst/>
                        </a:rPr>
                        <a:t>link </a:t>
                      </a:r>
                      <a:r>
                        <a:rPr lang="en-US" sz="800" dirty="0">
                          <a:effectLst/>
                        </a:rPr>
                        <a:t>that points </a:t>
                      </a:r>
                      <a:r>
                        <a:rPr lang="en-US" sz="800" dirty="0" smtClean="0">
                          <a:effectLst/>
                        </a:rPr>
                        <a:t>start_digi_sim.sh </a:t>
                      </a:r>
                      <a:r>
                        <a:rPr lang="en-US" sz="7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</a:t>
                      </a:r>
                      <a:r>
                        <a:rPr lang="en-US" sz="700" baseline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ln -s </a:t>
                      </a:r>
                      <a:r>
                        <a:rPr lang="en-US" sz="7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/home/</a:t>
                      </a:r>
                      <a:r>
                        <a:rPr lang="en-US" sz="700" i="1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username</a:t>
                      </a:r>
                      <a:r>
                        <a:rPr lang="en-US" sz="7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/digi_sim/start_digi_sim.sh /</a:t>
                      </a:r>
                      <a:r>
                        <a:rPr lang="en-US" sz="7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sz="7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7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init.d</a:t>
                      </a:r>
                      <a:r>
                        <a:rPr lang="en-US" sz="7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/start_digi_sim.sh)</a:t>
                      </a:r>
                      <a:endParaRPr lang="en-US" sz="80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sz="800" dirty="0" smtClean="0">
                          <a:effectLst/>
                        </a:rPr>
                        <a:t>if </a:t>
                      </a:r>
                      <a:r>
                        <a:rPr lang="en-US" sz="800" dirty="0">
                          <a:effectLst/>
                        </a:rPr>
                        <a:t>the service ever stops, you can start this in the background to "restart" the </a:t>
                      </a:r>
                      <a:r>
                        <a:rPr lang="en-US" sz="800" dirty="0" smtClean="0">
                          <a:effectLst/>
                        </a:rPr>
                        <a:t>service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</a:tr>
              <a:tr h="2528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/etc/udev/rules.d/60-persistent-serial.rules</a:t>
                      </a:r>
                      <a:endParaRPr lang="en-US" sz="800" b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 smtClean="0">
                          <a:effectLst/>
                        </a:rPr>
                        <a:t>Rules to map </a:t>
                      </a:r>
                      <a:r>
                        <a:rPr lang="en-US" sz="800" dirty="0">
                          <a:effectLst/>
                        </a:rPr>
                        <a:t>USB serial ports to a fixed </a:t>
                      </a:r>
                      <a:r>
                        <a:rPr lang="en-US" sz="800" dirty="0" smtClean="0">
                          <a:effectLst/>
                        </a:rPr>
                        <a:t>name</a:t>
                      </a:r>
                      <a:r>
                        <a:rPr lang="en-US" sz="800" b="0" baseline="0" dirty="0" smtClean="0">
                          <a:effectLst/>
                          <a:latin typeface="inherit"/>
                        </a:rPr>
                        <a:t> (completed first step of this BKM)</a:t>
                      </a:r>
                      <a:endParaRPr lang="en-US" sz="800" dirty="0" smtClean="0">
                        <a:effectLst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  <p:sp>
        <p:nvSpPr>
          <p:cNvPr id="8" name="Subtitle 15"/>
          <p:cNvSpPr txBox="1">
            <a:spLocks/>
          </p:cNvSpPr>
          <p:nvPr/>
        </p:nvSpPr>
        <p:spPr>
          <a:xfrm>
            <a:off x="303461" y="949629"/>
            <a:ext cx="8573839" cy="276999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US" kern="0" dirty="0" smtClean="0">
                <a:solidFill>
                  <a:schemeClr val="accent2"/>
                </a:solidFill>
              </a:rPr>
              <a:t>Files you will need to copy and modify</a:t>
            </a:r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303461" y="4514850"/>
            <a:ext cx="8658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**Download files from </a:t>
            </a:r>
            <a:r>
              <a:rPr lang="en-US" sz="1400" dirty="0" smtClean="0">
                <a:solidFill>
                  <a:schemeClr val="accent1"/>
                </a:solidFill>
                <a:latin typeface="+mn-lt"/>
                <a:hlinkClick r:id="rId2"/>
              </a:rPr>
              <a:t>HERE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to your local machine and use </a:t>
            </a:r>
            <a:r>
              <a:rPr lang="en-US" sz="1400" dirty="0" smtClean="0">
                <a:solidFill>
                  <a:schemeClr val="accent1"/>
                </a:solidFill>
                <a:latin typeface="+mn-lt"/>
                <a:hlinkClick r:id="rId3"/>
              </a:rPr>
              <a:t>WinSCP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to copy to Linux machine**</a:t>
            </a:r>
          </a:p>
        </p:txBody>
      </p:sp>
    </p:spTree>
    <p:extLst>
      <p:ext uri="{BB962C8B-B14F-4D97-AF65-F5344CB8AC3E}">
        <p14:creationId xmlns:p14="http://schemas.microsoft.com/office/powerpoint/2010/main" val="22345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Ser2net and VLM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323729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100" dirty="0"/>
              <a:t>In this file we are mapping the same physical USB ports to multiple network ports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100" dirty="0"/>
              <a:t>This is to allow us to define 9600 and 115200 baud rates without having to restart ser2net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100" dirty="0"/>
              <a:t>At a later step we will provision the terminal server in VLM to define 200 </a:t>
            </a:r>
            <a:r>
              <a:rPr lang="en-US" sz="1100" dirty="0" smtClean="0"/>
              <a:t>ports</a:t>
            </a:r>
            <a:endParaRPr lang="en-US" sz="1100" dirty="0"/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2001:telnet:604800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/ts_console1:115200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2002:telnet:604800:/dev/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/ts_console2:115200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2003:telnet:604800:/dev/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/ts_console3:115200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2004:telnet:604800:/dev/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/ts_console4:115200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2005:telnet:604800:/dev/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/ts_console5:115200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2006:telnet:604800:/dev/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/ts_console6:115200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2007:telnet:604800:/dev/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/ts_console7:115200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2008:telnet:604800:/dev/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/ts_console8:115200 8DATABITS NONE 1STOPBIT -XONXOFF -RTSCTS 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the same physical ports as above but at 9600 baud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2101:telnet:604800:/dev/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/ts_console1:9600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2102:telnet:604800:/dev/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/ts_console2:9600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2103:telnet:604800:/dev/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/ts_console3:9600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2104:telnet:604800:/dev/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/ts_console4:9600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2105:telnet:604800:/dev/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/ts_console5:9600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2106:telnet:604800:/dev/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/ts_console6:9600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2107:telnet:604800:/dev/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/ts_console7:9600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2108:telnet:604800:/dev/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/ts_console8:9600 8DATABITS NONE 1STOPBIT -XONXOFF -RTSCTS LOCAL</a:t>
            </a:r>
          </a:p>
          <a:p>
            <a:pPr marL="228600" indent="-228600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ubtitle 15"/>
          <p:cNvSpPr txBox="1">
            <a:spLocks/>
          </p:cNvSpPr>
          <p:nvPr/>
        </p:nvSpPr>
        <p:spPr>
          <a:xfrm>
            <a:off x="303461" y="949629"/>
            <a:ext cx="8573839" cy="276999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kern="0" dirty="0">
                <a:solidFill>
                  <a:schemeClr val="accent2"/>
                </a:solidFill>
              </a:rPr>
              <a:t>/</a:t>
            </a:r>
            <a:r>
              <a:rPr lang="en-US" kern="0" dirty="0" err="1">
                <a:solidFill>
                  <a:schemeClr val="accent2"/>
                </a:solidFill>
              </a:rPr>
              <a:t>etc</a:t>
            </a:r>
            <a:r>
              <a:rPr lang="en-US" kern="0" dirty="0">
                <a:solidFill>
                  <a:schemeClr val="accent2"/>
                </a:solidFill>
              </a:rPr>
              <a:t>/ser2net.conf</a:t>
            </a:r>
          </a:p>
        </p:txBody>
      </p:sp>
    </p:spTree>
    <p:extLst>
      <p:ext uri="{BB962C8B-B14F-4D97-AF65-F5344CB8AC3E}">
        <p14:creationId xmlns:p14="http://schemas.microsoft.com/office/powerpoint/2010/main" val="244435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Ser2net and VLM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1836913"/>
          </a:xfrm>
        </p:spPr>
        <p:txBody>
          <a:bodyPr/>
          <a:lstStyle/>
          <a:p>
            <a:r>
              <a:rPr lang="en-US" sz="1400" dirty="0" smtClean="0"/>
              <a:t>VLM is coded to begin console sessions at port 2001</a:t>
            </a:r>
          </a:p>
          <a:p>
            <a:pPr lvl="1"/>
            <a:r>
              <a:rPr lang="en-US" sz="1200" dirty="0" smtClean="0"/>
              <a:t>E.g. </a:t>
            </a:r>
          </a:p>
          <a:p>
            <a:pPr lvl="2"/>
            <a:r>
              <a:rPr lang="en-US" sz="1100" dirty="0" smtClean="0"/>
              <a:t>Terminal Server Port # 1 = &lt;</a:t>
            </a:r>
            <a:r>
              <a:rPr lang="en-US" sz="1100" dirty="0" err="1" smtClean="0"/>
              <a:t>ip</a:t>
            </a:r>
            <a:r>
              <a:rPr lang="en-US" sz="1100" dirty="0" smtClean="0"/>
              <a:t>-address&gt;:2001 defined as baud rate 115200; USB port #1</a:t>
            </a:r>
          </a:p>
          <a:p>
            <a:pPr lvl="2"/>
            <a:r>
              <a:rPr lang="en-US" sz="1100" dirty="0"/>
              <a:t>Terminal Server Port # </a:t>
            </a:r>
            <a:r>
              <a:rPr lang="en-US" sz="1100" dirty="0" smtClean="0"/>
              <a:t>2 </a:t>
            </a:r>
            <a:r>
              <a:rPr lang="en-US" sz="1100" dirty="0"/>
              <a:t>= &lt;</a:t>
            </a:r>
            <a:r>
              <a:rPr lang="en-US" sz="1100" dirty="0" err="1"/>
              <a:t>ip</a:t>
            </a:r>
            <a:r>
              <a:rPr lang="en-US" sz="1100" dirty="0"/>
              <a:t>-address&gt;:</a:t>
            </a:r>
            <a:r>
              <a:rPr lang="en-US" sz="1100" dirty="0" smtClean="0"/>
              <a:t>2002</a:t>
            </a:r>
            <a:r>
              <a:rPr lang="en-US" sz="1100" dirty="0"/>
              <a:t> defined as baud rate </a:t>
            </a:r>
            <a:r>
              <a:rPr lang="en-US" sz="1100" dirty="0" smtClean="0"/>
              <a:t>115200; </a:t>
            </a:r>
            <a:r>
              <a:rPr lang="en-US" sz="1100" dirty="0"/>
              <a:t>USB port </a:t>
            </a:r>
            <a:r>
              <a:rPr lang="en-US" sz="1100" dirty="0" smtClean="0"/>
              <a:t>#2</a:t>
            </a:r>
          </a:p>
          <a:p>
            <a:pPr lvl="2"/>
            <a:r>
              <a:rPr lang="en-US" sz="1100" dirty="0"/>
              <a:t>Terminal Server Port # </a:t>
            </a:r>
            <a:r>
              <a:rPr lang="en-US" sz="1100" dirty="0" smtClean="0"/>
              <a:t>3 </a:t>
            </a:r>
            <a:r>
              <a:rPr lang="en-US" sz="1100" dirty="0"/>
              <a:t>= &lt;</a:t>
            </a:r>
            <a:r>
              <a:rPr lang="en-US" sz="1100" dirty="0" err="1"/>
              <a:t>ip</a:t>
            </a:r>
            <a:r>
              <a:rPr lang="en-US" sz="1100" dirty="0"/>
              <a:t>-address&gt;:</a:t>
            </a:r>
            <a:r>
              <a:rPr lang="en-US" sz="1100" dirty="0" smtClean="0"/>
              <a:t>2003</a:t>
            </a:r>
            <a:r>
              <a:rPr lang="en-US" sz="1100" dirty="0"/>
              <a:t> defined as baud rate </a:t>
            </a:r>
            <a:r>
              <a:rPr lang="en-US" sz="1100" dirty="0" smtClean="0"/>
              <a:t>115200; </a:t>
            </a:r>
            <a:r>
              <a:rPr lang="en-US" sz="1100" dirty="0"/>
              <a:t>USB port </a:t>
            </a:r>
            <a:r>
              <a:rPr lang="en-US" sz="1100" dirty="0" smtClean="0"/>
              <a:t>#3</a:t>
            </a:r>
          </a:p>
          <a:p>
            <a:pPr lvl="2"/>
            <a:r>
              <a:rPr lang="en-US" sz="1100" dirty="0" smtClean="0"/>
              <a:t>…</a:t>
            </a:r>
          </a:p>
          <a:p>
            <a:pPr lvl="2"/>
            <a:r>
              <a:rPr lang="en-US" sz="1100" dirty="0" smtClean="0"/>
              <a:t>Terminal Server Port # 101 = &lt;</a:t>
            </a:r>
            <a:r>
              <a:rPr lang="en-US" sz="1100" dirty="0" err="1" smtClean="0"/>
              <a:t>ip</a:t>
            </a:r>
            <a:r>
              <a:rPr lang="en-US" sz="1100" dirty="0" smtClean="0"/>
              <a:t>-address&gt;:2101</a:t>
            </a:r>
            <a:r>
              <a:rPr lang="en-US" sz="1100" dirty="0"/>
              <a:t> defined as baud rate </a:t>
            </a:r>
            <a:r>
              <a:rPr lang="en-US" sz="1100" dirty="0" smtClean="0"/>
              <a:t>9600; </a:t>
            </a:r>
            <a:r>
              <a:rPr lang="en-US" sz="1100" dirty="0"/>
              <a:t>USB port #1</a:t>
            </a:r>
            <a:endParaRPr lang="en-US" sz="1100" dirty="0" smtClean="0"/>
          </a:p>
          <a:p>
            <a:pPr lvl="2"/>
            <a:r>
              <a:rPr lang="en-US" sz="1100" dirty="0"/>
              <a:t>Terminal Server Port # </a:t>
            </a:r>
            <a:r>
              <a:rPr lang="en-US" sz="1100" dirty="0" smtClean="0"/>
              <a:t>102 </a:t>
            </a:r>
            <a:r>
              <a:rPr lang="en-US" sz="1100" dirty="0"/>
              <a:t>= &lt;</a:t>
            </a:r>
            <a:r>
              <a:rPr lang="en-US" sz="1100" dirty="0" err="1"/>
              <a:t>ip</a:t>
            </a:r>
            <a:r>
              <a:rPr lang="en-US" sz="1100" dirty="0"/>
              <a:t>-address&gt;:</a:t>
            </a:r>
            <a:r>
              <a:rPr lang="en-US" sz="1100" dirty="0" smtClean="0"/>
              <a:t>2102</a:t>
            </a:r>
            <a:r>
              <a:rPr lang="en-US" sz="1100" dirty="0"/>
              <a:t> defined as baud rate </a:t>
            </a:r>
            <a:r>
              <a:rPr lang="en-US" sz="1100" dirty="0" smtClean="0"/>
              <a:t>9600; </a:t>
            </a:r>
            <a:r>
              <a:rPr lang="en-US" sz="1100" dirty="0"/>
              <a:t>USB port </a:t>
            </a:r>
            <a:r>
              <a:rPr lang="en-US" sz="1100" dirty="0" smtClean="0"/>
              <a:t>#2</a:t>
            </a:r>
          </a:p>
          <a:p>
            <a:pPr lvl="2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4" name="Subtitle 15"/>
          <p:cNvSpPr txBox="1">
            <a:spLocks/>
          </p:cNvSpPr>
          <p:nvPr/>
        </p:nvSpPr>
        <p:spPr>
          <a:xfrm>
            <a:off x="303461" y="949629"/>
            <a:ext cx="8573839" cy="276999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kern="0" dirty="0">
                <a:solidFill>
                  <a:schemeClr val="accent2"/>
                </a:solidFill>
              </a:rPr>
              <a:t>/</a:t>
            </a:r>
            <a:r>
              <a:rPr lang="en-US" kern="0" dirty="0" err="1">
                <a:solidFill>
                  <a:schemeClr val="accent2"/>
                </a:solidFill>
              </a:rPr>
              <a:t>etc</a:t>
            </a:r>
            <a:r>
              <a:rPr lang="en-US" kern="0" dirty="0">
                <a:solidFill>
                  <a:schemeClr val="accent2"/>
                </a:solidFill>
              </a:rPr>
              <a:t>/ser2net.conf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42" y="3248590"/>
            <a:ext cx="65055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5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Ser2net and VLM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1688667"/>
          </a:xfrm>
        </p:spPr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/</a:t>
            </a:r>
            <a:r>
              <a:rPr lang="en-US" dirty="0" smtClean="0"/>
              <a:t>home/</a:t>
            </a:r>
            <a:r>
              <a:rPr lang="en-US" i="1" dirty="0" smtClean="0"/>
              <a:t>username</a:t>
            </a:r>
            <a:r>
              <a:rPr lang="en-US" dirty="0" smtClean="0"/>
              <a:t>/digi_sim/start_digi_sim.sh to start the service</a:t>
            </a:r>
          </a:p>
          <a:p>
            <a:r>
              <a:rPr lang="en-US" dirty="0" smtClean="0"/>
              <a:t>You will only need to do this the first time</a:t>
            </a:r>
          </a:p>
          <a:p>
            <a:r>
              <a:rPr lang="en-US" strike="sngStrike" dirty="0" smtClean="0"/>
              <a:t>The file /</a:t>
            </a:r>
            <a:r>
              <a:rPr lang="en-US" strike="sngStrike" dirty="0" err="1" smtClean="0"/>
              <a:t>etc</a:t>
            </a:r>
            <a:r>
              <a:rPr lang="en-US" strike="sngStrike" dirty="0" smtClean="0"/>
              <a:t>/rc2.d/S90start_digi_sim will start the service every boot</a:t>
            </a:r>
            <a:endParaRPr lang="en-US" strike="sngStrike" dirty="0">
              <a:latin typeface="inherit"/>
            </a:endParaRPr>
          </a:p>
          <a:p>
            <a:pPr lvl="1"/>
            <a:r>
              <a:rPr lang="en-US" dirty="0" smtClean="0"/>
              <a:t>Note: the step above caused an issue after reboot due to Ubuntu’s method of encrypting (</a:t>
            </a:r>
            <a:r>
              <a:rPr lang="en-US" dirty="0" smtClean="0"/>
              <a:t>encrypt</a:t>
            </a:r>
            <a:r>
              <a:rPr lang="en-US" dirty="0" smtClean="0"/>
              <a:t>) the users directory and only mounting after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1261884"/>
          </a:xfrm>
        </p:spPr>
        <p:txBody>
          <a:bodyPr/>
          <a:lstStyle/>
          <a:p>
            <a:r>
              <a:rPr lang="en-US" dirty="0"/>
              <a:t>Many newer </a:t>
            </a:r>
            <a:r>
              <a:rPr lang="en-US" dirty="0" smtClean="0"/>
              <a:t>targets replaced </a:t>
            </a:r>
            <a:r>
              <a:rPr lang="en-US" dirty="0"/>
              <a:t>the legacy RS232 console ports with USB console </a:t>
            </a:r>
            <a:r>
              <a:rPr lang="en-US" dirty="0" smtClean="0"/>
              <a:t>ports</a:t>
            </a:r>
          </a:p>
          <a:p>
            <a:r>
              <a:rPr lang="en-US" dirty="0" smtClean="0"/>
              <a:t>There are no commercially available USB Terminal Servers (vs Digi </a:t>
            </a:r>
            <a:r>
              <a:rPr lang="en-US" dirty="0" err="1" smtClean="0"/>
              <a:t>PortServer</a:t>
            </a:r>
            <a:r>
              <a:rPr lang="en-US" dirty="0" smtClean="0"/>
              <a:t>) available to be configured for our needs (VLM integration)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Ser2net and VLM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5240089" cy="3216265"/>
          </a:xfrm>
        </p:spPr>
        <p:txBody>
          <a:bodyPr/>
          <a:lstStyle/>
          <a:p>
            <a:r>
              <a:rPr lang="en-US" dirty="0" smtClean="0"/>
              <a:t>In VLM, create a new Terminal Server and define it as 200 ports</a:t>
            </a:r>
          </a:p>
          <a:p>
            <a:pPr lvl="1"/>
            <a:r>
              <a:rPr lang="en-US" dirty="0" smtClean="0"/>
              <a:t>Choose a port in the 1-100 range for a baud rate of 115200</a:t>
            </a:r>
          </a:p>
          <a:p>
            <a:pPr lvl="1"/>
            <a:r>
              <a:rPr lang="en-US" dirty="0" smtClean="0"/>
              <a:t>Choose a port in the 101-200 range for a baud rate of 9600</a:t>
            </a:r>
          </a:p>
          <a:p>
            <a:pPr lvl="1"/>
            <a:r>
              <a:rPr lang="en-US" dirty="0" smtClean="0"/>
              <a:t>Note: this is all based off /</a:t>
            </a:r>
            <a:r>
              <a:rPr lang="en-US" dirty="0" err="1" smtClean="0"/>
              <a:t>etc</a:t>
            </a:r>
            <a:r>
              <a:rPr lang="en-US" dirty="0" smtClean="0"/>
              <a:t>/ser2net.conf</a:t>
            </a:r>
          </a:p>
          <a:p>
            <a:r>
              <a:rPr lang="en-US" smtClean="0"/>
              <a:t>Take </a:t>
            </a:r>
            <a:r>
              <a:rPr lang="en-US" dirty="0" smtClean="0"/>
              <a:t>special care not to try and open the same offset port (e.g. 1 &amp; 101). That is the same physical USB port. Nothing will prevent you from doing this!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6" y="1333942"/>
            <a:ext cx="2790824" cy="3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15"/>
          <p:cNvSpPr txBox="1">
            <a:spLocks/>
          </p:cNvSpPr>
          <p:nvPr/>
        </p:nvSpPr>
        <p:spPr>
          <a:xfrm>
            <a:off x="303461" y="949629"/>
            <a:ext cx="8573839" cy="276999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kern="0" dirty="0" smtClean="0">
                <a:solidFill>
                  <a:schemeClr val="accent2"/>
                </a:solidFill>
              </a:rPr>
              <a:t>VLM</a:t>
            </a:r>
            <a:endParaRPr lang="en-US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46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1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2708434"/>
          </a:xfrm>
        </p:spPr>
        <p:txBody>
          <a:bodyPr/>
          <a:lstStyle/>
          <a:p>
            <a:r>
              <a:rPr lang="en-US" dirty="0" smtClean="0"/>
              <a:t>Desktop Server (e.g. Dell </a:t>
            </a:r>
            <a:r>
              <a:rPr lang="en-US" dirty="0" err="1" smtClean="0"/>
              <a:t>Optiplex</a:t>
            </a:r>
            <a:r>
              <a:rPr lang="en-US" dirty="0" smtClean="0"/>
              <a:t>) running Linux (e.g. Ubuntu Server 14.04)</a:t>
            </a:r>
          </a:p>
          <a:p>
            <a:r>
              <a:rPr lang="en-US" dirty="0" smtClean="0"/>
              <a:t>USB hub (e.g. 7-port)</a:t>
            </a:r>
          </a:p>
          <a:p>
            <a:r>
              <a:rPr lang="en-US" dirty="0" smtClean="0"/>
              <a:t>USB -&gt; RS232 Adapter (only for USB port discovery)</a:t>
            </a:r>
          </a:p>
          <a:p>
            <a:r>
              <a:rPr lang="en-US" dirty="0" smtClean="0"/>
              <a:t>Network connection to Wind River</a:t>
            </a:r>
          </a:p>
          <a:p>
            <a:r>
              <a:rPr lang="en-US" dirty="0" smtClean="0"/>
              <a:t>Optional: Arduino programmed to loop serial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3202928"/>
          </a:xfrm>
        </p:spPr>
        <p:txBody>
          <a:bodyPr/>
          <a:lstStyle/>
          <a:p>
            <a:r>
              <a:rPr lang="en-US" dirty="0" smtClean="0"/>
              <a:t>Determining your USB Tree Topology</a:t>
            </a:r>
          </a:p>
          <a:p>
            <a:pPr lvl="1"/>
            <a:r>
              <a:rPr lang="en-US" dirty="0" smtClean="0"/>
              <a:t>Discovery </a:t>
            </a:r>
          </a:p>
          <a:p>
            <a:pPr lvl="1"/>
            <a:r>
              <a:rPr lang="en-US" dirty="0" smtClean="0"/>
              <a:t>Port Mapping (setting </a:t>
            </a:r>
            <a:r>
              <a:rPr lang="en-US" dirty="0" err="1" smtClean="0"/>
              <a:t>udev</a:t>
            </a:r>
            <a:r>
              <a:rPr lang="en-US" dirty="0" smtClean="0"/>
              <a:t> rules)</a:t>
            </a:r>
          </a:p>
          <a:p>
            <a:endParaRPr lang="en-US" dirty="0" smtClean="0"/>
          </a:p>
          <a:p>
            <a:r>
              <a:rPr lang="en-US" dirty="0" smtClean="0"/>
              <a:t>Test using </a:t>
            </a:r>
            <a:r>
              <a:rPr lang="en-US" dirty="0" err="1" smtClean="0"/>
              <a:t>Minicom</a:t>
            </a:r>
            <a:r>
              <a:rPr lang="en-US" dirty="0"/>
              <a:t> </a:t>
            </a:r>
            <a:r>
              <a:rPr lang="en-US" dirty="0" smtClean="0"/>
              <a:t>(optional)</a:t>
            </a:r>
          </a:p>
          <a:p>
            <a:pPr lvl="1"/>
            <a:r>
              <a:rPr lang="en-US" dirty="0" smtClean="0"/>
              <a:t>Generate output to console for testing</a:t>
            </a:r>
          </a:p>
          <a:p>
            <a:endParaRPr lang="en-US" dirty="0" smtClean="0"/>
          </a:p>
          <a:p>
            <a:r>
              <a:rPr lang="en-US" dirty="0" smtClean="0"/>
              <a:t>Ser2net and VLM Integration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your USB Tree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3287054"/>
          </a:xfrm>
        </p:spPr>
        <p:txBody>
          <a:bodyPr/>
          <a:lstStyle/>
          <a:p>
            <a:r>
              <a:rPr lang="en-US" b="1" dirty="0" smtClean="0"/>
              <a:t>Problem: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When a USB device is plugged in, the operating system maps it dynamically. By default, the OS does this in a very unpredictable way.</a:t>
            </a:r>
          </a:p>
          <a:p>
            <a:r>
              <a:rPr lang="en-US" b="1" dirty="0" smtClean="0"/>
              <a:t>Goal: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want </a:t>
            </a:r>
            <a:r>
              <a:rPr lang="en-US" dirty="0" smtClean="0"/>
              <a:t>to achieve a deterministic fashion, e.g. port1=/dev/usb1, port2=/dev/usb2, etc. so that when we plug a device into the hub, we know exactly which name it was mounted under</a:t>
            </a:r>
          </a:p>
          <a:p>
            <a:r>
              <a:rPr lang="en-US" b="1" dirty="0" smtClean="0"/>
              <a:t>Solution: </a:t>
            </a:r>
          </a:p>
          <a:p>
            <a:pPr lvl="1"/>
            <a:r>
              <a:rPr lang="en-US" dirty="0" smtClean="0"/>
              <a:t>Create persistent rules under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udev</a:t>
            </a:r>
            <a:r>
              <a:rPr lang="en-US" dirty="0" smtClean="0"/>
              <a:t>/</a:t>
            </a:r>
            <a:r>
              <a:rPr lang="en-US" dirty="0" err="1" smtClean="0"/>
              <a:t>rules.d</a:t>
            </a:r>
            <a:r>
              <a:rPr lang="en-US" dirty="0" smtClean="0"/>
              <a:t> to identify and map to a consistent naming convention of our choice each time a device is plugged into the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your USB Tree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1261884"/>
          </a:xfrm>
        </p:spPr>
        <p:txBody>
          <a:bodyPr/>
          <a:lstStyle/>
          <a:p>
            <a:r>
              <a:rPr lang="en-US" dirty="0" smtClean="0"/>
              <a:t>We’re going to run a system program to monitor </a:t>
            </a:r>
            <a:r>
              <a:rPr lang="en-US" dirty="0" err="1" smtClean="0"/>
              <a:t>hotplug</a:t>
            </a:r>
            <a:r>
              <a:rPr lang="en-US" dirty="0" smtClean="0"/>
              <a:t> events</a:t>
            </a:r>
          </a:p>
          <a:p>
            <a:r>
              <a:rPr lang="en-US" dirty="0" smtClean="0"/>
              <a:t>By running this while we hot-plug into each port, we can generate a log file which we can use to determine how each port is enumerated within the kernel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9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your USB Tree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32665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begin!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Plug the USB hub into any port on the Ubuntu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Launch </a:t>
            </a:r>
            <a:r>
              <a:rPr lang="en-US" dirty="0" err="1" smtClean="0"/>
              <a:t>udevadm</a:t>
            </a:r>
            <a:r>
              <a:rPr lang="en-US" dirty="0" smtClean="0"/>
              <a:t> with the following command</a:t>
            </a:r>
          </a:p>
          <a:p>
            <a:pPr lvl="2">
              <a:buFontTx/>
              <a:buChar char="-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udevadm</a:t>
            </a:r>
            <a:r>
              <a:rPr lang="en-US" dirty="0" smtClean="0"/>
              <a:t> monitor &gt;&amp; udev.log </a:t>
            </a:r>
          </a:p>
          <a:p>
            <a:pPr lvl="2">
              <a:buFontTx/>
              <a:buChar char="-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Note: this saves all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stdout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and err to a log. At the time of writing, I found that using “ | tee” did not work. I leave it to the reader to find a method of viewing the output while saving to a log.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a USB-&gt;Serial adapter, plug into each port of the hub in order (sequentially) allowing 8sec before removing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 bwMode="black">
          <a:xfrm>
            <a:off x="323849" y="4400550"/>
            <a:ext cx="8658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For more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info on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udevadm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, see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http://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www.crashcourse.ca/wiki/index.php/Udev or refer to the man pages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753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your USB Tree Topology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Reviewing the 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3462" y="1388711"/>
            <a:ext cx="2373064" cy="3508653"/>
          </a:xfrm>
        </p:spPr>
        <p:txBody>
          <a:bodyPr/>
          <a:lstStyle/>
          <a:p>
            <a:r>
              <a:rPr lang="en-US" dirty="0" smtClean="0"/>
              <a:t>Your log should look something like what’s shown on the right</a:t>
            </a:r>
          </a:p>
          <a:p>
            <a:r>
              <a:rPr lang="en-US" dirty="0" smtClean="0"/>
              <a:t>We want to find a pattern so we can create a rule for mapping</a:t>
            </a:r>
          </a:p>
          <a:p>
            <a:r>
              <a:rPr lang="en-US" dirty="0" smtClean="0"/>
              <a:t>Notice the pattern?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019425" y="1388711"/>
            <a:ext cx="5857875" cy="32844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monitor will print the received events for: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- the event which 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udev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sends out after rule processing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[206.699622] </a:t>
            </a:r>
            <a:r>
              <a:rPr lang="en-US" sz="7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     /devices/pci0000:00/0000:00:1a.7/usb1/1-3/1-3.4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[206.700628] </a:t>
            </a:r>
            <a:r>
              <a:rPr lang="en-US" sz="7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     /devices/pci0000:00/0000:00:1a.7/usb1/1-3/1-3.4/1-3.4:1.0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[206.700641] </a:t>
            </a:r>
            <a:r>
              <a:rPr lang="en-US" sz="7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     /devices/pci0000:00/0000:00:1a.7/usb1/1-3/1-3.4/1-3.4:1.0/ttyUSB0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-serial)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[206.701527] </a:t>
            </a:r>
            <a:r>
              <a:rPr lang="en-US" sz="7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     /devices/pci0000:00/0000:00:1a.7/usb1/1-3/1-3.4/</a:t>
            </a:r>
            <a:r>
              <a:rPr lang="en-US" sz="7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1-3.4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:1.0/ttyUSB0/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/ttyUSB0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[211.814105] remove   /devices/pci0000:00/0000:00:1a.7/usb1/1-3/1-3.4/1-3.4:1.0/ttyUSB0/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/ttyUSB0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[211.815760] remove   /devices/pci0000:00/0000:00:1a.7/usb1/1-3/1-3.4/1-3.4:1.0/ttyUSB0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-serial)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[211.815776] remove   /devices/pci0000:00/0000:00:1a.7/usb1/1-3/1-3.4/1-3.4:1.0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[211.815796] remove   /devices/pci0000:00/0000:00:1a.7/usb1/1-3/1-3.4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[216.475850] </a:t>
            </a:r>
            <a:r>
              <a:rPr lang="en-US" sz="7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     /devices/pci0000:00/0000:00:1a.7/usb1/1-3/1-3.3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[216.476795] </a:t>
            </a:r>
            <a:r>
              <a:rPr lang="en-US" sz="7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     /devices/pci0000:00/0000:00:1a.7/usb1/1-3/1-3.3/1-3.3:1.0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[216.477377] </a:t>
            </a:r>
            <a:r>
              <a:rPr lang="en-US" sz="7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     /devices/pci0000:00/0000:00:1a.7/usb1/1-3/1-3.3/1-3.3:1.0/ttyUSB0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-serial)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[216.477970] </a:t>
            </a:r>
            <a:r>
              <a:rPr lang="en-US" sz="7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     /devices/pci0000:00/0000:00:1a.7/usb1/1-3/1-3.3/</a:t>
            </a:r>
            <a:r>
              <a:rPr lang="en-US" sz="7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1-3.3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:1.0/ttyUSB0/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/ttyUSB0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[221.081147] remove   /devices/pci0000:00/0000:00:1a.7/usb1/1-3/1-3.3/1-3.3:1.0/ttyUSB0/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/ttyUSB0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[221.082795] remove   /devices/pci0000:00/0000:00:1a.7/usb1/1-3/1-3.3/1-3.3:1.0/ttyUSB0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-serial)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[221.082811] remove   /devices/pci0000:00/0000:00:1a.7/usb1/1-3/1-3.3/1-3.3:1.0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[221.082831] remove   /devices/pci0000:00/0000:00:1a.7/usb1/1-3/1-3.3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[225.663725] </a:t>
            </a:r>
            <a:r>
              <a:rPr lang="en-US" sz="7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     /devices/pci0000:00/0000:00:1a.7/usb1/1-3/1-3.2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[225.664831] </a:t>
            </a:r>
            <a:r>
              <a:rPr lang="en-US" sz="7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     /devices/pci0000:00/0000:00:1a.7/usb1/1-3/1-3.2/1-3.2:1.0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[225.665548] </a:t>
            </a:r>
            <a:r>
              <a:rPr lang="en-US" sz="7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     /devices/pci0000:00/0000:00:1a.7/usb1/1-3/1-3.2/1-3.2:1.0/ttyUSB0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-serial)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[225.665863] </a:t>
            </a:r>
            <a:r>
              <a:rPr lang="en-US" sz="7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     /devices/pci0000:00/0000:00:1a.7/usb1/1-3/1-3.2/</a:t>
            </a:r>
            <a:r>
              <a:rPr lang="en-US" sz="7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1-3.2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:1.0/ttyUSB0/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/ttyUSB0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[230.268995] remove   /devices/pci0000:00/0000:00:1a.7/usb1/1-3/1-3.2/1-3.2:1.0/ttyUSB0/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/ttyUSB0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[230.270620] remove   /devices/pci0000:00/0000:00:1a.7/usb1/1-3/1-3.2/1-3.2:1.0/ttyUSB0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-serial)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[230.270636] remove   /devices/pci0000:00/0000:00:1a.7/usb1/1-3/1-3.2/1-3.2:1.0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UDEV  [230.270656] remove   /devices/pci0000:00/0000:00:1a.7/usb1/1-3/1-3.2 (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243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your USB Tree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3113673"/>
          </a:xfrm>
        </p:spPr>
        <p:txBody>
          <a:bodyPr/>
          <a:lstStyle/>
          <a:p>
            <a:r>
              <a:rPr lang="en-US" dirty="0" smtClean="0"/>
              <a:t>Take one these lines and try the following command: </a:t>
            </a:r>
          </a:p>
          <a:p>
            <a:pPr marL="0" indent="0">
              <a:buNone/>
            </a:pP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udevadm</a:t>
            </a:r>
            <a:r>
              <a:rPr lang="en-US" sz="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--attribute-walk --path=/devices/pci0000:00/0000:00:1a.7/usb1/1-3/1-3.4/1-3.4:1.0/ttyUSB0/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/ttyUSB0</a:t>
            </a: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0188" lvl="1" indent="0">
              <a:buNone/>
            </a:pP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looking at device '/devices/pci0000:00/0000:00:1a.7/usb1/1-3/1-3.4/1-3.4:1.0/ttyUSB0/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/ttyUSB0':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KERNEL=="ttyUSB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0"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SUBSYSTEM=="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DRIVER==""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looking at parent device '/devices/pci0000:00/0000:00:1a.7/usb1/1-3/1-3.4/1-3.4:1.0/ttyUSB0':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KERNELS=="ttyUSB0"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-serial"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DRIVERS=="pl2303"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ATTRS{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port_number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}=="0"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looking at parent device '/devices/pci0000:00/0000:00:1a.7/usb1/1-3/1-3.4/1-3.4:1.0':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KERNELS=="1-3.4:1.0"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7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DRIVERS=="pl2303"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ATTRS{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bInterfaceNumber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}=="00"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ATTRS{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bAlternateSetting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}==" 0"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ATTRS{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bNumEndpoints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}=="03"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ATTRS{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bInterfaceClass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}=="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ATTRS{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bInterfaceSubClass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}=="00"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ATTRS{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bInterfaceProtocol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}=="00"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ATTRS{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supports_autosuspend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}=="1"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looking at parent device '/devices/pci0000:00/0000:00:1a.7/usb1/1-3/1-3.4':</a:t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KERNELS=="1-3.4"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SUBSYSTEMS=="</a:t>
            </a:r>
            <a:r>
              <a:rPr lang="en-US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usb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 bwMode="black">
          <a:xfrm>
            <a:off x="323849" y="4525182"/>
            <a:ext cx="8658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For more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info on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udevadm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info, try the man pages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nd River PPT Template_Non_Vertical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flip="none" rotWithShape="1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16200000" scaled="1"/>
          <a:tileRect/>
        </a:gradFill>
        <a:ln w="9525">
          <a:noFill/>
          <a:round/>
          <a:headEnd/>
          <a:tailEnd/>
        </a:ln>
        <a:effectLst/>
        <a:ex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River PPT Template_Non_Vertical</Template>
  <TotalTime>1576</TotalTime>
  <Words>2486</Words>
  <Application>Microsoft Office PowerPoint</Application>
  <PresentationFormat>On-screen Show (16:9)</PresentationFormat>
  <Paragraphs>222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Wind River PPT Template_Non_Vertical</vt:lpstr>
      <vt:lpstr>How to: USB Terminal Server</vt:lpstr>
      <vt:lpstr>Problem Statement</vt:lpstr>
      <vt:lpstr>Requirements</vt:lpstr>
      <vt:lpstr>Getting Started</vt:lpstr>
      <vt:lpstr>Determining your USB Tree Topology</vt:lpstr>
      <vt:lpstr>Determining your USB Tree Topology</vt:lpstr>
      <vt:lpstr>Determining your USB Tree Topology</vt:lpstr>
      <vt:lpstr>Determining your USB Tree Topology</vt:lpstr>
      <vt:lpstr>Determining your USB Tree Topology</vt:lpstr>
      <vt:lpstr>Determining your USB Tree Topology</vt:lpstr>
      <vt:lpstr>Determining your USB Tree Topology</vt:lpstr>
      <vt:lpstr>Determining your USB Tree Topology</vt:lpstr>
      <vt:lpstr>Determining your USB Tree Topology</vt:lpstr>
      <vt:lpstr>Test using Minicom (optional)</vt:lpstr>
      <vt:lpstr>Ser2net and VLM Integration</vt:lpstr>
      <vt:lpstr>Ser2net and VLM Integration</vt:lpstr>
      <vt:lpstr>Ser2net and VLM Integration</vt:lpstr>
      <vt:lpstr>Ser2net and VLM Integration</vt:lpstr>
      <vt:lpstr>Ser2net and VLM Integration</vt:lpstr>
      <vt:lpstr>Ser2net and VLM Integration</vt:lpstr>
      <vt:lpstr>Thanks! </vt:lpstr>
    </vt:vector>
  </TitlesOfParts>
  <Company>Wind River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to: USB Terminal Server</dc:title>
  <dc:creator>Chris Kebriti</dc:creator>
  <cp:keywords>Wind River PPT Template SKO</cp:keywords>
  <cp:lastModifiedBy>WRSAdmin</cp:lastModifiedBy>
  <cp:revision>76</cp:revision>
  <dcterms:created xsi:type="dcterms:W3CDTF">2016-03-11T00:45:24Z</dcterms:created>
  <dcterms:modified xsi:type="dcterms:W3CDTF">2016-08-05T16:02:29Z</dcterms:modified>
</cp:coreProperties>
</file>