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Relationship Id="rId9" Type="http://schemas.openxmlformats.org/officeDocument/2006/relationships/image" Target="../media/image3.jpg"/><Relationship Id="rId10" Type="http://schemas.openxmlformats.org/officeDocument/2006/relationships/image" Target="../media/image4.jp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972" y="5124101"/>
            <a:ext cx="1480830" cy="1585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972" y="4953341"/>
            <a:ext cx="438764" cy="7928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012" y="4300795"/>
            <a:ext cx="1060347" cy="5244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3959274"/>
            <a:ext cx="7556500" cy="1585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4099" y="3526275"/>
            <a:ext cx="1627084" cy="9757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3410403"/>
            <a:ext cx="7550784" cy="274955"/>
          </a:xfrm>
          <a:custGeom>
            <a:avLst/>
            <a:gdLst/>
            <a:ahLst/>
            <a:cxnLst/>
            <a:rect l="l" t="t" r="r" b="b"/>
            <a:pathLst>
              <a:path w="7550784" h="274954">
                <a:moveTo>
                  <a:pt x="7552944" y="274320"/>
                </a:moveTo>
                <a:lnTo>
                  <a:pt x="0" y="274320"/>
                </a:lnTo>
                <a:lnTo>
                  <a:pt x="0" y="0"/>
                </a:lnTo>
                <a:lnTo>
                  <a:pt x="7552944" y="0"/>
                </a:lnTo>
                <a:lnTo>
                  <a:pt x="7552944" y="27432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469" y="3460394"/>
            <a:ext cx="108966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60"/>
              </a:lnSpc>
            </a:pPr>
            <a:r>
              <a:rPr dirty="0" sz="1050" spc="6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050" spc="4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355">
                <a:solidFill>
                  <a:srgbClr val="FFFFFF"/>
                </a:solidFill>
                <a:latin typeface="Arial MT"/>
                <a:cs typeface="Arial MT"/>
              </a:rPr>
              <a:t>DETER*"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63" y="3264038"/>
            <a:ext cx="6831319" cy="6525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03" y="5691268"/>
            <a:ext cx="1748963" cy="7318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525297" y="5732948"/>
            <a:ext cx="13893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30">
                <a:solidFill>
                  <a:srgbClr val="3F1F00"/>
                </a:solidFill>
                <a:latin typeface="Courier New"/>
                <a:cs typeface="Courier New"/>
              </a:rPr>
              <a:t>No</a:t>
            </a:r>
            <a:r>
              <a:rPr dirty="0" sz="700" spc="-185">
                <a:solidFill>
                  <a:srgbClr val="3F1F00"/>
                </a:solidFill>
                <a:latin typeface="Courier New"/>
                <a:cs typeface="Courier New"/>
              </a:rPr>
              <a:t> </a:t>
            </a:r>
            <a:r>
              <a:rPr dirty="0" sz="700" spc="-105">
                <a:solidFill>
                  <a:srgbClr val="A88C2F"/>
                </a:solidFill>
                <a:latin typeface="Courier New"/>
                <a:cs typeface="Courier New"/>
              </a:rPr>
              <a:t>upc‹xningoxamsin</a:t>
            </a:r>
            <a:r>
              <a:rPr dirty="0" sz="700" spc="-105">
                <a:solidFill>
                  <a:srgbClr val="624200"/>
                </a:solidFill>
                <a:latin typeface="Courier New"/>
                <a:cs typeface="Courier New"/>
              </a:rPr>
              <a:t>!ho</a:t>
            </a:r>
            <a:r>
              <a:rPr dirty="0" sz="700" spc="-114">
                <a:solidFill>
                  <a:srgbClr val="624200"/>
                </a:solidFill>
                <a:latin typeface="Courier New"/>
                <a:cs typeface="Courier New"/>
              </a:rPr>
              <a:t> </a:t>
            </a:r>
            <a:r>
              <a:rPr dirty="0" sz="700" spc="-100">
                <a:solidFill>
                  <a:srgbClr val="725703"/>
                </a:solidFill>
                <a:latin typeface="Courier New"/>
                <a:cs typeface="Courier New"/>
              </a:rPr>
              <a:t>no^l7</a:t>
            </a:r>
            <a:r>
              <a:rPr dirty="0" sz="700" spc="-165">
                <a:solidFill>
                  <a:srgbClr val="725703"/>
                </a:solidFill>
                <a:latin typeface="Courier New"/>
                <a:cs typeface="Courier New"/>
              </a:rPr>
              <a:t> </a:t>
            </a:r>
            <a:r>
              <a:rPr dirty="0" sz="700" spc="-60">
                <a:solidFill>
                  <a:srgbClr val="B3903A"/>
                </a:solidFill>
                <a:latin typeface="Courier New"/>
                <a:cs typeface="Courier New"/>
              </a:rPr>
              <a:t>days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2025-05-09T07:36:32Z</dcterms:created>
  <dcterms:modified xsi:type="dcterms:W3CDTF">2025-05-09T07:36:32Z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2025-05-09T00:00:00Z</vt:filetime>
  </property>
  <property fmtid="{D5CDD505-2E9C-101B-9397-08002B2CF9AE}" pid="3" name="LastSaved">
    <vt:filetime>2025-05-09T00:00:00Z</vt:filetime>
  </property>
  <property fmtid="{D5CDD505-2E9C-101B-9397-08002B2CF9AE}" pid="4" name="Producer">
    <vt:lpwstr>iLovePDF</vt:lpwstr>
  </property>
</Properties>
</file>