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2"/>
    <p:restoredTop sz="95878"/>
  </p:normalViewPr>
  <p:slideViewPr>
    <p:cSldViewPr snapToGrid="0" snapToObjects="1">
      <p:cViewPr>
        <p:scale>
          <a:sx n="96" d="100"/>
          <a:sy n="96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E4FBB-5EEB-4D4C-8A40-356585D2A44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C65A4-F699-5641-A442-19C7E75F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FF77-10D2-E944-AE41-B688F8C518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_EC00FD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AAA Medicare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Integration of Health and Insurance enterprises for hassle free experience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:a16="http://schemas.microsoft.com/office/drawing/2014/main" xmlns="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12" y="1065943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smtClean="0">
                <a:solidFill>
                  <a:srgbClr val="000000"/>
                </a:solidFill>
              </a:rPr>
              <a:t>Problem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257" y="1972833"/>
            <a:ext cx="4805691" cy="116682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 smtClean="0">
                <a:solidFill>
                  <a:srgbClr val="000000"/>
                </a:solidFill>
              </a:rPr>
              <a:t>To ensure Integration between Hospital and Insurance </a:t>
            </a:r>
            <a:r>
              <a:rPr lang="en-US" sz="1800" dirty="0" smtClean="0">
                <a:solidFill>
                  <a:srgbClr val="000000"/>
                </a:solidFill>
              </a:rPr>
              <a:t>e</a:t>
            </a:r>
            <a:r>
              <a:rPr lang="en-US" sz="1800" dirty="0" smtClean="0">
                <a:solidFill>
                  <a:srgbClr val="000000"/>
                </a:solidFill>
              </a:rPr>
              <a:t>nterprises across the network to simplify consultations and test procedures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:a16="http://schemas.microsoft.com/office/drawing/2014/main" xmlns="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452720" y="1615295"/>
            <a:ext cx="3048718" cy="30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12" y="1065943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Workflow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2043113"/>
            <a:ext cx="4805691" cy="2224717"/>
          </a:xfrm>
        </p:spPr>
        <p:txBody>
          <a:bodyPr anchor="b"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:a16="http://schemas.microsoft.com/office/drawing/2014/main" xmlns="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743782" y="356100"/>
            <a:ext cx="1600017" cy="160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0" y="1875778"/>
            <a:ext cx="11631869" cy="39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2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70" y="2180447"/>
            <a:ext cx="3528978" cy="71999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Model Diagram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:a16="http://schemas.microsoft.com/office/drawing/2014/main" xmlns="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89556" y="1361311"/>
            <a:ext cx="2358268" cy="2358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55" y="1021557"/>
            <a:ext cx="5846684" cy="54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17" y="2459772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Class diagram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:a16="http://schemas.microsoft.com/office/drawing/2014/main" xmlns="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28312" y="888591"/>
            <a:ext cx="2291177" cy="2291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11" y="184652"/>
            <a:ext cx="4748394" cy="6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773" y="389566"/>
            <a:ext cx="4805996" cy="71999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Screenshots of the Application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:a16="http://schemas.microsoft.com/office/drawing/2014/main" xmlns="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452720" y="1615295"/>
            <a:ext cx="3048718" cy="3048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7" y="1615295"/>
            <a:ext cx="7314579" cy="5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" y="365125"/>
            <a:ext cx="8171673" cy="4723710"/>
          </a:xfrm>
        </p:spPr>
      </p:pic>
    </p:spTree>
    <p:extLst>
      <p:ext uri="{BB962C8B-B14F-4D97-AF65-F5344CB8AC3E}">
        <p14:creationId xmlns:p14="http://schemas.microsoft.com/office/powerpoint/2010/main" val="156203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CDBDD725AA447A8C5D817843AB770" ma:contentTypeVersion="6" ma:contentTypeDescription="Create a new document." ma:contentTypeScope="" ma:versionID="2448d46640ab2c5029cf95a50ac7f297">
  <xsd:schema xmlns:xsd="http://www.w3.org/2001/XMLSchema" xmlns:xs="http://www.w3.org/2001/XMLSchema" xmlns:p="http://schemas.microsoft.com/office/2006/metadata/properties" xmlns:ns2="8c202558-d602-4127-aef0-06e9c002c9f7" targetNamespace="http://schemas.microsoft.com/office/2006/metadata/properties" ma:root="true" ma:fieldsID="2ae75261ffb7d32ac344732b09ac7516" ns2:_="">
    <xsd:import namespace="8c202558-d602-4127-aef0-06e9c002c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02558-d602-4127-aef0-06e9c002c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18F2AC-6519-4E6C-8DDF-8CAB517D56B3}"/>
</file>

<file path=customXml/itemProps2.xml><?xml version="1.0" encoding="utf-8"?>
<ds:datastoreItem xmlns:ds="http://schemas.openxmlformats.org/officeDocument/2006/customXml" ds:itemID="{66446243-8EE7-498F-91A5-3B7B956A3A4E}"/>
</file>

<file path=customXml/itemProps3.xml><?xml version="1.0" encoding="utf-8"?>
<ds:datastoreItem xmlns:ds="http://schemas.openxmlformats.org/officeDocument/2006/customXml" ds:itemID="{7FE47EE4-31B8-41B6-A10A-D301EE92B900}"/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AAA Medicare</vt:lpstr>
      <vt:lpstr>Problem </vt:lpstr>
      <vt:lpstr>Workflow</vt:lpstr>
      <vt:lpstr>Model Diagram</vt:lpstr>
      <vt:lpstr>Class diagram</vt:lpstr>
      <vt:lpstr>Screenshots of the Application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Medicare</dc:title>
  <dc:creator>Madhava Rau Peddisetti</dc:creator>
  <cp:lastModifiedBy>Madhava Rau Peddisetti</cp:lastModifiedBy>
  <cp:revision>10</cp:revision>
  <dcterms:created xsi:type="dcterms:W3CDTF">2020-04-21T19:31:58Z</dcterms:created>
  <dcterms:modified xsi:type="dcterms:W3CDTF">2020-04-22T01:28:26Z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0x0101001CACDBDD725AA447A8C5D817843AB770</vt:lpwstr>
  </property>
</Properties>
</file>