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61" r:id="rId2"/>
    <p:sldMasterId id="2147483671" r:id="rId3"/>
  </p:sldMasterIdLst>
  <p:notesMasterIdLst>
    <p:notesMasterId r:id="rId31"/>
  </p:notesMasterIdLst>
  <p:sldIdLst>
    <p:sldId id="286" r:id="rId4"/>
    <p:sldId id="288" r:id="rId5"/>
    <p:sldId id="289" r:id="rId6"/>
    <p:sldId id="256" r:id="rId7"/>
    <p:sldId id="257" r:id="rId8"/>
    <p:sldId id="258" r:id="rId9"/>
    <p:sldId id="259" r:id="rId10"/>
    <p:sldId id="290" r:id="rId11"/>
    <p:sldId id="291" r:id="rId12"/>
    <p:sldId id="292" r:id="rId13"/>
    <p:sldId id="294" r:id="rId14"/>
    <p:sldId id="295" r:id="rId15"/>
    <p:sldId id="293" r:id="rId16"/>
    <p:sldId id="271" r:id="rId17"/>
    <p:sldId id="272" r:id="rId18"/>
    <p:sldId id="273" r:id="rId19"/>
    <p:sldId id="274" r:id="rId20"/>
    <p:sldId id="276" r:id="rId21"/>
    <p:sldId id="278" r:id="rId22"/>
    <p:sldId id="280" r:id="rId23"/>
    <p:sldId id="281" r:id="rId24"/>
    <p:sldId id="282" r:id="rId25"/>
    <p:sldId id="283" r:id="rId26"/>
    <p:sldId id="284" r:id="rId27"/>
    <p:sldId id="275" r:id="rId28"/>
    <p:sldId id="285" r:id="rId29"/>
    <p:sldId id="27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965AB-0C21-FACE-3478-312E188CECAB}" v="1690" dt="2024-11-30T04:29:50.468"/>
    <p1510:client id="{7A8E8915-1DC3-3FE8-4207-C01F11BF5ADF}" v="658" dt="2024-11-29T18:27:01.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17"/>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14270 14825 16383 0 0,'865'15'0'0'0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6"/>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42863 14508 16383 0 0,'1630'8'0'0'0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7"/>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42880 23557 16383 0 0,'1830'47'0'0'0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8"/>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14235 24756 16383 0 0,'1828'14'0'0'0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9"/>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14164 18454 16383 0 0,'2077'-12'0'0'0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30"/>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44768 8158 16383 0 0,'1850'28'0'0'0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31"/>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44962 7611 16383 0 0,'2038'13'0'0'0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32"/>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42968 11283 16383 0 0,'1615'7'0'0'0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33"/>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14199 10609 16383 0 0,'1666'-3'0'0'0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34"/>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16175 7999 16383 0 0,'1935'10'0'0'0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35"/>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15875 8546 16383 0 0,'944'10'0'0'0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18"/>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14270 13256 16383 0 0,'1493'0'0'0'0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19"/>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14288 11145 16383 0 0,'2189'-29'0'0'0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0"/>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14235 17952 16383 0 0,'1870'-35'0'0'0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1"/>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14252 21576 16383 0 0,'1805'-14'0'0'0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2"/>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42933 23063 16383 0 0,'2099'17'0'0'0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3"/>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42810 18459 16383 0 0,'2421'0'0'0'0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4"/>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42951 16204 16383 0 0,'1153'-38'0'0'0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30T02:04:58.725"/>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42880 13888 16383 0 0,'1669'-7'0'0'0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1976D-C20A-4886-BA52-3810E0E0CD40}" type="datetimeFigureOut">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981BE-FC68-42D4-8DB8-A4CDD725A66C}" type="slidenum">
              <a:t>‹#›</a:t>
            </a:fld>
            <a:endParaRPr lang="en-US"/>
          </a:p>
        </p:txBody>
      </p:sp>
    </p:spTree>
    <p:extLst>
      <p:ext uri="{BB962C8B-B14F-4D97-AF65-F5344CB8AC3E}">
        <p14:creationId xmlns:p14="http://schemas.microsoft.com/office/powerpoint/2010/main" val="236005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3286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53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2960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4779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885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7809B1-7E05-B148-B613-EFA2FEA004A1}" type="slidenum">
              <a:rPr lang="en-US" smtClean="0"/>
              <a:t>17</a:t>
            </a:fld>
            <a:endParaRPr lang="en-US"/>
          </a:p>
        </p:txBody>
      </p:sp>
    </p:spTree>
    <p:extLst>
      <p:ext uri="{BB962C8B-B14F-4D97-AF65-F5344CB8AC3E}">
        <p14:creationId xmlns:p14="http://schemas.microsoft.com/office/powerpoint/2010/main" val="666726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809B1-7E05-B148-B613-EFA2FEA004A1}" type="slidenum">
              <a:rPr lang="en-US" smtClean="0"/>
              <a:t>24</a:t>
            </a:fld>
            <a:endParaRPr lang="en-US"/>
          </a:p>
        </p:txBody>
      </p:sp>
    </p:spTree>
    <p:extLst>
      <p:ext uri="{BB962C8B-B14F-4D97-AF65-F5344CB8AC3E}">
        <p14:creationId xmlns:p14="http://schemas.microsoft.com/office/powerpoint/2010/main" val="66672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49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12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a097f419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31a097f41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1a097f419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31a097f419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7226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1.xml"/><Relationship Id="rId5" Type="http://schemas.openxmlformats.org/officeDocument/2006/relationships/image" Target="../media/image11.emf"/><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 Id="rId5" Type="http://schemas.openxmlformats.org/officeDocument/2006/relationships/image" Target="../media/image11.emf"/><Relationship Id="rId4" Type="http://schemas.openxmlformats.org/officeDocument/2006/relationships/image" Target="../media/image10.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 Id="rId5" Type="http://schemas.openxmlformats.org/officeDocument/2006/relationships/image" Target="../media/image11.emf"/><Relationship Id="rId4" Type="http://schemas.openxmlformats.org/officeDocument/2006/relationships/image" Target="../media/image10.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 Id="rId5" Type="http://schemas.openxmlformats.org/officeDocument/2006/relationships/image" Target="../media/image11.emf"/><Relationship Id="rId4" Type="http://schemas.openxmlformats.org/officeDocument/2006/relationships/image" Target="../media/image10.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 Id="rId5" Type="http://schemas.openxmlformats.org/officeDocument/2006/relationships/image" Target="../media/image11.emf"/><Relationship Id="rId4" Type="http://schemas.openxmlformats.org/officeDocument/2006/relationships/image" Target="../media/image10.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 Id="rId5" Type="http://schemas.openxmlformats.org/officeDocument/2006/relationships/image" Target="../media/image11.emf"/><Relationship Id="rId4" Type="http://schemas.openxmlformats.org/officeDocument/2006/relationships/image" Target="../media/image10.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 Id="rId5" Type="http://schemas.openxmlformats.org/officeDocument/2006/relationships/image" Target="../media/image11.emf"/><Relationship Id="rId4" Type="http://schemas.openxmlformats.org/officeDocument/2006/relationships/image" Target="../media/image10.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 Id="rId5" Type="http://schemas.openxmlformats.org/officeDocument/2006/relationships/image" Target="../media/image11.emf"/><Relationship Id="rId4" Type="http://schemas.openxmlformats.org/officeDocument/2006/relationships/image" Target="../media/image10.sv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 Id="rId5" Type="http://schemas.openxmlformats.org/officeDocument/2006/relationships/image" Target="../media/image11.emf"/><Relationship Id="rId4" Type="http://schemas.openxmlformats.org/officeDocument/2006/relationships/image" Target="../media/image10.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3"/>
          <p:cNvSpPr/>
          <p:nvPr/>
        </p:nvSpPr>
        <p:spPr>
          <a:xfrm>
            <a:off x="3758185" y="6483351"/>
            <a:ext cx="8446358"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 name="Google Shape;22;p3"/>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13362D"/>
              </a:highlight>
              <a:latin typeface="Arial"/>
              <a:ea typeface="Arial"/>
              <a:cs typeface="Arial"/>
              <a:sym typeface="Arial"/>
            </a:endParaRPr>
          </a:p>
        </p:txBody>
      </p:sp>
      <p:sp>
        <p:nvSpPr>
          <p:cNvPr id="23" name="Google Shape;23;p3"/>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lvl1pPr marL="0" marR="0" lvl="0" indent="0" algn="r" rtl="0">
              <a:spcBef>
                <a:spcPts val="0"/>
              </a:spcBef>
              <a:buNone/>
              <a:defRPr sz="1050" b="1" i="0" u="none" strike="noStrike" cap="none">
                <a:solidFill>
                  <a:srgbClr val="13362D"/>
                </a:solidFill>
                <a:latin typeface="Arial"/>
                <a:ea typeface="Arial"/>
                <a:cs typeface="Arial"/>
                <a:sym typeface="Arial"/>
              </a:defRPr>
            </a:lvl1pPr>
            <a:lvl2pPr marL="0" marR="0" lvl="1" indent="0" algn="r" rtl="0">
              <a:spcBef>
                <a:spcPts val="0"/>
              </a:spcBef>
              <a:buNone/>
              <a:defRPr sz="1050" b="1" i="0" u="none" strike="noStrike" cap="none">
                <a:solidFill>
                  <a:srgbClr val="13362D"/>
                </a:solidFill>
                <a:latin typeface="Arial"/>
                <a:ea typeface="Arial"/>
                <a:cs typeface="Arial"/>
                <a:sym typeface="Arial"/>
              </a:defRPr>
            </a:lvl2pPr>
            <a:lvl3pPr marL="0" marR="0" lvl="2" indent="0" algn="r" rtl="0">
              <a:spcBef>
                <a:spcPts val="0"/>
              </a:spcBef>
              <a:buNone/>
              <a:defRPr sz="1050" b="1" i="0" u="none" strike="noStrike" cap="none">
                <a:solidFill>
                  <a:srgbClr val="13362D"/>
                </a:solidFill>
                <a:latin typeface="Arial"/>
                <a:ea typeface="Arial"/>
                <a:cs typeface="Arial"/>
                <a:sym typeface="Arial"/>
              </a:defRPr>
            </a:lvl3pPr>
            <a:lvl4pPr marL="0" marR="0" lvl="3" indent="0" algn="r" rtl="0">
              <a:spcBef>
                <a:spcPts val="0"/>
              </a:spcBef>
              <a:buNone/>
              <a:defRPr sz="1050" b="1" i="0" u="none" strike="noStrike" cap="none">
                <a:solidFill>
                  <a:srgbClr val="13362D"/>
                </a:solidFill>
                <a:latin typeface="Arial"/>
                <a:ea typeface="Arial"/>
                <a:cs typeface="Arial"/>
                <a:sym typeface="Arial"/>
              </a:defRPr>
            </a:lvl4pPr>
            <a:lvl5pPr marL="0" marR="0" lvl="4" indent="0" algn="r" rtl="0">
              <a:spcBef>
                <a:spcPts val="0"/>
              </a:spcBef>
              <a:buNone/>
              <a:defRPr sz="1050" b="1" i="0" u="none" strike="noStrike" cap="none">
                <a:solidFill>
                  <a:srgbClr val="13362D"/>
                </a:solidFill>
                <a:latin typeface="Arial"/>
                <a:ea typeface="Arial"/>
                <a:cs typeface="Arial"/>
                <a:sym typeface="Arial"/>
              </a:defRPr>
            </a:lvl5pPr>
            <a:lvl6pPr marL="0" marR="0" lvl="5" indent="0" algn="r" rtl="0">
              <a:spcBef>
                <a:spcPts val="0"/>
              </a:spcBef>
              <a:buNone/>
              <a:defRPr sz="1050" b="1" i="0" u="none" strike="noStrike" cap="none">
                <a:solidFill>
                  <a:srgbClr val="13362D"/>
                </a:solidFill>
                <a:latin typeface="Arial"/>
                <a:ea typeface="Arial"/>
                <a:cs typeface="Arial"/>
                <a:sym typeface="Arial"/>
              </a:defRPr>
            </a:lvl6pPr>
            <a:lvl7pPr marL="0" marR="0" lvl="6" indent="0" algn="r" rtl="0">
              <a:spcBef>
                <a:spcPts val="0"/>
              </a:spcBef>
              <a:buNone/>
              <a:defRPr sz="1050" b="1" i="0" u="none" strike="noStrike" cap="none">
                <a:solidFill>
                  <a:srgbClr val="13362D"/>
                </a:solidFill>
                <a:latin typeface="Arial"/>
                <a:ea typeface="Arial"/>
                <a:cs typeface="Arial"/>
                <a:sym typeface="Arial"/>
              </a:defRPr>
            </a:lvl7pPr>
            <a:lvl8pPr marL="0" marR="0" lvl="7" indent="0" algn="r" rtl="0">
              <a:spcBef>
                <a:spcPts val="0"/>
              </a:spcBef>
              <a:buNone/>
              <a:defRPr sz="1050" b="1" i="0" u="none" strike="noStrike" cap="none">
                <a:solidFill>
                  <a:srgbClr val="13362D"/>
                </a:solidFill>
                <a:latin typeface="Arial"/>
                <a:ea typeface="Arial"/>
                <a:cs typeface="Arial"/>
                <a:sym typeface="Arial"/>
              </a:defRPr>
            </a:lvl8pPr>
            <a:lvl9pPr marL="0" marR="0" lvl="8" indent="0" algn="r" rtl="0">
              <a:spcBef>
                <a:spcPts val="0"/>
              </a:spcBef>
              <a:buNone/>
              <a:defRPr sz="1050" b="1" i="0" u="none" strike="noStrike" cap="none">
                <a:solidFill>
                  <a:srgbClr val="13362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a:t>
            </a:r>
            <a:endParaRPr sz="1400" b="0">
              <a:solidFill>
                <a:srgbClr val="000000"/>
              </a:solidFill>
            </a:endParaRPr>
          </a:p>
        </p:txBody>
      </p:sp>
      <p:sp>
        <p:nvSpPr>
          <p:cNvPr id="24" name="Google Shape;24;p3"/>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lvl1pPr marR="0" lvl="0" algn="r" rtl="0">
              <a:spcBef>
                <a:spcPts val="0"/>
              </a:spcBef>
              <a:spcAft>
                <a:spcPts val="0"/>
              </a:spcAft>
              <a:buSzPts val="1400"/>
              <a:buNone/>
              <a:defRPr sz="1400" b="0" i="0" u="none" strike="noStrike" cap="none">
                <a:solidFill>
                  <a:srgbClr val="13362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774599" y="1895149"/>
            <a:ext cx="10972800" cy="4262011"/>
          </a:xfrm>
          <a:prstGeom prst="rect">
            <a:avLst/>
          </a:prstGeom>
          <a:noFill/>
          <a:ln>
            <a:noFill/>
          </a:ln>
        </p:spPr>
        <p:txBody>
          <a:bodyPr spcFirstLastPara="1" wrap="square" lIns="38375" tIns="19175" rIns="38375" bIns="19175" anchor="t" anchorCtr="0">
            <a:normAutofit/>
          </a:bodyPr>
          <a:lstStyle>
            <a:lvl1pPr marL="457200" marR="0" lvl="0" indent="-228600" algn="l" rtl="0">
              <a:lnSpc>
                <a:spcPct val="9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L="1828800" marR="0" lvl="3"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L="2286000" marR="0" lvl="4"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 name="Google Shape;27;p3"/>
          <p:cNvSpPr txBox="1"/>
          <p:nvPr/>
        </p:nvSpPr>
        <p:spPr>
          <a:xfrm>
            <a:off x="486395"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13362D"/>
                </a:solidFill>
                <a:latin typeface="Arial"/>
                <a:ea typeface="Arial"/>
                <a:cs typeface="Arial"/>
                <a:sym typeface="Arial"/>
              </a:rPr>
              <a:t>COLLEGE OF </a:t>
            </a:r>
            <a:r>
              <a:rPr lang="en-US" sz="1200" b="1" i="0" u="none" strike="noStrike" cap="none">
                <a:solidFill>
                  <a:srgbClr val="13362D"/>
                </a:solidFill>
                <a:latin typeface="Montserrat"/>
                <a:ea typeface="Montserrat"/>
                <a:cs typeface="Montserrat"/>
                <a:sym typeface="Montserrat"/>
              </a:rPr>
              <a:t>NATURAL SCIENCE</a:t>
            </a:r>
            <a:endParaRPr/>
          </a:p>
        </p:txBody>
      </p:sp>
      <p:pic>
        <p:nvPicPr>
          <p:cNvPr id="28" name="Google Shape;28;p3"/>
          <p:cNvPicPr preferRelativeResize="0"/>
          <p:nvPr/>
        </p:nvPicPr>
        <p:blipFill rotWithShape="1">
          <a:blip r:embed="rId3">
            <a:alphaModFix/>
          </a:blip>
          <a:srcRect/>
          <a:stretch/>
        </p:blipFill>
        <p:spPr>
          <a:xfrm>
            <a:off x="305914" y="6570682"/>
            <a:ext cx="271921" cy="236043"/>
          </a:xfrm>
          <a:prstGeom prst="rect">
            <a:avLst/>
          </a:prstGeom>
          <a:noFill/>
          <a:ln>
            <a:noFill/>
          </a:ln>
        </p:spPr>
      </p:pic>
      <p:cxnSp>
        <p:nvCxnSpPr>
          <p:cNvPr id="29" name="Google Shape;29;p3"/>
          <p:cNvCxnSpPr/>
          <p:nvPr/>
        </p:nvCxnSpPr>
        <p:spPr>
          <a:xfrm>
            <a:off x="828319" y="1017287"/>
            <a:ext cx="1524000" cy="0"/>
          </a:xfrm>
          <a:prstGeom prst="straightConnector1">
            <a:avLst/>
          </a:prstGeom>
          <a:noFill/>
          <a:ln w="57150" cap="flat" cmpd="sng">
            <a:solidFill>
              <a:srgbClr val="83A13A"/>
            </a:solidFill>
            <a:prstDash val="solid"/>
            <a:round/>
            <a:headEnd type="none" w="sm" len="sm"/>
            <a:tailEnd type="none" w="sm" len="sm"/>
          </a:ln>
        </p:spPr>
      </p:cxnSp>
      <p:pic>
        <p:nvPicPr>
          <p:cNvPr id="30" name="Google Shape;30;p3"/>
          <p:cNvPicPr preferRelativeResize="0"/>
          <p:nvPr/>
        </p:nvPicPr>
        <p:blipFill rotWithShape="1">
          <a:blip r:embed="rId4">
            <a:alphaModFix/>
          </a:blip>
          <a:srcRect/>
          <a:stretch/>
        </p:blipFill>
        <p:spPr>
          <a:xfrm>
            <a:off x="266516" y="6549981"/>
            <a:ext cx="238851" cy="277000"/>
          </a:xfrm>
          <a:prstGeom prst="rect">
            <a:avLst/>
          </a:prstGeom>
          <a:noFill/>
          <a:ln>
            <a:noFill/>
          </a:ln>
        </p:spPr>
      </p:pic>
    </p:spTree>
    <p:extLst>
      <p:ext uri="{BB962C8B-B14F-4D97-AF65-F5344CB8AC3E}">
        <p14:creationId xmlns:p14="http://schemas.microsoft.com/office/powerpoint/2010/main" val="480126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p:nvPr/>
        </p:nvSpPr>
        <p:spPr>
          <a:xfrm>
            <a:off x="2500" y="6707479"/>
            <a:ext cx="12190413" cy="159452"/>
          </a:xfrm>
          <a:prstGeom prst="rect">
            <a:avLst/>
          </a:prstGeom>
          <a:noFill/>
          <a:ln>
            <a:noFill/>
          </a:ln>
        </p:spPr>
        <p:txBody>
          <a:bodyPr spcFirstLastPara="1" wrap="square" lIns="29975" tIns="29975" rIns="29975" bIns="29975" anchor="ctr" anchorCtr="0">
            <a:noAutofit/>
          </a:bodyPr>
          <a:lstStyle/>
          <a:p>
            <a:pPr marL="0" marR="0" lvl="0" indent="0" algn="l" rtl="0">
              <a:spcBef>
                <a:spcPts val="0"/>
              </a:spcBef>
              <a:spcAft>
                <a:spcPts val="0"/>
              </a:spcAft>
              <a:buNone/>
            </a:pPr>
            <a:endParaRPr sz="3200" b="0" i="0" u="none" strike="noStrike" cap="none">
              <a:solidFill>
                <a:srgbClr val="538CD5"/>
              </a:solidFill>
              <a:latin typeface="Arial"/>
              <a:ea typeface="Arial"/>
              <a:cs typeface="Arial"/>
              <a:sym typeface="Arial"/>
            </a:endParaRPr>
          </a:p>
        </p:txBody>
      </p:sp>
      <p:sp>
        <p:nvSpPr>
          <p:cNvPr id="13" name="Google Shape;13;p2"/>
          <p:cNvSpPr/>
          <p:nvPr/>
        </p:nvSpPr>
        <p:spPr>
          <a:xfrm>
            <a:off x="2500" y="6707479"/>
            <a:ext cx="12190413" cy="159452"/>
          </a:xfrm>
          <a:prstGeom prst="rect">
            <a:avLst/>
          </a:prstGeom>
          <a:noFill/>
          <a:ln>
            <a:noFill/>
          </a:ln>
        </p:spPr>
        <p:txBody>
          <a:bodyPr spcFirstLastPara="1" wrap="square" lIns="29975" tIns="29975" rIns="29975" bIns="29975" anchor="ctr" anchorCtr="0">
            <a:noAutofit/>
          </a:bodyPr>
          <a:lstStyle/>
          <a:p>
            <a:pPr marL="0" marR="0" lvl="0" indent="0" algn="l" rtl="0">
              <a:spcBef>
                <a:spcPts val="0"/>
              </a:spcBef>
              <a:spcAft>
                <a:spcPts val="0"/>
              </a:spcAft>
              <a:buNone/>
            </a:pPr>
            <a:endParaRPr sz="3200" b="0" i="0" u="none" strike="noStrike" cap="none">
              <a:solidFill>
                <a:srgbClr val="538CD5"/>
              </a:solidFill>
              <a:latin typeface="Arial"/>
              <a:ea typeface="Arial"/>
              <a:cs typeface="Arial"/>
              <a:sym typeface="Arial"/>
            </a:endParaRPr>
          </a:p>
        </p:txBody>
      </p:sp>
      <p:sp>
        <p:nvSpPr>
          <p:cNvPr id="14" name="Google Shape;14;p2"/>
          <p:cNvSpPr txBox="1">
            <a:spLocks noGrp="1"/>
          </p:cNvSpPr>
          <p:nvPr>
            <p:ph type="body" idx="1"/>
          </p:nvPr>
        </p:nvSpPr>
        <p:spPr>
          <a:xfrm>
            <a:off x="1162938" y="3462183"/>
            <a:ext cx="5490633" cy="346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50"/>
              </a:spcBef>
              <a:spcAft>
                <a:spcPts val="0"/>
              </a:spcAft>
              <a:buClr>
                <a:schemeClr val="lt1"/>
              </a:buClr>
              <a:buSzPts val="2250"/>
              <a:buFont typeface="Arial"/>
              <a:buNone/>
              <a:defRPr sz="2250" b="0" i="0" u="none" strike="noStrike" cap="none">
                <a:solidFill>
                  <a:schemeClr val="lt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body" idx="2"/>
          </p:nvPr>
        </p:nvSpPr>
        <p:spPr>
          <a:xfrm>
            <a:off x="1162937" y="3826022"/>
            <a:ext cx="1422400" cy="3492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00"/>
              </a:spcBef>
              <a:spcAft>
                <a:spcPts val="0"/>
              </a:spcAft>
              <a:buClr>
                <a:schemeClr val="lt1"/>
              </a:buClr>
              <a:buSzPts val="1500"/>
              <a:buFont typeface="Arial"/>
              <a:buNone/>
              <a:defRPr sz="1500" b="1" i="0" u="none" strike="noStrike" cap="none">
                <a:solidFill>
                  <a:schemeClr val="lt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body" idx="3"/>
          </p:nvPr>
        </p:nvSpPr>
        <p:spPr>
          <a:xfrm>
            <a:off x="1141534" y="2202743"/>
            <a:ext cx="8777817" cy="86518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120"/>
              </a:spcBef>
              <a:spcAft>
                <a:spcPts val="0"/>
              </a:spcAft>
              <a:buClr>
                <a:srgbClr val="FFFFFF"/>
              </a:buClr>
              <a:buSzPts val="5600"/>
              <a:buFont typeface="Arial"/>
              <a:buNone/>
              <a:defRPr sz="5600" b="1" i="0" u="none" strike="noStrike" cap="none">
                <a:solidFill>
                  <a:srgbClr val="FFFFFF"/>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7" name="Google Shape;17;p2"/>
          <p:cNvCxnSpPr/>
          <p:nvPr/>
        </p:nvCxnSpPr>
        <p:spPr>
          <a:xfrm>
            <a:off x="1264971" y="3251200"/>
            <a:ext cx="1524000" cy="0"/>
          </a:xfrm>
          <a:prstGeom prst="straightConnector1">
            <a:avLst/>
          </a:prstGeom>
          <a:noFill/>
          <a:ln w="57150" cap="flat" cmpd="sng">
            <a:solidFill>
              <a:srgbClr val="83A13A"/>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7377344" y="5588145"/>
            <a:ext cx="4617493" cy="1144833"/>
          </a:xfrm>
          <a:prstGeom prst="rect">
            <a:avLst/>
          </a:prstGeom>
          <a:noFill/>
          <a:ln>
            <a:noFill/>
          </a:ln>
        </p:spPr>
      </p:pic>
    </p:spTree>
    <p:extLst>
      <p:ext uri="{BB962C8B-B14F-4D97-AF65-F5344CB8AC3E}">
        <p14:creationId xmlns:p14="http://schemas.microsoft.com/office/powerpoint/2010/main" val="174847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5DF95C5-5141-23B7-F988-128CAE75EBC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7" name="Shape 18"/>
          <p:cNvSpPr/>
          <p:nvPr/>
        </p:nvSpPr>
        <p:spPr>
          <a:xfrm>
            <a:off x="2500" y="6707479"/>
            <a:ext cx="12190413" cy="159452"/>
          </a:xfrm>
          <a:prstGeom prst="rect">
            <a:avLst/>
          </a:prstGeom>
          <a:noFill/>
          <a:ln w="12700">
            <a:miter lim="400000"/>
          </a:ln>
        </p:spPr>
        <p:txBody>
          <a:bodyPr lIns="29996" tIns="29996" rIns="29996" bIns="29996" anchor="ctr"/>
          <a:lstStyle/>
          <a:p>
            <a:pPr>
              <a:defRPr sz="3200"/>
            </a:pPr>
            <a:endParaRPr sz="3200">
              <a:solidFill>
                <a:schemeClr val="tx2">
                  <a:lumMod val="60000"/>
                  <a:lumOff val="40000"/>
                </a:schemeClr>
              </a:solidFill>
            </a:endParaRPr>
          </a:p>
        </p:txBody>
      </p:sp>
      <p:sp>
        <p:nvSpPr>
          <p:cNvPr id="13" name="Shape 18"/>
          <p:cNvSpPr/>
          <p:nvPr userDrawn="1"/>
        </p:nvSpPr>
        <p:spPr>
          <a:xfrm>
            <a:off x="2500" y="6707479"/>
            <a:ext cx="12190413" cy="159452"/>
          </a:xfrm>
          <a:prstGeom prst="rect">
            <a:avLst/>
          </a:prstGeom>
          <a:noFill/>
          <a:ln w="12700">
            <a:miter lim="400000"/>
          </a:ln>
        </p:spPr>
        <p:txBody>
          <a:bodyPr lIns="29996" tIns="29996" rIns="29996" bIns="29996" anchor="ctr"/>
          <a:lstStyle/>
          <a:p>
            <a:pPr>
              <a:defRPr sz="3200"/>
            </a:pPr>
            <a:endParaRPr sz="3200">
              <a:solidFill>
                <a:schemeClr val="tx2">
                  <a:lumMod val="60000"/>
                  <a:lumOff val="40000"/>
                </a:schemeClr>
              </a:solidFill>
            </a:endParaRPr>
          </a:p>
        </p:txBody>
      </p:sp>
      <p:sp>
        <p:nvSpPr>
          <p:cNvPr id="20" name="Text Placeholder 19"/>
          <p:cNvSpPr>
            <a:spLocks noGrp="1"/>
          </p:cNvSpPr>
          <p:nvPr>
            <p:ph type="body" sz="quarter" idx="16" hasCustomPrompt="1"/>
          </p:nvPr>
        </p:nvSpPr>
        <p:spPr>
          <a:xfrm>
            <a:off x="1162938" y="3462183"/>
            <a:ext cx="5490633" cy="346075"/>
          </a:xfrm>
          <a:prstGeom prst="rect">
            <a:avLst/>
          </a:prstGeom>
        </p:spPr>
        <p:txBody>
          <a:bodyPr vert="horz"/>
          <a:lstStyle>
            <a:lvl1pPr>
              <a:defRPr sz="2250" b="0" i="0" baseline="0">
                <a:solidFill>
                  <a:schemeClr val="bg1"/>
                </a:solidFill>
                <a:latin typeface="Arial"/>
                <a:cs typeface="Arial"/>
              </a:defRPr>
            </a:lvl1pPr>
          </a:lstStyle>
          <a:p>
            <a:pPr lvl="0"/>
            <a:r>
              <a:rPr lang="en-US"/>
              <a:t>Subtitle or Presenter Name</a:t>
            </a:r>
          </a:p>
        </p:txBody>
      </p:sp>
      <p:sp>
        <p:nvSpPr>
          <p:cNvPr id="22" name="Text Placeholder 21"/>
          <p:cNvSpPr>
            <a:spLocks noGrp="1"/>
          </p:cNvSpPr>
          <p:nvPr>
            <p:ph type="body" sz="quarter" idx="17" hasCustomPrompt="1"/>
          </p:nvPr>
        </p:nvSpPr>
        <p:spPr>
          <a:xfrm>
            <a:off x="1162937" y="3826022"/>
            <a:ext cx="1422400" cy="349250"/>
          </a:xfrm>
          <a:prstGeom prst="rect">
            <a:avLst/>
          </a:prstGeom>
        </p:spPr>
        <p:txBody>
          <a:bodyPr vert="horz"/>
          <a:lstStyle>
            <a:lvl1pPr>
              <a:defRPr sz="1500" b="1" i="0">
                <a:solidFill>
                  <a:schemeClr val="bg1"/>
                </a:solidFill>
                <a:latin typeface="Arial"/>
                <a:cs typeface="Arial"/>
              </a:defRPr>
            </a:lvl1pPr>
          </a:lstStyle>
          <a:p>
            <a:pPr lvl="0"/>
            <a:r>
              <a:rPr lang="en-US"/>
              <a:t>DATE</a:t>
            </a:r>
          </a:p>
        </p:txBody>
      </p:sp>
      <p:sp>
        <p:nvSpPr>
          <p:cNvPr id="9" name="Text Placeholder 7">
            <a:extLst>
              <a:ext uri="{FF2B5EF4-FFF2-40B4-BE49-F238E27FC236}">
                <a16:creationId xmlns:a16="http://schemas.microsoft.com/office/drawing/2014/main" id="{FE5A6BA1-1EA4-F3C0-22A3-DD6B0538EEAB}"/>
              </a:ext>
            </a:extLst>
          </p:cNvPr>
          <p:cNvSpPr>
            <a:spLocks noGrp="1"/>
          </p:cNvSpPr>
          <p:nvPr>
            <p:ph type="body" sz="quarter" idx="18" hasCustomPrompt="1"/>
          </p:nvPr>
        </p:nvSpPr>
        <p:spPr>
          <a:xfrm>
            <a:off x="1141534" y="2202743"/>
            <a:ext cx="8777817" cy="865189"/>
          </a:xfrm>
          <a:prstGeom prst="rect">
            <a:avLst/>
          </a:prstGeom>
        </p:spPr>
        <p:txBody>
          <a:bodyPr vert="horz"/>
          <a:lstStyle>
            <a:lvl1pPr>
              <a:defRPr sz="5600" b="1">
                <a:solidFill>
                  <a:srgbClr val="FFFFFF"/>
                </a:solidFill>
                <a:latin typeface="Arial"/>
                <a:cs typeface="Arial"/>
              </a:defRPr>
            </a:lvl1pPr>
          </a:lstStyle>
          <a:p>
            <a:pPr lvl="0"/>
            <a:r>
              <a:rPr lang="en-US"/>
              <a:t>Presentation Title</a:t>
            </a:r>
          </a:p>
        </p:txBody>
      </p:sp>
      <p:cxnSp>
        <p:nvCxnSpPr>
          <p:cNvPr id="18" name="Straight Connector 17">
            <a:extLst>
              <a:ext uri="{FF2B5EF4-FFF2-40B4-BE49-F238E27FC236}">
                <a16:creationId xmlns:a16="http://schemas.microsoft.com/office/drawing/2014/main" id="{CB63AD2E-D158-F23B-1886-79D0A4318413}"/>
              </a:ext>
            </a:extLst>
          </p:cNvPr>
          <p:cNvCxnSpPr>
            <a:cxnSpLocks/>
          </p:cNvCxnSpPr>
          <p:nvPr userDrawn="1"/>
        </p:nvCxnSpPr>
        <p:spPr>
          <a:xfrm>
            <a:off x="1264971" y="3251200"/>
            <a:ext cx="1524000" cy="0"/>
          </a:xfrm>
          <a:prstGeom prst="line">
            <a:avLst/>
          </a:prstGeom>
          <a:ln w="57150">
            <a:solidFill>
              <a:srgbClr val="83A13A"/>
            </a:solidFill>
          </a:ln>
          <a:effectLst/>
        </p:spPr>
        <p:style>
          <a:lnRef idx="2">
            <a:schemeClr val="accent1"/>
          </a:lnRef>
          <a:fillRef idx="0">
            <a:schemeClr val="accent1"/>
          </a:fillRef>
          <a:effectRef idx="1">
            <a:schemeClr val="accent1"/>
          </a:effectRef>
          <a:fontRef idx="minor">
            <a:schemeClr val="tx1"/>
          </a:fontRef>
        </p:style>
      </p:cxnSp>
      <p:pic>
        <p:nvPicPr>
          <p:cNvPr id="26" name="Picture 25">
            <a:extLst>
              <a:ext uri="{FF2B5EF4-FFF2-40B4-BE49-F238E27FC236}">
                <a16:creationId xmlns:a16="http://schemas.microsoft.com/office/drawing/2014/main" id="{6B40CD8B-DDB4-A963-CA64-E06DAEE65B86}"/>
              </a:ext>
            </a:extLst>
          </p:cNvPr>
          <p:cNvPicPr>
            <a:picLocks noChangeAspect="1"/>
          </p:cNvPicPr>
          <p:nvPr userDrawn="1"/>
        </p:nvPicPr>
        <p:blipFill>
          <a:blip r:embed="rId3"/>
          <a:stretch>
            <a:fillRect/>
          </a:stretch>
        </p:blipFill>
        <p:spPr>
          <a:xfrm>
            <a:off x="7377344" y="5588145"/>
            <a:ext cx="4617493" cy="1144833"/>
          </a:xfrm>
          <a:prstGeom prst="rect">
            <a:avLst/>
          </a:prstGeom>
        </p:spPr>
      </p:pic>
    </p:spTree>
    <p:extLst>
      <p:ext uri="{BB962C8B-B14F-4D97-AF65-F5344CB8AC3E}">
        <p14:creationId xmlns:p14="http://schemas.microsoft.com/office/powerpoint/2010/main" val="2056144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B6756FB-D128-F76D-2AA3-68177A71FBE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4" name="Rectangle 23"/>
          <p:cNvSpPr/>
          <p:nvPr userDrawn="1"/>
        </p:nvSpPr>
        <p:spPr>
          <a:xfrm>
            <a:off x="3758185" y="6483351"/>
            <a:ext cx="8446358"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 name="Rectangle 24"/>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6" name="Slide Number Placeholder 5"/>
          <p:cNvSpPr>
            <a:spLocks noGrp="1"/>
          </p:cNvSpPr>
          <p:nvPr>
            <p:ph type="sldNum" sz="quarter" idx="12"/>
          </p:nvPr>
        </p:nvSpPr>
        <p:spPr>
          <a:xfrm>
            <a:off x="11564041" y="6593571"/>
            <a:ext cx="388875" cy="206376"/>
          </a:xfrm>
          <a:prstGeom prst="rect">
            <a:avLst/>
          </a:prstGeom>
        </p:spPr>
        <p:txBody>
          <a:bodyPr lIns="38396" tIns="19198" rIns="38396" bIns="19198"/>
          <a:lstStyle>
            <a:lvl1pPr algn="l">
              <a:defRPr sz="1050" b="1">
                <a:solidFill>
                  <a:srgbClr val="13362D"/>
                </a:solidFill>
              </a:defRPr>
            </a:lvl1pPr>
          </a:lstStyle>
          <a:p>
            <a:pPr algn="r"/>
            <a:fld id="{73AD0363-BBEA-5A4C-BB5B-A2508ACEB79D}" type="slidenum">
              <a:rPr lang="en-US" smtClean="0">
                <a:cs typeface="Helvetica Light"/>
              </a:rPr>
              <a:pPr algn="r"/>
              <a:t>‹#›</a:t>
            </a:fld>
            <a:r>
              <a:rPr lang="en-US"/>
              <a:t> </a:t>
            </a:r>
          </a:p>
        </p:txBody>
      </p:sp>
      <p:sp>
        <p:nvSpPr>
          <p:cNvPr id="13" name="Footer Placeholder 4"/>
          <p:cNvSpPr>
            <a:spLocks noGrp="1"/>
          </p:cNvSpPr>
          <p:nvPr>
            <p:ph type="ftr" sz="quarter" idx="3"/>
          </p:nvPr>
        </p:nvSpPr>
        <p:spPr>
          <a:xfrm>
            <a:off x="3758185" y="6514760"/>
            <a:ext cx="7676092" cy="365125"/>
          </a:xfrm>
          <a:prstGeom prst="rect">
            <a:avLst/>
          </a:prstGeom>
        </p:spPr>
        <p:txBody>
          <a:bodyPr vert="horz" lIns="38396" tIns="19198" rIns="38396" bIns="19198" rtlCol="0" anchor="ctr"/>
          <a:lstStyle>
            <a:lvl1pPr algn="r">
              <a:defRPr sz="1400" b="0" i="0">
                <a:solidFill>
                  <a:srgbClr val="13362D"/>
                </a:solidFill>
                <a:latin typeface="+mn-lt"/>
                <a:cs typeface="Helvetica Light"/>
              </a:defRPr>
            </a:lvl1pPr>
          </a:lstStyle>
          <a:p>
            <a:r>
              <a:rPr lang="en-US"/>
              <a:t>Presentation Title</a:t>
            </a:r>
          </a:p>
        </p:txBody>
      </p:sp>
      <p:sp>
        <p:nvSpPr>
          <p:cNvPr id="15" name="Title 1"/>
          <p:cNvSpPr>
            <a:spLocks noGrp="1"/>
          </p:cNvSpPr>
          <p:nvPr>
            <p:ph type="title" hasCustomPrompt="1"/>
          </p:nvPr>
        </p:nvSpPr>
        <p:spPr>
          <a:xfrm>
            <a:off x="774599" y="228454"/>
            <a:ext cx="10972800" cy="866922"/>
          </a:xfrm>
          <a:prstGeom prst="rect">
            <a:avLst/>
          </a:prstGeom>
        </p:spPr>
        <p:txBody>
          <a:bodyPr lIns="38396" tIns="19198" rIns="38396" bIns="19198" anchor="t">
            <a:normAutofit/>
          </a:bodyPr>
          <a:lstStyle>
            <a:lvl1pPr algn="l">
              <a:defRPr sz="4400" baseline="0">
                <a:latin typeface="+mj-lt"/>
              </a:defRPr>
            </a:lvl1pPr>
          </a:lstStyle>
          <a:p>
            <a:r>
              <a:rPr lang="en-US"/>
              <a:t>Title Text</a:t>
            </a:r>
          </a:p>
        </p:txBody>
      </p:sp>
      <p:sp>
        <p:nvSpPr>
          <p:cNvPr id="18" name="Content Placeholder 2"/>
          <p:cNvSpPr>
            <a:spLocks noGrp="1"/>
          </p:cNvSpPr>
          <p:nvPr>
            <p:ph idx="1" hasCustomPrompt="1"/>
          </p:nvPr>
        </p:nvSpPr>
        <p:spPr>
          <a:xfrm>
            <a:off x="774599" y="1895149"/>
            <a:ext cx="10972800" cy="4262011"/>
          </a:xfrm>
          <a:prstGeom prst="rect">
            <a:avLst/>
          </a:prstGeom>
        </p:spPr>
        <p:txBody>
          <a:bodyPr lIns="38396" tIns="19198" rIns="38396" bIns="19198">
            <a:normAutofit/>
          </a:bodyPr>
          <a:lstStyle>
            <a:lvl1pPr>
              <a:lnSpc>
                <a:spcPct val="90000"/>
              </a:lnSpc>
              <a:defRPr sz="2800">
                <a:latin typeface="+mn-lt"/>
              </a:defRPr>
            </a:lvl1pPr>
            <a:lvl2pPr>
              <a:lnSpc>
                <a:spcPct val="150000"/>
              </a:lnSpc>
              <a:spcBef>
                <a:spcPts val="1200"/>
              </a:spcBef>
              <a:defRPr sz="2800">
                <a:latin typeface="+mn-lt"/>
              </a:defRPr>
            </a:lvl2pPr>
            <a:lvl3pPr marL="914239" indent="0">
              <a:lnSpc>
                <a:spcPct val="150000"/>
              </a:lnSpc>
              <a:spcBef>
                <a:spcPts val="1200"/>
              </a:spcBef>
              <a:buNone/>
              <a:defRPr sz="2800">
                <a:latin typeface="+mn-lt"/>
              </a:defRPr>
            </a:lvl3pPr>
            <a:lvl4pPr marL="1371359" indent="0">
              <a:lnSpc>
                <a:spcPct val="150000"/>
              </a:lnSpc>
              <a:spcBef>
                <a:spcPts val="1200"/>
              </a:spcBef>
              <a:buNone/>
              <a:defRPr sz="2800">
                <a:latin typeface="+mn-lt"/>
              </a:defRPr>
            </a:lvl4pPr>
            <a:lvl5pPr marL="1828478" indent="0">
              <a:lnSpc>
                <a:spcPct val="150000"/>
              </a:lnSpc>
              <a:spcBef>
                <a:spcPts val="1200"/>
              </a:spcBef>
              <a:buNone/>
              <a:defRPr sz="2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 name="TextBox 1">
            <a:extLst>
              <a:ext uri="{FF2B5EF4-FFF2-40B4-BE49-F238E27FC236}">
                <a16:creationId xmlns:a16="http://schemas.microsoft.com/office/drawing/2014/main" id="{D129F1BD-1F36-2412-C9D2-72BC11F24D62}"/>
              </a:ext>
            </a:extLst>
          </p:cNvPr>
          <p:cNvSpPr txBox="1"/>
          <p:nvPr userDrawn="1"/>
        </p:nvSpPr>
        <p:spPr>
          <a:xfrm>
            <a:off x="486395" y="6558912"/>
            <a:ext cx="4299208" cy="276999"/>
          </a:xfrm>
          <a:prstGeom prst="rect">
            <a:avLst/>
          </a:prstGeom>
          <a:noFill/>
        </p:spPr>
        <p:txBody>
          <a:bodyPr wrap="square" rtlCol="0">
            <a:spAutoFit/>
          </a:bodyPr>
          <a:lstStyle/>
          <a:p>
            <a:pPr algn="l"/>
            <a:r>
              <a:rPr lang="en-US" sz="1200" b="0" i="0" spc="100" baseline="0">
                <a:solidFill>
                  <a:srgbClr val="13362D"/>
                </a:solidFill>
                <a:latin typeface="Gotham Book" pitchFamily="2" charset="0"/>
                <a:cs typeface="Gotham Book" pitchFamily="2" charset="0"/>
              </a:rPr>
              <a:t>COLLEGE OF </a:t>
            </a:r>
            <a:r>
              <a:rPr lang="en-US" sz="1200" b="1" i="0" spc="100" baseline="0">
                <a:solidFill>
                  <a:srgbClr val="13362D"/>
                </a:solidFill>
                <a:latin typeface="Gotham Bold" pitchFamily="2" charset="0"/>
                <a:cs typeface="Gotham Bold" pitchFamily="2" charset="0"/>
              </a:rPr>
              <a:t>NATURAL SCIENCE</a:t>
            </a:r>
          </a:p>
        </p:txBody>
      </p:sp>
      <p:pic>
        <p:nvPicPr>
          <p:cNvPr id="4" name="Graphic 3">
            <a:extLst>
              <a:ext uri="{FF2B5EF4-FFF2-40B4-BE49-F238E27FC236}">
                <a16:creationId xmlns:a16="http://schemas.microsoft.com/office/drawing/2014/main" id="{C7A360E3-5C68-BDAF-9502-F65DF33D51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5914" y="6570682"/>
            <a:ext cx="271921" cy="236043"/>
          </a:xfrm>
          <a:prstGeom prst="rect">
            <a:avLst/>
          </a:prstGeom>
        </p:spPr>
      </p:pic>
      <p:cxnSp>
        <p:nvCxnSpPr>
          <p:cNvPr id="8" name="Straight Connector 7">
            <a:extLst>
              <a:ext uri="{FF2B5EF4-FFF2-40B4-BE49-F238E27FC236}">
                <a16:creationId xmlns:a16="http://schemas.microsoft.com/office/drawing/2014/main" id="{D09723E1-0A28-3582-6A3F-244AF258C340}"/>
              </a:ext>
            </a:extLst>
          </p:cNvPr>
          <p:cNvCxnSpPr>
            <a:cxnSpLocks/>
          </p:cNvCxnSpPr>
          <p:nvPr userDrawn="1"/>
        </p:nvCxnSpPr>
        <p:spPr>
          <a:xfrm>
            <a:off x="828319" y="1017287"/>
            <a:ext cx="1524000" cy="0"/>
          </a:xfrm>
          <a:prstGeom prst="line">
            <a:avLst/>
          </a:prstGeom>
          <a:ln w="57150">
            <a:solidFill>
              <a:srgbClr val="83A13A"/>
            </a:solidFill>
          </a:ln>
          <a:effectLst/>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A1C85EFB-B818-9DA2-7EAE-D123252FBB5D}"/>
              </a:ext>
            </a:extLst>
          </p:cNvPr>
          <p:cNvPicPr>
            <a:picLocks noChangeAspect="1"/>
          </p:cNvPicPr>
          <p:nvPr userDrawn="1"/>
        </p:nvPicPr>
        <p:blipFill>
          <a:blip r:embed="rId5"/>
          <a:stretch>
            <a:fillRect/>
          </a:stretch>
        </p:blipFill>
        <p:spPr>
          <a:xfrm>
            <a:off x="266516" y="6549981"/>
            <a:ext cx="238851" cy="277000"/>
          </a:xfrm>
          <a:prstGeom prst="rect">
            <a:avLst/>
          </a:prstGeom>
        </p:spPr>
      </p:pic>
    </p:spTree>
    <p:extLst>
      <p:ext uri="{BB962C8B-B14F-4D97-AF65-F5344CB8AC3E}">
        <p14:creationId xmlns:p14="http://schemas.microsoft.com/office/powerpoint/2010/main" val="43892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p:nvPr/>
        </p:nvSpPr>
        <p:spPr>
          <a:xfrm>
            <a:off x="2500" y="6707479"/>
            <a:ext cx="12190413" cy="159452"/>
          </a:xfrm>
          <a:prstGeom prst="rect">
            <a:avLst/>
          </a:prstGeom>
          <a:noFill/>
          <a:ln>
            <a:noFill/>
          </a:ln>
        </p:spPr>
        <p:txBody>
          <a:bodyPr spcFirstLastPara="1" wrap="square" lIns="29975" tIns="29975" rIns="29975" bIns="29975" anchor="ctr" anchorCtr="0">
            <a:noAutofit/>
          </a:bodyPr>
          <a:lstStyle/>
          <a:p>
            <a:pPr marL="0" marR="0" lvl="0" indent="0" algn="l" rtl="0">
              <a:spcBef>
                <a:spcPts val="0"/>
              </a:spcBef>
              <a:spcAft>
                <a:spcPts val="0"/>
              </a:spcAft>
              <a:buNone/>
            </a:pPr>
            <a:endParaRPr sz="3200" b="0" i="0" u="none" strike="noStrike" cap="none">
              <a:solidFill>
                <a:srgbClr val="538CD5"/>
              </a:solidFill>
              <a:latin typeface="Arial"/>
              <a:ea typeface="Arial"/>
              <a:cs typeface="Arial"/>
              <a:sym typeface="Arial"/>
            </a:endParaRPr>
          </a:p>
        </p:txBody>
      </p:sp>
      <p:sp>
        <p:nvSpPr>
          <p:cNvPr id="13" name="Google Shape;13;p2"/>
          <p:cNvSpPr/>
          <p:nvPr/>
        </p:nvSpPr>
        <p:spPr>
          <a:xfrm>
            <a:off x="2500" y="6707479"/>
            <a:ext cx="12190413" cy="159452"/>
          </a:xfrm>
          <a:prstGeom prst="rect">
            <a:avLst/>
          </a:prstGeom>
          <a:noFill/>
          <a:ln>
            <a:noFill/>
          </a:ln>
        </p:spPr>
        <p:txBody>
          <a:bodyPr spcFirstLastPara="1" wrap="square" lIns="29975" tIns="29975" rIns="29975" bIns="29975" anchor="ctr" anchorCtr="0">
            <a:noAutofit/>
          </a:bodyPr>
          <a:lstStyle/>
          <a:p>
            <a:pPr marL="0" marR="0" lvl="0" indent="0" algn="l" rtl="0">
              <a:spcBef>
                <a:spcPts val="0"/>
              </a:spcBef>
              <a:spcAft>
                <a:spcPts val="0"/>
              </a:spcAft>
              <a:buNone/>
            </a:pPr>
            <a:endParaRPr sz="3200" b="0" i="0" u="none" strike="noStrike" cap="none">
              <a:solidFill>
                <a:srgbClr val="538CD5"/>
              </a:solidFill>
              <a:latin typeface="Arial"/>
              <a:ea typeface="Arial"/>
              <a:cs typeface="Arial"/>
              <a:sym typeface="Arial"/>
            </a:endParaRPr>
          </a:p>
        </p:txBody>
      </p:sp>
      <p:sp>
        <p:nvSpPr>
          <p:cNvPr id="14" name="Google Shape;14;p2"/>
          <p:cNvSpPr txBox="1">
            <a:spLocks noGrp="1"/>
          </p:cNvSpPr>
          <p:nvPr>
            <p:ph type="body" idx="1"/>
          </p:nvPr>
        </p:nvSpPr>
        <p:spPr>
          <a:xfrm>
            <a:off x="1162938" y="3462183"/>
            <a:ext cx="5490633" cy="346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50"/>
              </a:spcBef>
              <a:spcAft>
                <a:spcPts val="0"/>
              </a:spcAft>
              <a:buClr>
                <a:schemeClr val="lt1"/>
              </a:buClr>
              <a:buSzPts val="2250"/>
              <a:buFont typeface="Arial"/>
              <a:buNone/>
              <a:defRPr sz="2250" b="0" i="0" u="none" strike="noStrike" cap="none">
                <a:solidFill>
                  <a:schemeClr val="lt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body" idx="2"/>
          </p:nvPr>
        </p:nvSpPr>
        <p:spPr>
          <a:xfrm>
            <a:off x="1162937" y="3826022"/>
            <a:ext cx="1422400" cy="3492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00"/>
              </a:spcBef>
              <a:spcAft>
                <a:spcPts val="0"/>
              </a:spcAft>
              <a:buClr>
                <a:schemeClr val="lt1"/>
              </a:buClr>
              <a:buSzPts val="1500"/>
              <a:buFont typeface="Arial"/>
              <a:buNone/>
              <a:defRPr sz="1500" b="1" i="0" u="none" strike="noStrike" cap="none">
                <a:solidFill>
                  <a:schemeClr val="lt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body" idx="3"/>
          </p:nvPr>
        </p:nvSpPr>
        <p:spPr>
          <a:xfrm>
            <a:off x="1141534" y="2202743"/>
            <a:ext cx="8777817" cy="86518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120"/>
              </a:spcBef>
              <a:spcAft>
                <a:spcPts val="0"/>
              </a:spcAft>
              <a:buClr>
                <a:srgbClr val="FFFFFF"/>
              </a:buClr>
              <a:buSzPts val="5600"/>
              <a:buFont typeface="Arial"/>
              <a:buNone/>
              <a:defRPr sz="5600" b="1" i="0" u="none" strike="noStrike" cap="none">
                <a:solidFill>
                  <a:srgbClr val="FFFFFF"/>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7" name="Google Shape;17;p2"/>
          <p:cNvCxnSpPr/>
          <p:nvPr/>
        </p:nvCxnSpPr>
        <p:spPr>
          <a:xfrm>
            <a:off x="1264971" y="3251200"/>
            <a:ext cx="1524000" cy="0"/>
          </a:xfrm>
          <a:prstGeom prst="straightConnector1">
            <a:avLst/>
          </a:prstGeom>
          <a:noFill/>
          <a:ln w="57150" cap="flat" cmpd="sng">
            <a:solidFill>
              <a:srgbClr val="83A13A"/>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7377344" y="5588145"/>
            <a:ext cx="4617493" cy="114483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3"/>
          <p:cNvSpPr/>
          <p:nvPr/>
        </p:nvSpPr>
        <p:spPr>
          <a:xfrm>
            <a:off x="3758185" y="6483351"/>
            <a:ext cx="8446358"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 name="Google Shape;22;p3"/>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13362D"/>
              </a:highlight>
              <a:latin typeface="Arial"/>
              <a:ea typeface="Arial"/>
              <a:cs typeface="Arial"/>
              <a:sym typeface="Arial"/>
            </a:endParaRPr>
          </a:p>
        </p:txBody>
      </p:sp>
      <p:sp>
        <p:nvSpPr>
          <p:cNvPr id="23" name="Google Shape;23;p3"/>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lvl1pPr marL="0" marR="0" lvl="0" indent="0" algn="r" rtl="0">
              <a:spcBef>
                <a:spcPts val="0"/>
              </a:spcBef>
              <a:buNone/>
              <a:defRPr sz="1050" b="1" i="0" u="none" strike="noStrike" cap="none">
                <a:solidFill>
                  <a:srgbClr val="13362D"/>
                </a:solidFill>
                <a:latin typeface="Arial"/>
                <a:ea typeface="Arial"/>
                <a:cs typeface="Arial"/>
                <a:sym typeface="Arial"/>
              </a:defRPr>
            </a:lvl1pPr>
            <a:lvl2pPr marL="0" marR="0" lvl="1" indent="0" algn="r" rtl="0">
              <a:spcBef>
                <a:spcPts val="0"/>
              </a:spcBef>
              <a:buNone/>
              <a:defRPr sz="1050" b="1" i="0" u="none" strike="noStrike" cap="none">
                <a:solidFill>
                  <a:srgbClr val="13362D"/>
                </a:solidFill>
                <a:latin typeface="Arial"/>
                <a:ea typeface="Arial"/>
                <a:cs typeface="Arial"/>
                <a:sym typeface="Arial"/>
              </a:defRPr>
            </a:lvl2pPr>
            <a:lvl3pPr marL="0" marR="0" lvl="2" indent="0" algn="r" rtl="0">
              <a:spcBef>
                <a:spcPts val="0"/>
              </a:spcBef>
              <a:buNone/>
              <a:defRPr sz="1050" b="1" i="0" u="none" strike="noStrike" cap="none">
                <a:solidFill>
                  <a:srgbClr val="13362D"/>
                </a:solidFill>
                <a:latin typeface="Arial"/>
                <a:ea typeface="Arial"/>
                <a:cs typeface="Arial"/>
                <a:sym typeface="Arial"/>
              </a:defRPr>
            </a:lvl3pPr>
            <a:lvl4pPr marL="0" marR="0" lvl="3" indent="0" algn="r" rtl="0">
              <a:spcBef>
                <a:spcPts val="0"/>
              </a:spcBef>
              <a:buNone/>
              <a:defRPr sz="1050" b="1" i="0" u="none" strike="noStrike" cap="none">
                <a:solidFill>
                  <a:srgbClr val="13362D"/>
                </a:solidFill>
                <a:latin typeface="Arial"/>
                <a:ea typeface="Arial"/>
                <a:cs typeface="Arial"/>
                <a:sym typeface="Arial"/>
              </a:defRPr>
            </a:lvl4pPr>
            <a:lvl5pPr marL="0" marR="0" lvl="4" indent="0" algn="r" rtl="0">
              <a:spcBef>
                <a:spcPts val="0"/>
              </a:spcBef>
              <a:buNone/>
              <a:defRPr sz="1050" b="1" i="0" u="none" strike="noStrike" cap="none">
                <a:solidFill>
                  <a:srgbClr val="13362D"/>
                </a:solidFill>
                <a:latin typeface="Arial"/>
                <a:ea typeface="Arial"/>
                <a:cs typeface="Arial"/>
                <a:sym typeface="Arial"/>
              </a:defRPr>
            </a:lvl5pPr>
            <a:lvl6pPr marL="0" marR="0" lvl="5" indent="0" algn="r" rtl="0">
              <a:spcBef>
                <a:spcPts val="0"/>
              </a:spcBef>
              <a:buNone/>
              <a:defRPr sz="1050" b="1" i="0" u="none" strike="noStrike" cap="none">
                <a:solidFill>
                  <a:srgbClr val="13362D"/>
                </a:solidFill>
                <a:latin typeface="Arial"/>
                <a:ea typeface="Arial"/>
                <a:cs typeface="Arial"/>
                <a:sym typeface="Arial"/>
              </a:defRPr>
            </a:lvl6pPr>
            <a:lvl7pPr marL="0" marR="0" lvl="6" indent="0" algn="r" rtl="0">
              <a:spcBef>
                <a:spcPts val="0"/>
              </a:spcBef>
              <a:buNone/>
              <a:defRPr sz="1050" b="1" i="0" u="none" strike="noStrike" cap="none">
                <a:solidFill>
                  <a:srgbClr val="13362D"/>
                </a:solidFill>
                <a:latin typeface="Arial"/>
                <a:ea typeface="Arial"/>
                <a:cs typeface="Arial"/>
                <a:sym typeface="Arial"/>
              </a:defRPr>
            </a:lvl7pPr>
            <a:lvl8pPr marL="0" marR="0" lvl="7" indent="0" algn="r" rtl="0">
              <a:spcBef>
                <a:spcPts val="0"/>
              </a:spcBef>
              <a:buNone/>
              <a:defRPr sz="1050" b="1" i="0" u="none" strike="noStrike" cap="none">
                <a:solidFill>
                  <a:srgbClr val="13362D"/>
                </a:solidFill>
                <a:latin typeface="Arial"/>
                <a:ea typeface="Arial"/>
                <a:cs typeface="Arial"/>
                <a:sym typeface="Arial"/>
              </a:defRPr>
            </a:lvl8pPr>
            <a:lvl9pPr marL="0" marR="0" lvl="8" indent="0" algn="r" rtl="0">
              <a:spcBef>
                <a:spcPts val="0"/>
              </a:spcBef>
              <a:buNone/>
              <a:defRPr sz="1050" b="1" i="0" u="none" strike="noStrike" cap="none">
                <a:solidFill>
                  <a:srgbClr val="13362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a:t>
            </a:r>
            <a:endParaRPr sz="1400" b="0">
              <a:solidFill>
                <a:srgbClr val="000000"/>
              </a:solidFill>
            </a:endParaRPr>
          </a:p>
        </p:txBody>
      </p:sp>
      <p:sp>
        <p:nvSpPr>
          <p:cNvPr id="24" name="Google Shape;24;p3"/>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lvl1pPr marR="0" lvl="0" algn="r" rtl="0">
              <a:spcBef>
                <a:spcPts val="0"/>
              </a:spcBef>
              <a:spcAft>
                <a:spcPts val="0"/>
              </a:spcAft>
              <a:buSzPts val="1400"/>
              <a:buNone/>
              <a:defRPr sz="1400" b="0" i="0" u="none" strike="noStrike" cap="none">
                <a:solidFill>
                  <a:srgbClr val="13362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774599" y="1895149"/>
            <a:ext cx="10972800" cy="4262011"/>
          </a:xfrm>
          <a:prstGeom prst="rect">
            <a:avLst/>
          </a:prstGeom>
          <a:noFill/>
          <a:ln>
            <a:noFill/>
          </a:ln>
        </p:spPr>
        <p:txBody>
          <a:bodyPr spcFirstLastPara="1" wrap="square" lIns="38375" tIns="19175" rIns="38375" bIns="19175" anchor="t" anchorCtr="0">
            <a:normAutofit/>
          </a:bodyPr>
          <a:lstStyle>
            <a:lvl1pPr marL="457200" marR="0" lvl="0" indent="-228600" algn="l" rtl="0">
              <a:lnSpc>
                <a:spcPct val="9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L="1828800" marR="0" lvl="3"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L="2286000" marR="0" lvl="4"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 name="Google Shape;27;p3"/>
          <p:cNvSpPr txBox="1"/>
          <p:nvPr/>
        </p:nvSpPr>
        <p:spPr>
          <a:xfrm>
            <a:off x="486395"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13362D"/>
                </a:solidFill>
                <a:latin typeface="Arial"/>
                <a:ea typeface="Arial"/>
                <a:cs typeface="Arial"/>
                <a:sym typeface="Arial"/>
              </a:rPr>
              <a:t>COLLEGE OF </a:t>
            </a:r>
            <a:r>
              <a:rPr lang="en-US" sz="1200" b="1" i="0" u="none" strike="noStrike" cap="none">
                <a:solidFill>
                  <a:srgbClr val="13362D"/>
                </a:solidFill>
                <a:latin typeface="Montserrat"/>
                <a:ea typeface="Montserrat"/>
                <a:cs typeface="Montserrat"/>
                <a:sym typeface="Montserrat"/>
              </a:rPr>
              <a:t>NATURAL SCIENCE</a:t>
            </a:r>
            <a:endParaRPr/>
          </a:p>
        </p:txBody>
      </p:sp>
      <p:pic>
        <p:nvPicPr>
          <p:cNvPr id="28" name="Google Shape;28;p3"/>
          <p:cNvPicPr preferRelativeResize="0"/>
          <p:nvPr/>
        </p:nvPicPr>
        <p:blipFill rotWithShape="1">
          <a:blip r:embed="rId3">
            <a:alphaModFix/>
          </a:blip>
          <a:srcRect/>
          <a:stretch/>
        </p:blipFill>
        <p:spPr>
          <a:xfrm>
            <a:off x="305914" y="6570682"/>
            <a:ext cx="271921" cy="236043"/>
          </a:xfrm>
          <a:prstGeom prst="rect">
            <a:avLst/>
          </a:prstGeom>
          <a:noFill/>
          <a:ln>
            <a:noFill/>
          </a:ln>
        </p:spPr>
      </p:pic>
      <p:cxnSp>
        <p:nvCxnSpPr>
          <p:cNvPr id="29" name="Google Shape;29;p3"/>
          <p:cNvCxnSpPr/>
          <p:nvPr/>
        </p:nvCxnSpPr>
        <p:spPr>
          <a:xfrm>
            <a:off x="828319" y="1017287"/>
            <a:ext cx="1524000" cy="0"/>
          </a:xfrm>
          <a:prstGeom prst="straightConnector1">
            <a:avLst/>
          </a:prstGeom>
          <a:noFill/>
          <a:ln w="57150" cap="flat" cmpd="sng">
            <a:solidFill>
              <a:srgbClr val="83A13A"/>
            </a:solidFill>
            <a:prstDash val="solid"/>
            <a:round/>
            <a:headEnd type="none" w="sm" len="sm"/>
            <a:tailEnd type="none" w="sm" len="sm"/>
          </a:ln>
        </p:spPr>
      </p:cxnSp>
      <p:pic>
        <p:nvPicPr>
          <p:cNvPr id="30" name="Google Shape;30;p3"/>
          <p:cNvPicPr preferRelativeResize="0"/>
          <p:nvPr/>
        </p:nvPicPr>
        <p:blipFill rotWithShape="1">
          <a:blip r:embed="rId4">
            <a:alphaModFix/>
          </a:blip>
          <a:srcRect/>
          <a:stretch/>
        </p:blipFill>
        <p:spPr>
          <a:xfrm>
            <a:off x="266516" y="6549981"/>
            <a:ext cx="238851" cy="277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5508"/>
          <a:stretch/>
        </p:blipFill>
        <p:spPr>
          <a:xfrm>
            <a:off x="0" y="0"/>
            <a:ext cx="12192000" cy="6480177"/>
          </a:xfrm>
          <a:prstGeom prst="rect">
            <a:avLst/>
          </a:prstGeom>
          <a:noFill/>
          <a:ln>
            <a:noFill/>
          </a:ln>
        </p:spPr>
      </p:pic>
      <p:sp>
        <p:nvSpPr>
          <p:cNvPr id="33" name="Google Shape;33;p4"/>
          <p:cNvSpPr/>
          <p:nvPr/>
        </p:nvSpPr>
        <p:spPr>
          <a:xfrm>
            <a:off x="2500" y="6707479"/>
            <a:ext cx="12190413" cy="159452"/>
          </a:xfrm>
          <a:prstGeom prst="rect">
            <a:avLst/>
          </a:prstGeom>
          <a:noFill/>
          <a:ln>
            <a:noFill/>
          </a:ln>
        </p:spPr>
        <p:txBody>
          <a:bodyPr spcFirstLastPara="1" wrap="square" lIns="29975" tIns="29975" rIns="29975" bIns="29975" anchor="ctr" anchorCtr="0">
            <a:noAutofit/>
          </a:bodyPr>
          <a:lstStyle/>
          <a:p>
            <a:pPr marL="0" marR="0" lvl="0" indent="0" algn="l" rtl="0">
              <a:spcBef>
                <a:spcPts val="0"/>
              </a:spcBef>
              <a:spcAft>
                <a:spcPts val="0"/>
              </a:spcAft>
              <a:buNone/>
            </a:pPr>
            <a:endParaRPr sz="3200">
              <a:solidFill>
                <a:srgbClr val="538CD5"/>
              </a:solidFill>
              <a:latin typeface="Arial"/>
              <a:ea typeface="Arial"/>
              <a:cs typeface="Arial"/>
              <a:sym typeface="Arial"/>
            </a:endParaRPr>
          </a:p>
        </p:txBody>
      </p:sp>
      <p:sp>
        <p:nvSpPr>
          <p:cNvPr id="34" name="Google Shape;34;p4"/>
          <p:cNvSpPr/>
          <p:nvPr/>
        </p:nvSpPr>
        <p:spPr>
          <a:xfrm>
            <a:off x="2500" y="6707479"/>
            <a:ext cx="12190413" cy="159452"/>
          </a:xfrm>
          <a:prstGeom prst="rect">
            <a:avLst/>
          </a:prstGeom>
          <a:noFill/>
          <a:ln>
            <a:noFill/>
          </a:ln>
        </p:spPr>
        <p:txBody>
          <a:bodyPr spcFirstLastPara="1" wrap="square" lIns="29975" tIns="29975" rIns="29975" bIns="29975" anchor="ctr" anchorCtr="0">
            <a:noAutofit/>
          </a:bodyPr>
          <a:lstStyle/>
          <a:p>
            <a:pPr marL="0" marR="0" lvl="0" indent="0" algn="l" rtl="0">
              <a:spcBef>
                <a:spcPts val="0"/>
              </a:spcBef>
              <a:spcAft>
                <a:spcPts val="0"/>
              </a:spcAft>
              <a:buNone/>
            </a:pPr>
            <a:endParaRPr sz="3200">
              <a:solidFill>
                <a:srgbClr val="538CD5"/>
              </a:solidFill>
              <a:latin typeface="Arial"/>
              <a:ea typeface="Arial"/>
              <a:cs typeface="Arial"/>
              <a:sym typeface="Arial"/>
            </a:endParaRPr>
          </a:p>
        </p:txBody>
      </p:sp>
      <p:sp>
        <p:nvSpPr>
          <p:cNvPr id="35" name="Google Shape;35;p4"/>
          <p:cNvSpPr/>
          <p:nvPr/>
        </p:nvSpPr>
        <p:spPr>
          <a:xfrm>
            <a:off x="2133600" y="6483351"/>
            <a:ext cx="10070941"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 name="Google Shape;36;p4"/>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highlight>
                <a:srgbClr val="13362D"/>
              </a:highlight>
              <a:latin typeface="Arial"/>
              <a:ea typeface="Arial"/>
              <a:cs typeface="Arial"/>
              <a:sym typeface="Arial"/>
            </a:endParaRPr>
          </a:p>
        </p:txBody>
      </p:sp>
      <p:sp>
        <p:nvSpPr>
          <p:cNvPr id="37" name="Google Shape;37;p4"/>
          <p:cNvSpPr txBox="1"/>
          <p:nvPr/>
        </p:nvSpPr>
        <p:spPr>
          <a:xfrm>
            <a:off x="239084"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13362D"/>
                </a:solidFill>
                <a:latin typeface="Montserrat"/>
                <a:ea typeface="Montserrat"/>
                <a:cs typeface="Montserrat"/>
                <a:sym typeface="Montserrat"/>
              </a:rPr>
              <a:t>NATSCI.MSU.EDU</a:t>
            </a:r>
            <a:endParaRPr/>
          </a:p>
        </p:txBody>
      </p:sp>
      <p:pic>
        <p:nvPicPr>
          <p:cNvPr id="38" name="Google Shape;38;p4"/>
          <p:cNvPicPr preferRelativeResize="0"/>
          <p:nvPr/>
        </p:nvPicPr>
        <p:blipFill rotWithShape="1">
          <a:blip r:embed="rId3">
            <a:alphaModFix/>
          </a:blip>
          <a:srcRect/>
          <a:stretch/>
        </p:blipFill>
        <p:spPr>
          <a:xfrm>
            <a:off x="6822394" y="815076"/>
            <a:ext cx="5172443" cy="128242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Divider Slide">
  <p:cSld name="Section Divider Slide">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1" name="Google Shape;41;p5"/>
          <p:cNvSpPr txBox="1">
            <a:spLocks noGrp="1"/>
          </p:cNvSpPr>
          <p:nvPr>
            <p:ph type="body" idx="1"/>
          </p:nvPr>
        </p:nvSpPr>
        <p:spPr>
          <a:xfrm>
            <a:off x="1141534" y="2202743"/>
            <a:ext cx="8777817" cy="86518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120"/>
              </a:spcBef>
              <a:spcAft>
                <a:spcPts val="0"/>
              </a:spcAft>
              <a:buClr>
                <a:srgbClr val="FFFFFF"/>
              </a:buClr>
              <a:buSzPts val="5600"/>
              <a:buFont typeface="Arial"/>
              <a:buNone/>
              <a:defRPr sz="5600" b="1" i="0" u="none" strike="noStrike" cap="none">
                <a:solidFill>
                  <a:srgbClr val="FFFFFF"/>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2" name="Google Shape;42;p5"/>
          <p:cNvSpPr/>
          <p:nvPr/>
        </p:nvSpPr>
        <p:spPr>
          <a:xfrm>
            <a:off x="2500" y="6707479"/>
            <a:ext cx="12190413" cy="159452"/>
          </a:xfrm>
          <a:prstGeom prst="rect">
            <a:avLst/>
          </a:prstGeom>
          <a:noFill/>
          <a:ln>
            <a:noFill/>
          </a:ln>
        </p:spPr>
        <p:txBody>
          <a:bodyPr spcFirstLastPara="1" wrap="square" lIns="29975" tIns="29975" rIns="29975" bIns="29975" anchor="ctr" anchorCtr="0">
            <a:noAutofit/>
          </a:bodyPr>
          <a:lstStyle/>
          <a:p>
            <a:pPr marL="0" marR="0" lvl="0" indent="0" algn="l" rtl="0">
              <a:spcBef>
                <a:spcPts val="0"/>
              </a:spcBef>
              <a:spcAft>
                <a:spcPts val="0"/>
              </a:spcAft>
              <a:buNone/>
            </a:pPr>
            <a:endParaRPr sz="3200">
              <a:solidFill>
                <a:srgbClr val="538CD5"/>
              </a:solidFill>
              <a:latin typeface="Arial"/>
              <a:ea typeface="Arial"/>
              <a:cs typeface="Arial"/>
              <a:sym typeface="Arial"/>
            </a:endParaRPr>
          </a:p>
        </p:txBody>
      </p:sp>
      <p:sp>
        <p:nvSpPr>
          <p:cNvPr id="43" name="Google Shape;43;p5"/>
          <p:cNvSpPr/>
          <p:nvPr/>
        </p:nvSpPr>
        <p:spPr>
          <a:xfrm>
            <a:off x="2500" y="6707479"/>
            <a:ext cx="12190413" cy="159452"/>
          </a:xfrm>
          <a:prstGeom prst="rect">
            <a:avLst/>
          </a:prstGeom>
          <a:noFill/>
          <a:ln>
            <a:noFill/>
          </a:ln>
        </p:spPr>
        <p:txBody>
          <a:bodyPr spcFirstLastPara="1" wrap="square" lIns="29975" tIns="29975" rIns="29975" bIns="29975" anchor="ctr" anchorCtr="0">
            <a:noAutofit/>
          </a:bodyPr>
          <a:lstStyle/>
          <a:p>
            <a:pPr marL="0" marR="0" lvl="0" indent="0" algn="l" rtl="0">
              <a:spcBef>
                <a:spcPts val="0"/>
              </a:spcBef>
              <a:spcAft>
                <a:spcPts val="0"/>
              </a:spcAft>
              <a:buNone/>
            </a:pPr>
            <a:endParaRPr sz="3200">
              <a:solidFill>
                <a:srgbClr val="538CD5"/>
              </a:solidFill>
              <a:latin typeface="Arial"/>
              <a:ea typeface="Arial"/>
              <a:cs typeface="Arial"/>
              <a:sym typeface="Arial"/>
            </a:endParaRPr>
          </a:p>
        </p:txBody>
      </p:sp>
      <p:sp>
        <p:nvSpPr>
          <p:cNvPr id="44" name="Google Shape;44;p5"/>
          <p:cNvSpPr txBox="1">
            <a:spLocks noGrp="1"/>
          </p:cNvSpPr>
          <p:nvPr>
            <p:ph type="body" idx="2"/>
          </p:nvPr>
        </p:nvSpPr>
        <p:spPr>
          <a:xfrm>
            <a:off x="1141534" y="3082926"/>
            <a:ext cx="5490633" cy="346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50"/>
              </a:spcBef>
              <a:spcAft>
                <a:spcPts val="0"/>
              </a:spcAft>
              <a:buClr>
                <a:srgbClr val="FFFFFF"/>
              </a:buClr>
              <a:buSzPts val="2250"/>
              <a:buFont typeface="Arial"/>
              <a:buNone/>
              <a:defRPr sz="2250" b="0" i="0" u="none" strike="noStrike" cap="none">
                <a:solidFill>
                  <a:srgbClr val="FFFFFF"/>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45" name="Google Shape;45;p5"/>
          <p:cNvPicPr preferRelativeResize="0"/>
          <p:nvPr/>
        </p:nvPicPr>
        <p:blipFill rotWithShape="1">
          <a:blip r:embed="rId3">
            <a:alphaModFix/>
          </a:blip>
          <a:srcRect/>
          <a:stretch/>
        </p:blipFill>
        <p:spPr>
          <a:xfrm>
            <a:off x="7377344" y="5588145"/>
            <a:ext cx="4617493" cy="11448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Subtitle &amp; Content">
  <p:cSld name="Title with Subtitle &amp; Content">
    <p:spTree>
      <p:nvGrpSpPr>
        <p:cNvPr id="1" name="Shape 46"/>
        <p:cNvGrpSpPr/>
        <p:nvPr/>
      </p:nvGrpSpPr>
      <p:grpSpPr>
        <a:xfrm>
          <a:off x="0" y="0"/>
          <a:ext cx="0" cy="0"/>
          <a:chOff x="0" y="0"/>
          <a:chExt cx="0" cy="0"/>
        </a:xfrm>
      </p:grpSpPr>
      <p:pic>
        <p:nvPicPr>
          <p:cNvPr id="47" name="Google Shape;47;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8" name="Google Shape;48;p6"/>
          <p:cNvSpPr txBox="1">
            <a:spLocks noGrp="1"/>
          </p:cNvSpPr>
          <p:nvPr>
            <p:ph type="title"/>
          </p:nvPr>
        </p:nvSpPr>
        <p:spPr>
          <a:xfrm>
            <a:off x="774599" y="228454"/>
            <a:ext cx="10972800" cy="688188"/>
          </a:xfrm>
          <a:prstGeom prst="rect">
            <a:avLst/>
          </a:prstGeom>
          <a:noFill/>
          <a:ln>
            <a:noFill/>
          </a:ln>
        </p:spPr>
        <p:txBody>
          <a:bodyPr spcFirstLastPara="1" wrap="square" lIns="38375" tIns="19175" rIns="38375" bIns="19175" anchor="t" anchorCtr="0">
            <a:no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6"/>
          <p:cNvSpPr txBox="1">
            <a:spLocks noGrp="1"/>
          </p:cNvSpPr>
          <p:nvPr>
            <p:ph type="body" idx="1"/>
          </p:nvPr>
        </p:nvSpPr>
        <p:spPr>
          <a:xfrm>
            <a:off x="774599" y="1895149"/>
            <a:ext cx="10972800" cy="4262011"/>
          </a:xfrm>
          <a:prstGeom prst="rect">
            <a:avLst/>
          </a:prstGeom>
          <a:noFill/>
          <a:ln>
            <a:noFill/>
          </a:ln>
        </p:spPr>
        <p:txBody>
          <a:bodyPr spcFirstLastPara="1" wrap="square" lIns="38375" tIns="19175" rIns="38375" bIns="19175" anchor="t" anchorCtr="0">
            <a:normAutofit/>
          </a:bodyPr>
          <a:lstStyle>
            <a:lvl1pPr marL="457200" marR="0" lvl="0" indent="-228600" algn="l" rtl="0">
              <a:lnSpc>
                <a:spcPct val="9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L="1828800" marR="0" lvl="3"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L="2286000" marR="0" lvl="4"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Google Shape;50;p6"/>
          <p:cNvSpPr txBox="1">
            <a:spLocks noGrp="1"/>
          </p:cNvSpPr>
          <p:nvPr>
            <p:ph type="body" idx="2"/>
          </p:nvPr>
        </p:nvSpPr>
        <p:spPr>
          <a:xfrm>
            <a:off x="774601" y="916643"/>
            <a:ext cx="10972959" cy="644525"/>
          </a:xfrm>
          <a:prstGeom prst="rect">
            <a:avLst/>
          </a:prstGeom>
          <a:noFill/>
          <a:ln>
            <a:noFill/>
          </a:ln>
        </p:spPr>
        <p:txBody>
          <a:bodyPr spcFirstLastPara="1" wrap="square" lIns="38375" tIns="19175" rIns="38375" bIns="19175" anchor="t" anchorCtr="0">
            <a:normAutofit/>
          </a:bodyPr>
          <a:lstStyle>
            <a:lvl1pPr marL="457200" marR="0" lvl="0" indent="-228600" algn="l" rtl="0">
              <a:spcBef>
                <a:spcPts val="46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51" name="Google Shape;51;p6"/>
          <p:cNvCxnSpPr/>
          <p:nvPr/>
        </p:nvCxnSpPr>
        <p:spPr>
          <a:xfrm>
            <a:off x="828319" y="1468697"/>
            <a:ext cx="1524000" cy="0"/>
          </a:xfrm>
          <a:prstGeom prst="straightConnector1">
            <a:avLst/>
          </a:prstGeom>
          <a:noFill/>
          <a:ln w="57150" cap="flat" cmpd="sng">
            <a:solidFill>
              <a:srgbClr val="83A13A"/>
            </a:solidFill>
            <a:prstDash val="solid"/>
            <a:round/>
            <a:headEnd type="none" w="sm" len="sm"/>
            <a:tailEnd type="none" w="sm" len="sm"/>
          </a:ln>
        </p:spPr>
      </p:cxnSp>
      <p:sp>
        <p:nvSpPr>
          <p:cNvPr id="52" name="Google Shape;52;p6"/>
          <p:cNvSpPr/>
          <p:nvPr/>
        </p:nvSpPr>
        <p:spPr>
          <a:xfrm>
            <a:off x="3758185" y="6483351"/>
            <a:ext cx="8446358"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6"/>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highlight>
                <a:srgbClr val="13362D"/>
              </a:highlight>
              <a:latin typeface="Arial"/>
              <a:ea typeface="Arial"/>
              <a:cs typeface="Arial"/>
              <a:sym typeface="Arial"/>
            </a:endParaRPr>
          </a:p>
        </p:txBody>
      </p:sp>
      <p:sp>
        <p:nvSpPr>
          <p:cNvPr id="54" name="Google Shape;54;p6"/>
          <p:cNvSpPr txBox="1"/>
          <p:nvPr/>
        </p:nvSpPr>
        <p:spPr>
          <a:xfrm>
            <a:off x="486395"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13362D"/>
                </a:solidFill>
                <a:latin typeface="Arial"/>
                <a:ea typeface="Arial"/>
                <a:cs typeface="Arial"/>
                <a:sym typeface="Arial"/>
              </a:rPr>
              <a:t>COLLEGE OF </a:t>
            </a:r>
            <a:r>
              <a:rPr lang="en-US" sz="1200" b="1" i="0">
                <a:solidFill>
                  <a:srgbClr val="13362D"/>
                </a:solidFill>
                <a:latin typeface="Montserrat"/>
                <a:ea typeface="Montserrat"/>
                <a:cs typeface="Montserrat"/>
                <a:sym typeface="Montserrat"/>
              </a:rPr>
              <a:t>NATURAL SCIENCE</a:t>
            </a:r>
            <a:endParaRPr/>
          </a:p>
        </p:txBody>
      </p:sp>
      <p:pic>
        <p:nvPicPr>
          <p:cNvPr id="55" name="Google Shape;55;p6"/>
          <p:cNvPicPr preferRelativeResize="0"/>
          <p:nvPr/>
        </p:nvPicPr>
        <p:blipFill rotWithShape="1">
          <a:blip r:embed="rId3">
            <a:alphaModFix/>
          </a:blip>
          <a:srcRect/>
          <a:stretch/>
        </p:blipFill>
        <p:spPr>
          <a:xfrm>
            <a:off x="305914" y="6570682"/>
            <a:ext cx="271921" cy="236043"/>
          </a:xfrm>
          <a:prstGeom prst="rect">
            <a:avLst/>
          </a:prstGeom>
          <a:noFill/>
          <a:ln>
            <a:noFill/>
          </a:ln>
        </p:spPr>
      </p:pic>
      <p:pic>
        <p:nvPicPr>
          <p:cNvPr id="56" name="Google Shape;56;p6"/>
          <p:cNvPicPr preferRelativeResize="0"/>
          <p:nvPr/>
        </p:nvPicPr>
        <p:blipFill rotWithShape="1">
          <a:blip r:embed="rId4">
            <a:alphaModFix/>
          </a:blip>
          <a:srcRect/>
          <a:stretch/>
        </p:blipFill>
        <p:spPr>
          <a:xfrm>
            <a:off x="266516" y="6549981"/>
            <a:ext cx="238851" cy="277000"/>
          </a:xfrm>
          <a:prstGeom prst="rect">
            <a:avLst/>
          </a:prstGeom>
          <a:noFill/>
          <a:ln>
            <a:noFill/>
          </a:ln>
        </p:spPr>
      </p:pic>
      <p:sp>
        <p:nvSpPr>
          <p:cNvPr id="57" name="Google Shape;57;p6"/>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lvl1pPr marL="0" marR="0" lvl="0" indent="0" algn="r" rtl="0">
              <a:spcBef>
                <a:spcPts val="0"/>
              </a:spcBef>
              <a:buNone/>
              <a:defRPr sz="1050" b="1">
                <a:solidFill>
                  <a:srgbClr val="13362D"/>
                </a:solidFill>
                <a:latin typeface="Arial"/>
                <a:ea typeface="Arial"/>
                <a:cs typeface="Arial"/>
                <a:sym typeface="Arial"/>
              </a:defRPr>
            </a:lvl1pPr>
            <a:lvl2pPr marL="0" marR="0" lvl="1" indent="0" algn="r" rtl="0">
              <a:spcBef>
                <a:spcPts val="0"/>
              </a:spcBef>
              <a:buNone/>
              <a:defRPr sz="1050" b="1">
                <a:solidFill>
                  <a:srgbClr val="13362D"/>
                </a:solidFill>
                <a:latin typeface="Arial"/>
                <a:ea typeface="Arial"/>
                <a:cs typeface="Arial"/>
                <a:sym typeface="Arial"/>
              </a:defRPr>
            </a:lvl2pPr>
            <a:lvl3pPr marL="0" marR="0" lvl="2" indent="0" algn="r" rtl="0">
              <a:spcBef>
                <a:spcPts val="0"/>
              </a:spcBef>
              <a:buNone/>
              <a:defRPr sz="1050" b="1">
                <a:solidFill>
                  <a:srgbClr val="13362D"/>
                </a:solidFill>
                <a:latin typeface="Arial"/>
                <a:ea typeface="Arial"/>
                <a:cs typeface="Arial"/>
                <a:sym typeface="Arial"/>
              </a:defRPr>
            </a:lvl3pPr>
            <a:lvl4pPr marL="0" marR="0" lvl="3" indent="0" algn="r" rtl="0">
              <a:spcBef>
                <a:spcPts val="0"/>
              </a:spcBef>
              <a:buNone/>
              <a:defRPr sz="1050" b="1">
                <a:solidFill>
                  <a:srgbClr val="13362D"/>
                </a:solidFill>
                <a:latin typeface="Arial"/>
                <a:ea typeface="Arial"/>
                <a:cs typeface="Arial"/>
                <a:sym typeface="Arial"/>
              </a:defRPr>
            </a:lvl4pPr>
            <a:lvl5pPr marL="0" marR="0" lvl="4" indent="0" algn="r" rtl="0">
              <a:spcBef>
                <a:spcPts val="0"/>
              </a:spcBef>
              <a:buNone/>
              <a:defRPr sz="1050" b="1">
                <a:solidFill>
                  <a:srgbClr val="13362D"/>
                </a:solidFill>
                <a:latin typeface="Arial"/>
                <a:ea typeface="Arial"/>
                <a:cs typeface="Arial"/>
                <a:sym typeface="Arial"/>
              </a:defRPr>
            </a:lvl5pPr>
            <a:lvl6pPr marL="0" marR="0" lvl="5" indent="0" algn="r" rtl="0">
              <a:spcBef>
                <a:spcPts val="0"/>
              </a:spcBef>
              <a:buNone/>
              <a:defRPr sz="1050" b="1">
                <a:solidFill>
                  <a:srgbClr val="13362D"/>
                </a:solidFill>
                <a:latin typeface="Arial"/>
                <a:ea typeface="Arial"/>
                <a:cs typeface="Arial"/>
                <a:sym typeface="Arial"/>
              </a:defRPr>
            </a:lvl6pPr>
            <a:lvl7pPr marL="0" marR="0" lvl="6" indent="0" algn="r" rtl="0">
              <a:spcBef>
                <a:spcPts val="0"/>
              </a:spcBef>
              <a:buNone/>
              <a:defRPr sz="1050" b="1">
                <a:solidFill>
                  <a:srgbClr val="13362D"/>
                </a:solidFill>
                <a:latin typeface="Arial"/>
                <a:ea typeface="Arial"/>
                <a:cs typeface="Arial"/>
                <a:sym typeface="Arial"/>
              </a:defRPr>
            </a:lvl7pPr>
            <a:lvl8pPr marL="0" marR="0" lvl="7" indent="0" algn="r" rtl="0">
              <a:spcBef>
                <a:spcPts val="0"/>
              </a:spcBef>
              <a:buNone/>
              <a:defRPr sz="1050" b="1">
                <a:solidFill>
                  <a:srgbClr val="13362D"/>
                </a:solidFill>
                <a:latin typeface="Arial"/>
                <a:ea typeface="Arial"/>
                <a:cs typeface="Arial"/>
                <a:sym typeface="Arial"/>
              </a:defRPr>
            </a:lvl8pPr>
            <a:lvl9pPr marL="0" marR="0" lvl="8" indent="0" algn="r" rtl="0">
              <a:spcBef>
                <a:spcPts val="0"/>
              </a:spcBef>
              <a:buNone/>
              <a:defRPr sz="1050" b="1">
                <a:solidFill>
                  <a:srgbClr val="13362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a:t>
            </a:r>
            <a:endParaRPr sz="1400" b="0">
              <a:solidFill>
                <a:srgbClr val="000000"/>
              </a:solidFill>
            </a:endParaRPr>
          </a:p>
        </p:txBody>
      </p:sp>
      <p:sp>
        <p:nvSpPr>
          <p:cNvPr id="58" name="Google Shape;58;p6"/>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lvl1pPr marR="0" lvl="0" algn="r" rtl="0">
              <a:spcBef>
                <a:spcPts val="0"/>
              </a:spcBef>
              <a:spcAft>
                <a:spcPts val="0"/>
              </a:spcAft>
              <a:buSzPts val="1400"/>
              <a:buNone/>
              <a:defRPr sz="1400" b="0" i="0">
                <a:solidFill>
                  <a:srgbClr val="13362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59"/>
        <p:cNvGrpSpPr/>
        <p:nvPr/>
      </p:nvGrpSpPr>
      <p:grpSpPr>
        <a:xfrm>
          <a:off x="0" y="0"/>
          <a:ext cx="0" cy="0"/>
          <a:chOff x="0" y="0"/>
          <a:chExt cx="0" cy="0"/>
        </a:xfrm>
      </p:grpSpPr>
      <p:pic>
        <p:nvPicPr>
          <p:cNvPr id="60" name="Google Shape;60;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1" name="Google Shape;61;p7"/>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7"/>
          <p:cNvSpPr txBox="1">
            <a:spLocks noGrp="1"/>
          </p:cNvSpPr>
          <p:nvPr>
            <p:ph type="body" idx="1"/>
          </p:nvPr>
        </p:nvSpPr>
        <p:spPr>
          <a:xfrm>
            <a:off x="774599" y="1895149"/>
            <a:ext cx="10972800" cy="4262011"/>
          </a:xfrm>
          <a:prstGeom prst="rect">
            <a:avLst/>
          </a:prstGeom>
          <a:noFill/>
          <a:ln>
            <a:noFill/>
          </a:ln>
        </p:spPr>
        <p:txBody>
          <a:bodyPr spcFirstLastPara="1" wrap="square" lIns="38375" tIns="19175" rIns="38375" bIns="19175" anchor="t" anchorCtr="0">
            <a:normAutofit/>
          </a:bodyPr>
          <a:lstStyle>
            <a:lvl1pPr marL="457200" marR="0" lvl="0" indent="-406400" algn="l" rtl="0">
              <a:lnSpc>
                <a:spcPct val="9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lnSpc>
                <a:spcPct val="15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15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15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15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3" name="Google Shape;63;p7"/>
          <p:cNvCxnSpPr/>
          <p:nvPr/>
        </p:nvCxnSpPr>
        <p:spPr>
          <a:xfrm>
            <a:off x="828319" y="1017287"/>
            <a:ext cx="1524000" cy="0"/>
          </a:xfrm>
          <a:prstGeom prst="straightConnector1">
            <a:avLst/>
          </a:prstGeom>
          <a:noFill/>
          <a:ln w="57150" cap="flat" cmpd="sng">
            <a:solidFill>
              <a:srgbClr val="83A13A"/>
            </a:solidFill>
            <a:prstDash val="solid"/>
            <a:round/>
            <a:headEnd type="none" w="sm" len="sm"/>
            <a:tailEnd type="none" w="sm" len="sm"/>
          </a:ln>
        </p:spPr>
      </p:cxnSp>
      <p:sp>
        <p:nvSpPr>
          <p:cNvPr id="64" name="Google Shape;64;p7"/>
          <p:cNvSpPr/>
          <p:nvPr/>
        </p:nvSpPr>
        <p:spPr>
          <a:xfrm>
            <a:off x="3758185" y="6483351"/>
            <a:ext cx="8446358"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7"/>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highlight>
                <a:srgbClr val="13362D"/>
              </a:highlight>
              <a:latin typeface="Arial"/>
              <a:ea typeface="Arial"/>
              <a:cs typeface="Arial"/>
              <a:sym typeface="Arial"/>
            </a:endParaRPr>
          </a:p>
        </p:txBody>
      </p:sp>
      <p:sp>
        <p:nvSpPr>
          <p:cNvPr id="66" name="Google Shape;66;p7"/>
          <p:cNvSpPr txBox="1"/>
          <p:nvPr/>
        </p:nvSpPr>
        <p:spPr>
          <a:xfrm>
            <a:off x="486395"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13362D"/>
                </a:solidFill>
                <a:latin typeface="Arial"/>
                <a:ea typeface="Arial"/>
                <a:cs typeface="Arial"/>
                <a:sym typeface="Arial"/>
              </a:rPr>
              <a:t>COLLEGE OF </a:t>
            </a:r>
            <a:r>
              <a:rPr lang="en-US" sz="1200" b="1" i="0">
                <a:solidFill>
                  <a:srgbClr val="13362D"/>
                </a:solidFill>
                <a:latin typeface="Montserrat"/>
                <a:ea typeface="Montserrat"/>
                <a:cs typeface="Montserrat"/>
                <a:sym typeface="Montserrat"/>
              </a:rPr>
              <a:t>NATURAL SCIENCE</a:t>
            </a:r>
            <a:endParaRPr/>
          </a:p>
        </p:txBody>
      </p:sp>
      <p:pic>
        <p:nvPicPr>
          <p:cNvPr id="67" name="Google Shape;67;p7"/>
          <p:cNvPicPr preferRelativeResize="0"/>
          <p:nvPr/>
        </p:nvPicPr>
        <p:blipFill rotWithShape="1">
          <a:blip r:embed="rId3">
            <a:alphaModFix/>
          </a:blip>
          <a:srcRect/>
          <a:stretch/>
        </p:blipFill>
        <p:spPr>
          <a:xfrm>
            <a:off x="305914" y="6570682"/>
            <a:ext cx="271921" cy="236043"/>
          </a:xfrm>
          <a:prstGeom prst="rect">
            <a:avLst/>
          </a:prstGeom>
          <a:noFill/>
          <a:ln>
            <a:noFill/>
          </a:ln>
        </p:spPr>
      </p:pic>
      <p:pic>
        <p:nvPicPr>
          <p:cNvPr id="68" name="Google Shape;68;p7"/>
          <p:cNvPicPr preferRelativeResize="0"/>
          <p:nvPr/>
        </p:nvPicPr>
        <p:blipFill rotWithShape="1">
          <a:blip r:embed="rId4">
            <a:alphaModFix/>
          </a:blip>
          <a:srcRect/>
          <a:stretch/>
        </p:blipFill>
        <p:spPr>
          <a:xfrm>
            <a:off x="266516" y="6549981"/>
            <a:ext cx="238851" cy="277000"/>
          </a:xfrm>
          <a:prstGeom prst="rect">
            <a:avLst/>
          </a:prstGeom>
          <a:noFill/>
          <a:ln>
            <a:noFill/>
          </a:ln>
        </p:spPr>
      </p:pic>
      <p:sp>
        <p:nvSpPr>
          <p:cNvPr id="69" name="Google Shape;69;p7"/>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lvl1pPr marL="0" marR="0" lvl="0" indent="0" algn="r" rtl="0">
              <a:spcBef>
                <a:spcPts val="0"/>
              </a:spcBef>
              <a:buNone/>
              <a:defRPr sz="1050" b="1">
                <a:solidFill>
                  <a:srgbClr val="13362D"/>
                </a:solidFill>
                <a:latin typeface="Arial"/>
                <a:ea typeface="Arial"/>
                <a:cs typeface="Arial"/>
                <a:sym typeface="Arial"/>
              </a:defRPr>
            </a:lvl1pPr>
            <a:lvl2pPr marL="0" marR="0" lvl="1" indent="0" algn="r" rtl="0">
              <a:spcBef>
                <a:spcPts val="0"/>
              </a:spcBef>
              <a:buNone/>
              <a:defRPr sz="1050" b="1">
                <a:solidFill>
                  <a:srgbClr val="13362D"/>
                </a:solidFill>
                <a:latin typeface="Arial"/>
                <a:ea typeface="Arial"/>
                <a:cs typeface="Arial"/>
                <a:sym typeface="Arial"/>
              </a:defRPr>
            </a:lvl2pPr>
            <a:lvl3pPr marL="0" marR="0" lvl="2" indent="0" algn="r" rtl="0">
              <a:spcBef>
                <a:spcPts val="0"/>
              </a:spcBef>
              <a:buNone/>
              <a:defRPr sz="1050" b="1">
                <a:solidFill>
                  <a:srgbClr val="13362D"/>
                </a:solidFill>
                <a:latin typeface="Arial"/>
                <a:ea typeface="Arial"/>
                <a:cs typeface="Arial"/>
                <a:sym typeface="Arial"/>
              </a:defRPr>
            </a:lvl3pPr>
            <a:lvl4pPr marL="0" marR="0" lvl="3" indent="0" algn="r" rtl="0">
              <a:spcBef>
                <a:spcPts val="0"/>
              </a:spcBef>
              <a:buNone/>
              <a:defRPr sz="1050" b="1">
                <a:solidFill>
                  <a:srgbClr val="13362D"/>
                </a:solidFill>
                <a:latin typeface="Arial"/>
                <a:ea typeface="Arial"/>
                <a:cs typeface="Arial"/>
                <a:sym typeface="Arial"/>
              </a:defRPr>
            </a:lvl4pPr>
            <a:lvl5pPr marL="0" marR="0" lvl="4" indent="0" algn="r" rtl="0">
              <a:spcBef>
                <a:spcPts val="0"/>
              </a:spcBef>
              <a:buNone/>
              <a:defRPr sz="1050" b="1">
                <a:solidFill>
                  <a:srgbClr val="13362D"/>
                </a:solidFill>
                <a:latin typeface="Arial"/>
                <a:ea typeface="Arial"/>
                <a:cs typeface="Arial"/>
                <a:sym typeface="Arial"/>
              </a:defRPr>
            </a:lvl5pPr>
            <a:lvl6pPr marL="0" marR="0" lvl="5" indent="0" algn="r" rtl="0">
              <a:spcBef>
                <a:spcPts val="0"/>
              </a:spcBef>
              <a:buNone/>
              <a:defRPr sz="1050" b="1">
                <a:solidFill>
                  <a:srgbClr val="13362D"/>
                </a:solidFill>
                <a:latin typeface="Arial"/>
                <a:ea typeface="Arial"/>
                <a:cs typeface="Arial"/>
                <a:sym typeface="Arial"/>
              </a:defRPr>
            </a:lvl6pPr>
            <a:lvl7pPr marL="0" marR="0" lvl="6" indent="0" algn="r" rtl="0">
              <a:spcBef>
                <a:spcPts val="0"/>
              </a:spcBef>
              <a:buNone/>
              <a:defRPr sz="1050" b="1">
                <a:solidFill>
                  <a:srgbClr val="13362D"/>
                </a:solidFill>
                <a:latin typeface="Arial"/>
                <a:ea typeface="Arial"/>
                <a:cs typeface="Arial"/>
                <a:sym typeface="Arial"/>
              </a:defRPr>
            </a:lvl7pPr>
            <a:lvl8pPr marL="0" marR="0" lvl="7" indent="0" algn="r" rtl="0">
              <a:spcBef>
                <a:spcPts val="0"/>
              </a:spcBef>
              <a:buNone/>
              <a:defRPr sz="1050" b="1">
                <a:solidFill>
                  <a:srgbClr val="13362D"/>
                </a:solidFill>
                <a:latin typeface="Arial"/>
                <a:ea typeface="Arial"/>
                <a:cs typeface="Arial"/>
                <a:sym typeface="Arial"/>
              </a:defRPr>
            </a:lvl8pPr>
            <a:lvl9pPr marL="0" marR="0" lvl="8" indent="0" algn="r" rtl="0">
              <a:spcBef>
                <a:spcPts val="0"/>
              </a:spcBef>
              <a:buNone/>
              <a:defRPr sz="1050" b="1">
                <a:solidFill>
                  <a:srgbClr val="13362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a:t>
            </a:r>
            <a:endParaRPr sz="1400" b="0">
              <a:solidFill>
                <a:srgbClr val="000000"/>
              </a:solidFill>
            </a:endParaRPr>
          </a:p>
        </p:txBody>
      </p:sp>
      <p:sp>
        <p:nvSpPr>
          <p:cNvPr id="70" name="Google Shape;70;p7"/>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lvl1pPr marR="0" lvl="0" algn="r" rtl="0">
              <a:spcBef>
                <a:spcPts val="0"/>
              </a:spcBef>
              <a:spcAft>
                <a:spcPts val="0"/>
              </a:spcAft>
              <a:buSzPts val="1400"/>
              <a:buNone/>
              <a:defRPr sz="1400" b="0" i="0">
                <a:solidFill>
                  <a:srgbClr val="13362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with Subtitle &amp; Bullets">
  <p:cSld name="Title with Subtitle &amp; Bullets">
    <p:spTree>
      <p:nvGrpSpPr>
        <p:cNvPr id="1" name="Shape 71"/>
        <p:cNvGrpSpPr/>
        <p:nvPr/>
      </p:nvGrpSpPr>
      <p:grpSpPr>
        <a:xfrm>
          <a:off x="0" y="0"/>
          <a:ext cx="0" cy="0"/>
          <a:chOff x="0" y="0"/>
          <a:chExt cx="0" cy="0"/>
        </a:xfrm>
      </p:grpSpPr>
      <p:pic>
        <p:nvPicPr>
          <p:cNvPr id="72" name="Google Shape;72;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3" name="Google Shape;73;p8"/>
          <p:cNvSpPr txBox="1">
            <a:spLocks noGrp="1"/>
          </p:cNvSpPr>
          <p:nvPr>
            <p:ph type="title"/>
          </p:nvPr>
        </p:nvSpPr>
        <p:spPr>
          <a:xfrm>
            <a:off x="774599" y="228454"/>
            <a:ext cx="10972800" cy="688188"/>
          </a:xfrm>
          <a:prstGeom prst="rect">
            <a:avLst/>
          </a:prstGeom>
          <a:noFill/>
          <a:ln>
            <a:noFill/>
          </a:ln>
        </p:spPr>
        <p:txBody>
          <a:bodyPr spcFirstLastPara="1" wrap="square" lIns="38375" tIns="19175" rIns="38375" bIns="19175" anchor="t" anchorCtr="0">
            <a:no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8"/>
          <p:cNvSpPr txBox="1">
            <a:spLocks noGrp="1"/>
          </p:cNvSpPr>
          <p:nvPr>
            <p:ph type="body" idx="1"/>
          </p:nvPr>
        </p:nvSpPr>
        <p:spPr>
          <a:xfrm>
            <a:off x="774599" y="1895149"/>
            <a:ext cx="10972800" cy="4262011"/>
          </a:xfrm>
          <a:prstGeom prst="rect">
            <a:avLst/>
          </a:prstGeom>
          <a:noFill/>
          <a:ln>
            <a:noFill/>
          </a:ln>
        </p:spPr>
        <p:txBody>
          <a:bodyPr spcFirstLastPara="1" wrap="square" lIns="38375" tIns="19175" rIns="38375" bIns="19175" anchor="t" anchorCtr="0">
            <a:normAutofit/>
          </a:bodyPr>
          <a:lstStyle>
            <a:lvl1pPr marL="457200" marR="0" lvl="0" indent="-406400" algn="l" rtl="0">
              <a:lnSpc>
                <a:spcPct val="9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lnSpc>
                <a:spcPct val="15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15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15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15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5" name="Google Shape;75;p8"/>
          <p:cNvSpPr txBox="1">
            <a:spLocks noGrp="1"/>
          </p:cNvSpPr>
          <p:nvPr>
            <p:ph type="body" idx="2"/>
          </p:nvPr>
        </p:nvSpPr>
        <p:spPr>
          <a:xfrm>
            <a:off x="774601" y="916643"/>
            <a:ext cx="10972959" cy="644525"/>
          </a:xfrm>
          <a:prstGeom prst="rect">
            <a:avLst/>
          </a:prstGeom>
          <a:noFill/>
          <a:ln>
            <a:noFill/>
          </a:ln>
        </p:spPr>
        <p:txBody>
          <a:bodyPr spcFirstLastPara="1" wrap="square" lIns="38375" tIns="19175" rIns="38375" bIns="19175" anchor="t" anchorCtr="0">
            <a:normAutofit/>
          </a:bodyPr>
          <a:lstStyle>
            <a:lvl1pPr marL="457200" marR="0" lvl="0" indent="-228600" algn="l" rtl="0">
              <a:spcBef>
                <a:spcPts val="46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Helvetica Neue Light"/>
                <a:ea typeface="Helvetica Neue Light"/>
                <a:cs typeface="Helvetica Neue Light"/>
                <a:sym typeface="Helvetica Neue Light"/>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Light"/>
                <a:ea typeface="Helvetica Neue Light"/>
                <a:cs typeface="Helvetica Neue Light"/>
                <a:sym typeface="Helvetica Neue Light"/>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Light"/>
                <a:ea typeface="Helvetica Neue Light"/>
                <a:cs typeface="Helvetica Neue Light"/>
                <a:sym typeface="Helvetica Neue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816596" y="1468697"/>
            <a:ext cx="1524000" cy="0"/>
          </a:xfrm>
          <a:prstGeom prst="straightConnector1">
            <a:avLst/>
          </a:prstGeom>
          <a:noFill/>
          <a:ln w="57150" cap="flat" cmpd="sng">
            <a:solidFill>
              <a:srgbClr val="83A13A"/>
            </a:solidFill>
            <a:prstDash val="solid"/>
            <a:round/>
            <a:headEnd type="none" w="sm" len="sm"/>
            <a:tailEnd type="none" w="sm" len="sm"/>
          </a:ln>
        </p:spPr>
      </p:cxnSp>
      <p:sp>
        <p:nvSpPr>
          <p:cNvPr id="77" name="Google Shape;77;p8"/>
          <p:cNvSpPr/>
          <p:nvPr/>
        </p:nvSpPr>
        <p:spPr>
          <a:xfrm>
            <a:off x="3758185" y="6483351"/>
            <a:ext cx="8446358"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 name="Google Shape;78;p8"/>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highlight>
                <a:srgbClr val="13362D"/>
              </a:highlight>
              <a:latin typeface="Arial"/>
              <a:ea typeface="Arial"/>
              <a:cs typeface="Arial"/>
              <a:sym typeface="Arial"/>
            </a:endParaRPr>
          </a:p>
        </p:txBody>
      </p:sp>
      <p:sp>
        <p:nvSpPr>
          <p:cNvPr id="79" name="Google Shape;79;p8"/>
          <p:cNvSpPr txBox="1"/>
          <p:nvPr/>
        </p:nvSpPr>
        <p:spPr>
          <a:xfrm>
            <a:off x="486395"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13362D"/>
                </a:solidFill>
                <a:latin typeface="Arial"/>
                <a:ea typeface="Arial"/>
                <a:cs typeface="Arial"/>
                <a:sym typeface="Arial"/>
              </a:rPr>
              <a:t>COLLEGE OF </a:t>
            </a:r>
            <a:r>
              <a:rPr lang="en-US" sz="1200" b="1" i="0">
                <a:solidFill>
                  <a:srgbClr val="13362D"/>
                </a:solidFill>
                <a:latin typeface="Montserrat"/>
                <a:ea typeface="Montserrat"/>
                <a:cs typeface="Montserrat"/>
                <a:sym typeface="Montserrat"/>
              </a:rPr>
              <a:t>NATURAL SCIENCE</a:t>
            </a:r>
            <a:endParaRPr/>
          </a:p>
        </p:txBody>
      </p:sp>
      <p:pic>
        <p:nvPicPr>
          <p:cNvPr id="80" name="Google Shape;80;p8"/>
          <p:cNvPicPr preferRelativeResize="0"/>
          <p:nvPr/>
        </p:nvPicPr>
        <p:blipFill rotWithShape="1">
          <a:blip r:embed="rId3">
            <a:alphaModFix/>
          </a:blip>
          <a:srcRect/>
          <a:stretch/>
        </p:blipFill>
        <p:spPr>
          <a:xfrm>
            <a:off x="305914" y="6570682"/>
            <a:ext cx="271921" cy="236043"/>
          </a:xfrm>
          <a:prstGeom prst="rect">
            <a:avLst/>
          </a:prstGeom>
          <a:noFill/>
          <a:ln>
            <a:noFill/>
          </a:ln>
        </p:spPr>
      </p:pic>
      <p:pic>
        <p:nvPicPr>
          <p:cNvPr id="81" name="Google Shape;81;p8"/>
          <p:cNvPicPr preferRelativeResize="0"/>
          <p:nvPr/>
        </p:nvPicPr>
        <p:blipFill rotWithShape="1">
          <a:blip r:embed="rId4">
            <a:alphaModFix/>
          </a:blip>
          <a:srcRect/>
          <a:stretch/>
        </p:blipFill>
        <p:spPr>
          <a:xfrm>
            <a:off x="266516" y="6549981"/>
            <a:ext cx="238851" cy="277000"/>
          </a:xfrm>
          <a:prstGeom prst="rect">
            <a:avLst/>
          </a:prstGeom>
          <a:noFill/>
          <a:ln>
            <a:noFill/>
          </a:ln>
        </p:spPr>
      </p:pic>
      <p:sp>
        <p:nvSpPr>
          <p:cNvPr id="82" name="Google Shape;82;p8"/>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lvl1pPr marL="0" marR="0" lvl="0" indent="0" algn="r" rtl="0">
              <a:spcBef>
                <a:spcPts val="0"/>
              </a:spcBef>
              <a:buNone/>
              <a:defRPr sz="1050" b="1">
                <a:solidFill>
                  <a:srgbClr val="13362D"/>
                </a:solidFill>
                <a:latin typeface="Arial"/>
                <a:ea typeface="Arial"/>
                <a:cs typeface="Arial"/>
                <a:sym typeface="Arial"/>
              </a:defRPr>
            </a:lvl1pPr>
            <a:lvl2pPr marL="0" marR="0" lvl="1" indent="0" algn="r" rtl="0">
              <a:spcBef>
                <a:spcPts val="0"/>
              </a:spcBef>
              <a:buNone/>
              <a:defRPr sz="1050" b="1">
                <a:solidFill>
                  <a:srgbClr val="13362D"/>
                </a:solidFill>
                <a:latin typeface="Arial"/>
                <a:ea typeface="Arial"/>
                <a:cs typeface="Arial"/>
                <a:sym typeface="Arial"/>
              </a:defRPr>
            </a:lvl2pPr>
            <a:lvl3pPr marL="0" marR="0" lvl="2" indent="0" algn="r" rtl="0">
              <a:spcBef>
                <a:spcPts val="0"/>
              </a:spcBef>
              <a:buNone/>
              <a:defRPr sz="1050" b="1">
                <a:solidFill>
                  <a:srgbClr val="13362D"/>
                </a:solidFill>
                <a:latin typeface="Arial"/>
                <a:ea typeface="Arial"/>
                <a:cs typeface="Arial"/>
                <a:sym typeface="Arial"/>
              </a:defRPr>
            </a:lvl3pPr>
            <a:lvl4pPr marL="0" marR="0" lvl="3" indent="0" algn="r" rtl="0">
              <a:spcBef>
                <a:spcPts val="0"/>
              </a:spcBef>
              <a:buNone/>
              <a:defRPr sz="1050" b="1">
                <a:solidFill>
                  <a:srgbClr val="13362D"/>
                </a:solidFill>
                <a:latin typeface="Arial"/>
                <a:ea typeface="Arial"/>
                <a:cs typeface="Arial"/>
                <a:sym typeface="Arial"/>
              </a:defRPr>
            </a:lvl4pPr>
            <a:lvl5pPr marL="0" marR="0" lvl="4" indent="0" algn="r" rtl="0">
              <a:spcBef>
                <a:spcPts val="0"/>
              </a:spcBef>
              <a:buNone/>
              <a:defRPr sz="1050" b="1">
                <a:solidFill>
                  <a:srgbClr val="13362D"/>
                </a:solidFill>
                <a:latin typeface="Arial"/>
                <a:ea typeface="Arial"/>
                <a:cs typeface="Arial"/>
                <a:sym typeface="Arial"/>
              </a:defRPr>
            </a:lvl5pPr>
            <a:lvl6pPr marL="0" marR="0" lvl="5" indent="0" algn="r" rtl="0">
              <a:spcBef>
                <a:spcPts val="0"/>
              </a:spcBef>
              <a:buNone/>
              <a:defRPr sz="1050" b="1">
                <a:solidFill>
                  <a:srgbClr val="13362D"/>
                </a:solidFill>
                <a:latin typeface="Arial"/>
                <a:ea typeface="Arial"/>
                <a:cs typeface="Arial"/>
                <a:sym typeface="Arial"/>
              </a:defRPr>
            </a:lvl6pPr>
            <a:lvl7pPr marL="0" marR="0" lvl="6" indent="0" algn="r" rtl="0">
              <a:spcBef>
                <a:spcPts val="0"/>
              </a:spcBef>
              <a:buNone/>
              <a:defRPr sz="1050" b="1">
                <a:solidFill>
                  <a:srgbClr val="13362D"/>
                </a:solidFill>
                <a:latin typeface="Arial"/>
                <a:ea typeface="Arial"/>
                <a:cs typeface="Arial"/>
                <a:sym typeface="Arial"/>
              </a:defRPr>
            </a:lvl7pPr>
            <a:lvl8pPr marL="0" marR="0" lvl="7" indent="0" algn="r" rtl="0">
              <a:spcBef>
                <a:spcPts val="0"/>
              </a:spcBef>
              <a:buNone/>
              <a:defRPr sz="1050" b="1">
                <a:solidFill>
                  <a:srgbClr val="13362D"/>
                </a:solidFill>
                <a:latin typeface="Arial"/>
                <a:ea typeface="Arial"/>
                <a:cs typeface="Arial"/>
                <a:sym typeface="Arial"/>
              </a:defRPr>
            </a:lvl8pPr>
            <a:lvl9pPr marL="0" marR="0" lvl="8" indent="0" algn="r" rtl="0">
              <a:spcBef>
                <a:spcPts val="0"/>
              </a:spcBef>
              <a:buNone/>
              <a:defRPr sz="1050" b="1">
                <a:solidFill>
                  <a:srgbClr val="13362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a:t>
            </a:r>
            <a:endParaRPr sz="1400" b="0">
              <a:solidFill>
                <a:srgbClr val="000000"/>
              </a:solidFill>
            </a:endParaRPr>
          </a:p>
        </p:txBody>
      </p:sp>
      <p:sp>
        <p:nvSpPr>
          <p:cNvPr id="83" name="Google Shape;83;p8"/>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lvl1pPr marR="0" lvl="0" algn="r" rtl="0">
              <a:spcBef>
                <a:spcPts val="0"/>
              </a:spcBef>
              <a:spcAft>
                <a:spcPts val="0"/>
              </a:spcAft>
              <a:buSzPts val="1400"/>
              <a:buNone/>
              <a:defRPr sz="1400" b="0" i="0">
                <a:solidFill>
                  <a:srgbClr val="13362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Vertical Picture &amp; Content">
  <p:cSld name="Title, Vertical Picture &amp; Content">
    <p:spTree>
      <p:nvGrpSpPr>
        <p:cNvPr id="1" name="Shape 84"/>
        <p:cNvGrpSpPr/>
        <p:nvPr/>
      </p:nvGrpSpPr>
      <p:grpSpPr>
        <a:xfrm>
          <a:off x="0" y="0"/>
          <a:ext cx="0" cy="0"/>
          <a:chOff x="0" y="0"/>
          <a:chExt cx="0" cy="0"/>
        </a:xfrm>
      </p:grpSpPr>
      <p:pic>
        <p:nvPicPr>
          <p:cNvPr id="85" name="Google Shape;85;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6" name="Google Shape;86;p9"/>
          <p:cNvSpPr txBox="1">
            <a:spLocks noGrp="1"/>
          </p:cNvSpPr>
          <p:nvPr>
            <p:ph type="title"/>
          </p:nvPr>
        </p:nvSpPr>
        <p:spPr>
          <a:xfrm>
            <a:off x="774600" y="228454"/>
            <a:ext cx="5584809" cy="1483694"/>
          </a:xfrm>
          <a:prstGeom prst="rect">
            <a:avLst/>
          </a:prstGeom>
          <a:noFill/>
          <a:ln>
            <a:noFill/>
          </a:ln>
        </p:spPr>
        <p:txBody>
          <a:bodyPr spcFirstLastPara="1" wrap="square" lIns="38375" tIns="19175" rIns="38375" bIns="19175" anchor="t" anchorCtr="0">
            <a:norm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9"/>
          <p:cNvSpPr txBox="1">
            <a:spLocks noGrp="1"/>
          </p:cNvSpPr>
          <p:nvPr>
            <p:ph type="body" idx="1"/>
          </p:nvPr>
        </p:nvSpPr>
        <p:spPr>
          <a:xfrm>
            <a:off x="774600" y="1895149"/>
            <a:ext cx="5584809" cy="4262011"/>
          </a:xfrm>
          <a:prstGeom prst="rect">
            <a:avLst/>
          </a:prstGeom>
          <a:noFill/>
          <a:ln>
            <a:noFill/>
          </a:ln>
        </p:spPr>
        <p:txBody>
          <a:bodyPr spcFirstLastPara="1" wrap="square" lIns="38375" tIns="19175" rIns="38375" bIns="19175" anchor="t" anchorCtr="0">
            <a:normAutofit/>
          </a:bodyPr>
          <a:lstStyle>
            <a:lvl1pPr marL="457200" marR="0" lvl="0" indent="-228600" algn="l" rtl="0">
              <a:lnSpc>
                <a:spcPct val="9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L="1828800" marR="0" lvl="3"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L="2286000" marR="0" lvl="4" indent="-228600" algn="l" rtl="0">
              <a:lnSpc>
                <a:spcPct val="150000"/>
              </a:lnSpc>
              <a:spcBef>
                <a:spcPts val="12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8" name="Google Shape;88;p9"/>
          <p:cNvSpPr>
            <a:spLocks noGrp="1"/>
          </p:cNvSpPr>
          <p:nvPr>
            <p:ph type="pic" idx="2"/>
          </p:nvPr>
        </p:nvSpPr>
        <p:spPr>
          <a:xfrm>
            <a:off x="6534151" y="141110"/>
            <a:ext cx="5670549" cy="6375579"/>
          </a:xfrm>
          <a:prstGeom prst="rect">
            <a:avLst/>
          </a:prstGeom>
          <a:noFill/>
          <a:ln>
            <a:noFill/>
          </a:ln>
        </p:spPr>
      </p:sp>
      <p:cxnSp>
        <p:nvCxnSpPr>
          <p:cNvPr id="89" name="Google Shape;89;p9"/>
          <p:cNvCxnSpPr/>
          <p:nvPr/>
        </p:nvCxnSpPr>
        <p:spPr>
          <a:xfrm>
            <a:off x="828319" y="1017287"/>
            <a:ext cx="1524000" cy="0"/>
          </a:xfrm>
          <a:prstGeom prst="straightConnector1">
            <a:avLst/>
          </a:prstGeom>
          <a:noFill/>
          <a:ln w="57150" cap="flat" cmpd="sng">
            <a:solidFill>
              <a:srgbClr val="83A13A"/>
            </a:solidFill>
            <a:prstDash val="solid"/>
            <a:round/>
            <a:headEnd type="none" w="sm" len="sm"/>
            <a:tailEnd type="none" w="sm" len="sm"/>
          </a:ln>
        </p:spPr>
      </p:cxnSp>
      <p:sp>
        <p:nvSpPr>
          <p:cNvPr id="90" name="Google Shape;90;p9"/>
          <p:cNvSpPr/>
          <p:nvPr/>
        </p:nvSpPr>
        <p:spPr>
          <a:xfrm>
            <a:off x="3758185" y="6483351"/>
            <a:ext cx="8446358"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1" name="Google Shape;91;p9"/>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highlight>
                <a:srgbClr val="13362D"/>
              </a:highlight>
              <a:latin typeface="Arial"/>
              <a:ea typeface="Arial"/>
              <a:cs typeface="Arial"/>
              <a:sym typeface="Arial"/>
            </a:endParaRPr>
          </a:p>
        </p:txBody>
      </p:sp>
      <p:sp>
        <p:nvSpPr>
          <p:cNvPr id="92" name="Google Shape;92;p9"/>
          <p:cNvSpPr txBox="1"/>
          <p:nvPr/>
        </p:nvSpPr>
        <p:spPr>
          <a:xfrm>
            <a:off x="486395"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13362D"/>
                </a:solidFill>
                <a:latin typeface="Arial"/>
                <a:ea typeface="Arial"/>
                <a:cs typeface="Arial"/>
                <a:sym typeface="Arial"/>
              </a:rPr>
              <a:t>COLLEGE OF </a:t>
            </a:r>
            <a:r>
              <a:rPr lang="en-US" sz="1200" b="1" i="0">
                <a:solidFill>
                  <a:srgbClr val="13362D"/>
                </a:solidFill>
                <a:latin typeface="Montserrat"/>
                <a:ea typeface="Montserrat"/>
                <a:cs typeface="Montserrat"/>
                <a:sym typeface="Montserrat"/>
              </a:rPr>
              <a:t>NATURAL SCIENCE</a:t>
            </a:r>
            <a:endParaRPr/>
          </a:p>
        </p:txBody>
      </p:sp>
      <p:pic>
        <p:nvPicPr>
          <p:cNvPr id="93" name="Google Shape;93;p9"/>
          <p:cNvPicPr preferRelativeResize="0"/>
          <p:nvPr/>
        </p:nvPicPr>
        <p:blipFill rotWithShape="1">
          <a:blip r:embed="rId3">
            <a:alphaModFix/>
          </a:blip>
          <a:srcRect/>
          <a:stretch/>
        </p:blipFill>
        <p:spPr>
          <a:xfrm>
            <a:off x="305914" y="6570682"/>
            <a:ext cx="271921" cy="236043"/>
          </a:xfrm>
          <a:prstGeom prst="rect">
            <a:avLst/>
          </a:prstGeom>
          <a:noFill/>
          <a:ln>
            <a:noFill/>
          </a:ln>
        </p:spPr>
      </p:pic>
      <p:pic>
        <p:nvPicPr>
          <p:cNvPr id="94" name="Google Shape;94;p9"/>
          <p:cNvPicPr preferRelativeResize="0"/>
          <p:nvPr/>
        </p:nvPicPr>
        <p:blipFill rotWithShape="1">
          <a:blip r:embed="rId4">
            <a:alphaModFix/>
          </a:blip>
          <a:srcRect/>
          <a:stretch/>
        </p:blipFill>
        <p:spPr>
          <a:xfrm>
            <a:off x="266516" y="6549981"/>
            <a:ext cx="238851" cy="277000"/>
          </a:xfrm>
          <a:prstGeom prst="rect">
            <a:avLst/>
          </a:prstGeom>
          <a:noFill/>
          <a:ln>
            <a:noFill/>
          </a:ln>
        </p:spPr>
      </p:pic>
      <p:sp>
        <p:nvSpPr>
          <p:cNvPr id="95" name="Google Shape;95;p9"/>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lvl1pPr marL="0" marR="0" lvl="0" indent="0" algn="r" rtl="0">
              <a:spcBef>
                <a:spcPts val="0"/>
              </a:spcBef>
              <a:buNone/>
              <a:defRPr sz="1050" b="1">
                <a:solidFill>
                  <a:srgbClr val="13362D"/>
                </a:solidFill>
                <a:latin typeface="Arial"/>
                <a:ea typeface="Arial"/>
                <a:cs typeface="Arial"/>
                <a:sym typeface="Arial"/>
              </a:defRPr>
            </a:lvl1pPr>
            <a:lvl2pPr marL="0" marR="0" lvl="1" indent="0" algn="r" rtl="0">
              <a:spcBef>
                <a:spcPts val="0"/>
              </a:spcBef>
              <a:buNone/>
              <a:defRPr sz="1050" b="1">
                <a:solidFill>
                  <a:srgbClr val="13362D"/>
                </a:solidFill>
                <a:latin typeface="Arial"/>
                <a:ea typeface="Arial"/>
                <a:cs typeface="Arial"/>
                <a:sym typeface="Arial"/>
              </a:defRPr>
            </a:lvl2pPr>
            <a:lvl3pPr marL="0" marR="0" lvl="2" indent="0" algn="r" rtl="0">
              <a:spcBef>
                <a:spcPts val="0"/>
              </a:spcBef>
              <a:buNone/>
              <a:defRPr sz="1050" b="1">
                <a:solidFill>
                  <a:srgbClr val="13362D"/>
                </a:solidFill>
                <a:latin typeface="Arial"/>
                <a:ea typeface="Arial"/>
                <a:cs typeface="Arial"/>
                <a:sym typeface="Arial"/>
              </a:defRPr>
            </a:lvl3pPr>
            <a:lvl4pPr marL="0" marR="0" lvl="3" indent="0" algn="r" rtl="0">
              <a:spcBef>
                <a:spcPts val="0"/>
              </a:spcBef>
              <a:buNone/>
              <a:defRPr sz="1050" b="1">
                <a:solidFill>
                  <a:srgbClr val="13362D"/>
                </a:solidFill>
                <a:latin typeface="Arial"/>
                <a:ea typeface="Arial"/>
                <a:cs typeface="Arial"/>
                <a:sym typeface="Arial"/>
              </a:defRPr>
            </a:lvl4pPr>
            <a:lvl5pPr marL="0" marR="0" lvl="4" indent="0" algn="r" rtl="0">
              <a:spcBef>
                <a:spcPts val="0"/>
              </a:spcBef>
              <a:buNone/>
              <a:defRPr sz="1050" b="1">
                <a:solidFill>
                  <a:srgbClr val="13362D"/>
                </a:solidFill>
                <a:latin typeface="Arial"/>
                <a:ea typeface="Arial"/>
                <a:cs typeface="Arial"/>
                <a:sym typeface="Arial"/>
              </a:defRPr>
            </a:lvl5pPr>
            <a:lvl6pPr marL="0" marR="0" lvl="5" indent="0" algn="r" rtl="0">
              <a:spcBef>
                <a:spcPts val="0"/>
              </a:spcBef>
              <a:buNone/>
              <a:defRPr sz="1050" b="1">
                <a:solidFill>
                  <a:srgbClr val="13362D"/>
                </a:solidFill>
                <a:latin typeface="Arial"/>
                <a:ea typeface="Arial"/>
                <a:cs typeface="Arial"/>
                <a:sym typeface="Arial"/>
              </a:defRPr>
            </a:lvl6pPr>
            <a:lvl7pPr marL="0" marR="0" lvl="6" indent="0" algn="r" rtl="0">
              <a:spcBef>
                <a:spcPts val="0"/>
              </a:spcBef>
              <a:buNone/>
              <a:defRPr sz="1050" b="1">
                <a:solidFill>
                  <a:srgbClr val="13362D"/>
                </a:solidFill>
                <a:latin typeface="Arial"/>
                <a:ea typeface="Arial"/>
                <a:cs typeface="Arial"/>
                <a:sym typeface="Arial"/>
              </a:defRPr>
            </a:lvl7pPr>
            <a:lvl8pPr marL="0" marR="0" lvl="7" indent="0" algn="r" rtl="0">
              <a:spcBef>
                <a:spcPts val="0"/>
              </a:spcBef>
              <a:buNone/>
              <a:defRPr sz="1050" b="1">
                <a:solidFill>
                  <a:srgbClr val="13362D"/>
                </a:solidFill>
                <a:latin typeface="Arial"/>
                <a:ea typeface="Arial"/>
                <a:cs typeface="Arial"/>
                <a:sym typeface="Arial"/>
              </a:defRPr>
            </a:lvl8pPr>
            <a:lvl9pPr marL="0" marR="0" lvl="8" indent="0" algn="r" rtl="0">
              <a:spcBef>
                <a:spcPts val="0"/>
              </a:spcBef>
              <a:buNone/>
              <a:defRPr sz="1050" b="1">
                <a:solidFill>
                  <a:srgbClr val="13362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a:t>
            </a:r>
            <a:endParaRPr sz="1400" b="0">
              <a:solidFill>
                <a:srgbClr val="000000"/>
              </a:solidFill>
            </a:endParaRPr>
          </a:p>
        </p:txBody>
      </p:sp>
      <p:sp>
        <p:nvSpPr>
          <p:cNvPr id="96" name="Google Shape;96;p9"/>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lvl1pPr marR="0" lvl="0" algn="r" rtl="0">
              <a:spcBef>
                <a:spcPts val="0"/>
              </a:spcBef>
              <a:spcAft>
                <a:spcPts val="0"/>
              </a:spcAft>
              <a:buSzPts val="1400"/>
              <a:buNone/>
              <a:defRPr sz="1400" b="0" i="0">
                <a:solidFill>
                  <a:srgbClr val="13362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Vertical Picture &amp; Bullets">
  <p:cSld name="Title, Vertical Picture &amp; Bullets">
    <p:spTree>
      <p:nvGrpSpPr>
        <p:cNvPr id="1" name="Shape 97"/>
        <p:cNvGrpSpPr/>
        <p:nvPr/>
      </p:nvGrpSpPr>
      <p:grpSpPr>
        <a:xfrm>
          <a:off x="0" y="0"/>
          <a:ext cx="0" cy="0"/>
          <a:chOff x="0" y="0"/>
          <a:chExt cx="0" cy="0"/>
        </a:xfrm>
      </p:grpSpPr>
      <p:pic>
        <p:nvPicPr>
          <p:cNvPr id="98" name="Google Shape;98;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9" name="Google Shape;99;p10"/>
          <p:cNvSpPr txBox="1">
            <a:spLocks noGrp="1"/>
          </p:cNvSpPr>
          <p:nvPr>
            <p:ph type="title"/>
          </p:nvPr>
        </p:nvSpPr>
        <p:spPr>
          <a:xfrm>
            <a:off x="774600" y="228454"/>
            <a:ext cx="5584809" cy="1483694"/>
          </a:xfrm>
          <a:prstGeom prst="rect">
            <a:avLst/>
          </a:prstGeom>
          <a:noFill/>
          <a:ln>
            <a:noFill/>
          </a:ln>
        </p:spPr>
        <p:txBody>
          <a:bodyPr spcFirstLastPara="1" wrap="square" lIns="38375" tIns="19175" rIns="38375" bIns="19175" anchor="t" anchorCtr="0">
            <a:normAutofit/>
          </a:bodyPr>
          <a:lstStyle>
            <a:lvl1pPr marR="0" lvl="0" algn="l"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0" name="Google Shape;100;p10"/>
          <p:cNvSpPr txBox="1">
            <a:spLocks noGrp="1"/>
          </p:cNvSpPr>
          <p:nvPr>
            <p:ph type="body" idx="1"/>
          </p:nvPr>
        </p:nvSpPr>
        <p:spPr>
          <a:xfrm>
            <a:off x="774600" y="1895149"/>
            <a:ext cx="5584809" cy="4262011"/>
          </a:xfrm>
          <a:prstGeom prst="rect">
            <a:avLst/>
          </a:prstGeom>
          <a:noFill/>
          <a:ln>
            <a:noFill/>
          </a:ln>
        </p:spPr>
        <p:txBody>
          <a:bodyPr spcFirstLastPara="1" wrap="square" lIns="38375" tIns="19175" rIns="38375" bIns="19175" anchor="t" anchorCtr="0">
            <a:normAutofit/>
          </a:bodyPr>
          <a:lstStyle>
            <a:lvl1pPr marL="457200" marR="0" lvl="0" indent="-381000" algn="l" rtl="0">
              <a:lnSpc>
                <a:spcPct val="9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5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5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5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5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0"/>
          <p:cNvSpPr>
            <a:spLocks noGrp="1"/>
          </p:cNvSpPr>
          <p:nvPr>
            <p:ph type="pic" idx="2"/>
          </p:nvPr>
        </p:nvSpPr>
        <p:spPr>
          <a:xfrm>
            <a:off x="6534151" y="141288"/>
            <a:ext cx="5670549" cy="6375400"/>
          </a:xfrm>
          <a:prstGeom prst="rect">
            <a:avLst/>
          </a:prstGeom>
          <a:noFill/>
          <a:ln>
            <a:noFill/>
          </a:ln>
        </p:spPr>
      </p:sp>
      <p:cxnSp>
        <p:nvCxnSpPr>
          <p:cNvPr id="102" name="Google Shape;102;p10"/>
          <p:cNvCxnSpPr/>
          <p:nvPr/>
        </p:nvCxnSpPr>
        <p:spPr>
          <a:xfrm>
            <a:off x="828319" y="1017287"/>
            <a:ext cx="1524000" cy="0"/>
          </a:xfrm>
          <a:prstGeom prst="straightConnector1">
            <a:avLst/>
          </a:prstGeom>
          <a:noFill/>
          <a:ln w="57150" cap="flat" cmpd="sng">
            <a:solidFill>
              <a:srgbClr val="83A13A"/>
            </a:solidFill>
            <a:prstDash val="solid"/>
            <a:round/>
            <a:headEnd type="none" w="sm" len="sm"/>
            <a:tailEnd type="none" w="sm" len="sm"/>
          </a:ln>
        </p:spPr>
      </p:cxnSp>
      <p:sp>
        <p:nvSpPr>
          <p:cNvPr id="103" name="Google Shape;103;p10"/>
          <p:cNvSpPr/>
          <p:nvPr/>
        </p:nvSpPr>
        <p:spPr>
          <a:xfrm>
            <a:off x="3758185" y="6483351"/>
            <a:ext cx="8446358"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 name="Google Shape;104;p10"/>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highlight>
                <a:srgbClr val="13362D"/>
              </a:highlight>
              <a:latin typeface="Arial"/>
              <a:ea typeface="Arial"/>
              <a:cs typeface="Arial"/>
              <a:sym typeface="Arial"/>
            </a:endParaRPr>
          </a:p>
        </p:txBody>
      </p:sp>
      <p:sp>
        <p:nvSpPr>
          <p:cNvPr id="105" name="Google Shape;105;p10"/>
          <p:cNvSpPr txBox="1"/>
          <p:nvPr/>
        </p:nvSpPr>
        <p:spPr>
          <a:xfrm>
            <a:off x="486395"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13362D"/>
                </a:solidFill>
                <a:latin typeface="Arial"/>
                <a:ea typeface="Arial"/>
                <a:cs typeface="Arial"/>
                <a:sym typeface="Arial"/>
              </a:rPr>
              <a:t>COLLEGE OF </a:t>
            </a:r>
            <a:r>
              <a:rPr lang="en-US" sz="1200" b="1" i="0">
                <a:solidFill>
                  <a:srgbClr val="13362D"/>
                </a:solidFill>
                <a:latin typeface="Montserrat"/>
                <a:ea typeface="Montserrat"/>
                <a:cs typeface="Montserrat"/>
                <a:sym typeface="Montserrat"/>
              </a:rPr>
              <a:t>NATURAL SCIENCE</a:t>
            </a:r>
            <a:endParaRPr/>
          </a:p>
        </p:txBody>
      </p:sp>
      <p:pic>
        <p:nvPicPr>
          <p:cNvPr id="106" name="Google Shape;106;p10"/>
          <p:cNvPicPr preferRelativeResize="0"/>
          <p:nvPr/>
        </p:nvPicPr>
        <p:blipFill rotWithShape="1">
          <a:blip r:embed="rId3">
            <a:alphaModFix/>
          </a:blip>
          <a:srcRect/>
          <a:stretch/>
        </p:blipFill>
        <p:spPr>
          <a:xfrm>
            <a:off x="305914" y="6570682"/>
            <a:ext cx="271921" cy="236043"/>
          </a:xfrm>
          <a:prstGeom prst="rect">
            <a:avLst/>
          </a:prstGeom>
          <a:noFill/>
          <a:ln>
            <a:noFill/>
          </a:ln>
        </p:spPr>
      </p:pic>
      <p:pic>
        <p:nvPicPr>
          <p:cNvPr id="107" name="Google Shape;107;p10"/>
          <p:cNvPicPr preferRelativeResize="0"/>
          <p:nvPr/>
        </p:nvPicPr>
        <p:blipFill rotWithShape="1">
          <a:blip r:embed="rId4">
            <a:alphaModFix/>
          </a:blip>
          <a:srcRect/>
          <a:stretch/>
        </p:blipFill>
        <p:spPr>
          <a:xfrm>
            <a:off x="266516" y="6549981"/>
            <a:ext cx="238851" cy="2770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orizontal Picture">
  <p:cSld name="Horizontal Picture">
    <p:spTree>
      <p:nvGrpSpPr>
        <p:cNvPr id="1" name="Shape 108"/>
        <p:cNvGrpSpPr/>
        <p:nvPr/>
      </p:nvGrpSpPr>
      <p:grpSpPr>
        <a:xfrm>
          <a:off x="0" y="0"/>
          <a:ext cx="0" cy="0"/>
          <a:chOff x="0" y="0"/>
          <a:chExt cx="0" cy="0"/>
        </a:xfrm>
      </p:grpSpPr>
      <p:pic>
        <p:nvPicPr>
          <p:cNvPr id="109" name="Google Shape;109;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0" name="Google Shape;110;p11"/>
          <p:cNvSpPr>
            <a:spLocks noGrp="1"/>
          </p:cNvSpPr>
          <p:nvPr>
            <p:ph type="pic" idx="2"/>
          </p:nvPr>
        </p:nvSpPr>
        <p:spPr>
          <a:xfrm>
            <a:off x="0" y="1"/>
            <a:ext cx="12204700" cy="6516688"/>
          </a:xfrm>
          <a:prstGeom prst="rect">
            <a:avLst/>
          </a:prstGeom>
          <a:noFill/>
          <a:ln>
            <a:noFill/>
          </a:ln>
        </p:spPr>
      </p:sp>
      <p:sp>
        <p:nvSpPr>
          <p:cNvPr id="111" name="Google Shape;111;p11"/>
          <p:cNvSpPr/>
          <p:nvPr/>
        </p:nvSpPr>
        <p:spPr>
          <a:xfrm>
            <a:off x="3758185" y="6483351"/>
            <a:ext cx="8446358"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11"/>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highlight>
                <a:srgbClr val="13362D"/>
              </a:highlight>
              <a:latin typeface="Arial"/>
              <a:ea typeface="Arial"/>
              <a:cs typeface="Arial"/>
              <a:sym typeface="Arial"/>
            </a:endParaRPr>
          </a:p>
        </p:txBody>
      </p:sp>
      <p:sp>
        <p:nvSpPr>
          <p:cNvPr id="113" name="Google Shape;113;p11"/>
          <p:cNvSpPr txBox="1"/>
          <p:nvPr/>
        </p:nvSpPr>
        <p:spPr>
          <a:xfrm>
            <a:off x="486395"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13362D"/>
                </a:solidFill>
                <a:latin typeface="Arial"/>
                <a:ea typeface="Arial"/>
                <a:cs typeface="Arial"/>
                <a:sym typeface="Arial"/>
              </a:rPr>
              <a:t>COLLEGE OF </a:t>
            </a:r>
            <a:r>
              <a:rPr lang="en-US" sz="1200" b="1" i="0">
                <a:solidFill>
                  <a:srgbClr val="13362D"/>
                </a:solidFill>
                <a:latin typeface="Montserrat"/>
                <a:ea typeface="Montserrat"/>
                <a:cs typeface="Montserrat"/>
                <a:sym typeface="Montserrat"/>
              </a:rPr>
              <a:t>NATURAL SCIENCE</a:t>
            </a:r>
            <a:endParaRPr/>
          </a:p>
        </p:txBody>
      </p:sp>
      <p:pic>
        <p:nvPicPr>
          <p:cNvPr id="114" name="Google Shape;114;p11"/>
          <p:cNvPicPr preferRelativeResize="0"/>
          <p:nvPr/>
        </p:nvPicPr>
        <p:blipFill rotWithShape="1">
          <a:blip r:embed="rId3">
            <a:alphaModFix/>
          </a:blip>
          <a:srcRect/>
          <a:stretch/>
        </p:blipFill>
        <p:spPr>
          <a:xfrm>
            <a:off x="305914" y="6570682"/>
            <a:ext cx="271921" cy="236043"/>
          </a:xfrm>
          <a:prstGeom prst="rect">
            <a:avLst/>
          </a:prstGeom>
          <a:noFill/>
          <a:ln>
            <a:noFill/>
          </a:ln>
        </p:spPr>
      </p:pic>
      <p:pic>
        <p:nvPicPr>
          <p:cNvPr id="115" name="Google Shape;115;p11"/>
          <p:cNvPicPr preferRelativeResize="0"/>
          <p:nvPr/>
        </p:nvPicPr>
        <p:blipFill rotWithShape="1">
          <a:blip r:embed="rId4">
            <a:alphaModFix/>
          </a:blip>
          <a:srcRect/>
          <a:stretch/>
        </p:blipFill>
        <p:spPr>
          <a:xfrm>
            <a:off x="266516" y="6549981"/>
            <a:ext cx="238851" cy="2770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 Pictures">
  <p:cSld name="3 Pictures">
    <p:spTree>
      <p:nvGrpSpPr>
        <p:cNvPr id="1" name="Shape 116"/>
        <p:cNvGrpSpPr/>
        <p:nvPr/>
      </p:nvGrpSpPr>
      <p:grpSpPr>
        <a:xfrm>
          <a:off x="0" y="0"/>
          <a:ext cx="0" cy="0"/>
          <a:chOff x="0" y="0"/>
          <a:chExt cx="0" cy="0"/>
        </a:xfrm>
      </p:grpSpPr>
      <p:pic>
        <p:nvPicPr>
          <p:cNvPr id="117" name="Google Shape;117;p1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8" name="Google Shape;118;p12"/>
          <p:cNvSpPr>
            <a:spLocks noGrp="1"/>
          </p:cNvSpPr>
          <p:nvPr>
            <p:ph type="pic" idx="2"/>
          </p:nvPr>
        </p:nvSpPr>
        <p:spPr>
          <a:xfrm>
            <a:off x="-1" y="1"/>
            <a:ext cx="5769876" cy="6503325"/>
          </a:xfrm>
          <a:prstGeom prst="rect">
            <a:avLst/>
          </a:prstGeom>
          <a:noFill/>
          <a:ln>
            <a:noFill/>
          </a:ln>
        </p:spPr>
      </p:sp>
      <p:sp>
        <p:nvSpPr>
          <p:cNvPr id="119" name="Google Shape;119;p12"/>
          <p:cNvSpPr>
            <a:spLocks noGrp="1"/>
          </p:cNvSpPr>
          <p:nvPr>
            <p:ph type="pic" idx="3"/>
          </p:nvPr>
        </p:nvSpPr>
        <p:spPr>
          <a:xfrm>
            <a:off x="5958921" y="7938"/>
            <a:ext cx="6233079" cy="3161014"/>
          </a:xfrm>
          <a:prstGeom prst="rect">
            <a:avLst/>
          </a:prstGeom>
          <a:noFill/>
          <a:ln>
            <a:noFill/>
          </a:ln>
        </p:spPr>
      </p:sp>
      <p:sp>
        <p:nvSpPr>
          <p:cNvPr id="120" name="Google Shape;120;p12"/>
          <p:cNvSpPr>
            <a:spLocks noGrp="1"/>
          </p:cNvSpPr>
          <p:nvPr>
            <p:ph type="pic" idx="4"/>
          </p:nvPr>
        </p:nvSpPr>
        <p:spPr>
          <a:xfrm>
            <a:off x="5958920" y="3320144"/>
            <a:ext cx="6233080" cy="3183051"/>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age">
  <p:cSld name="Blank Page">
    <p:spTree>
      <p:nvGrpSpPr>
        <p:cNvPr id="1" name="Shape 121"/>
        <p:cNvGrpSpPr/>
        <p:nvPr/>
      </p:nvGrpSpPr>
      <p:grpSpPr>
        <a:xfrm>
          <a:off x="0" y="0"/>
          <a:ext cx="0" cy="0"/>
          <a:chOff x="0" y="0"/>
          <a:chExt cx="0" cy="0"/>
        </a:xfrm>
      </p:grpSpPr>
      <p:pic>
        <p:nvPicPr>
          <p:cNvPr id="122" name="Google Shape;122;p1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3" name="Google Shape;123;p13"/>
          <p:cNvSpPr/>
          <p:nvPr/>
        </p:nvSpPr>
        <p:spPr>
          <a:xfrm>
            <a:off x="3758185" y="6483351"/>
            <a:ext cx="8446358" cy="393360"/>
          </a:xfrm>
          <a:prstGeom prst="rect">
            <a:avLst/>
          </a:prstGeom>
          <a:solidFill>
            <a:srgbClr val="83A13A"/>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13"/>
          <p:cNvSpPr/>
          <p:nvPr/>
        </p:nvSpPr>
        <p:spPr>
          <a:xfrm>
            <a:off x="-24323" y="6463791"/>
            <a:ext cx="12216704" cy="45719"/>
          </a:xfrm>
          <a:prstGeom prst="rect">
            <a:avLst/>
          </a:prstGeom>
          <a:solidFill>
            <a:srgbClr val="1336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highlight>
                <a:srgbClr val="13362D"/>
              </a:highlight>
              <a:latin typeface="Arial"/>
              <a:ea typeface="Arial"/>
              <a:cs typeface="Arial"/>
              <a:sym typeface="Arial"/>
            </a:endParaRPr>
          </a:p>
        </p:txBody>
      </p:sp>
      <p:sp>
        <p:nvSpPr>
          <p:cNvPr id="125" name="Google Shape;125;p13"/>
          <p:cNvSpPr txBox="1"/>
          <p:nvPr/>
        </p:nvSpPr>
        <p:spPr>
          <a:xfrm>
            <a:off x="486395" y="6558912"/>
            <a:ext cx="42992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a:solidFill>
                  <a:srgbClr val="13362D"/>
                </a:solidFill>
                <a:latin typeface="Arial"/>
                <a:ea typeface="Arial"/>
                <a:cs typeface="Arial"/>
                <a:sym typeface="Arial"/>
              </a:rPr>
              <a:t>COLLEGE OF </a:t>
            </a:r>
            <a:r>
              <a:rPr lang="en-US" sz="1200" b="1" i="0">
                <a:solidFill>
                  <a:srgbClr val="13362D"/>
                </a:solidFill>
                <a:latin typeface="Montserrat"/>
                <a:ea typeface="Montserrat"/>
                <a:cs typeface="Montserrat"/>
                <a:sym typeface="Montserrat"/>
              </a:rPr>
              <a:t>NATURAL SCIENCE</a:t>
            </a:r>
            <a:endParaRPr/>
          </a:p>
        </p:txBody>
      </p:sp>
      <p:pic>
        <p:nvPicPr>
          <p:cNvPr id="126" name="Google Shape;126;p13"/>
          <p:cNvPicPr preferRelativeResize="0"/>
          <p:nvPr/>
        </p:nvPicPr>
        <p:blipFill rotWithShape="1">
          <a:blip r:embed="rId3">
            <a:alphaModFix/>
          </a:blip>
          <a:srcRect/>
          <a:stretch/>
        </p:blipFill>
        <p:spPr>
          <a:xfrm>
            <a:off x="305914" y="6570682"/>
            <a:ext cx="271921" cy="236043"/>
          </a:xfrm>
          <a:prstGeom prst="rect">
            <a:avLst/>
          </a:prstGeom>
          <a:noFill/>
          <a:ln>
            <a:noFill/>
          </a:ln>
        </p:spPr>
      </p:pic>
      <p:pic>
        <p:nvPicPr>
          <p:cNvPr id="127" name="Google Shape;127;p13"/>
          <p:cNvPicPr preferRelativeResize="0"/>
          <p:nvPr/>
        </p:nvPicPr>
        <p:blipFill rotWithShape="1">
          <a:blip r:embed="rId4">
            <a:alphaModFix/>
          </a:blip>
          <a:srcRect/>
          <a:stretch/>
        </p:blipFill>
        <p:spPr>
          <a:xfrm>
            <a:off x="266516" y="6549981"/>
            <a:ext cx="238851" cy="277000"/>
          </a:xfrm>
          <a:prstGeom prst="rect">
            <a:avLst/>
          </a:prstGeom>
          <a:noFill/>
          <a:ln>
            <a:noFill/>
          </a:ln>
        </p:spPr>
      </p:pic>
      <p:sp>
        <p:nvSpPr>
          <p:cNvPr id="128" name="Google Shape;128;p13"/>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lvl1pPr marL="0" marR="0" lvl="0" indent="0" algn="r" rtl="0">
              <a:spcBef>
                <a:spcPts val="0"/>
              </a:spcBef>
              <a:buNone/>
              <a:defRPr sz="1050" b="1">
                <a:solidFill>
                  <a:srgbClr val="13362D"/>
                </a:solidFill>
                <a:latin typeface="Arial"/>
                <a:ea typeface="Arial"/>
                <a:cs typeface="Arial"/>
                <a:sym typeface="Arial"/>
              </a:defRPr>
            </a:lvl1pPr>
            <a:lvl2pPr marL="0" marR="0" lvl="1" indent="0" algn="r" rtl="0">
              <a:spcBef>
                <a:spcPts val="0"/>
              </a:spcBef>
              <a:buNone/>
              <a:defRPr sz="1050" b="1">
                <a:solidFill>
                  <a:srgbClr val="13362D"/>
                </a:solidFill>
                <a:latin typeface="Arial"/>
                <a:ea typeface="Arial"/>
                <a:cs typeface="Arial"/>
                <a:sym typeface="Arial"/>
              </a:defRPr>
            </a:lvl2pPr>
            <a:lvl3pPr marL="0" marR="0" lvl="2" indent="0" algn="r" rtl="0">
              <a:spcBef>
                <a:spcPts val="0"/>
              </a:spcBef>
              <a:buNone/>
              <a:defRPr sz="1050" b="1">
                <a:solidFill>
                  <a:srgbClr val="13362D"/>
                </a:solidFill>
                <a:latin typeface="Arial"/>
                <a:ea typeface="Arial"/>
                <a:cs typeface="Arial"/>
                <a:sym typeface="Arial"/>
              </a:defRPr>
            </a:lvl3pPr>
            <a:lvl4pPr marL="0" marR="0" lvl="3" indent="0" algn="r" rtl="0">
              <a:spcBef>
                <a:spcPts val="0"/>
              </a:spcBef>
              <a:buNone/>
              <a:defRPr sz="1050" b="1">
                <a:solidFill>
                  <a:srgbClr val="13362D"/>
                </a:solidFill>
                <a:latin typeface="Arial"/>
                <a:ea typeface="Arial"/>
                <a:cs typeface="Arial"/>
                <a:sym typeface="Arial"/>
              </a:defRPr>
            </a:lvl4pPr>
            <a:lvl5pPr marL="0" marR="0" lvl="4" indent="0" algn="r" rtl="0">
              <a:spcBef>
                <a:spcPts val="0"/>
              </a:spcBef>
              <a:buNone/>
              <a:defRPr sz="1050" b="1">
                <a:solidFill>
                  <a:srgbClr val="13362D"/>
                </a:solidFill>
                <a:latin typeface="Arial"/>
                <a:ea typeface="Arial"/>
                <a:cs typeface="Arial"/>
                <a:sym typeface="Arial"/>
              </a:defRPr>
            </a:lvl5pPr>
            <a:lvl6pPr marL="0" marR="0" lvl="5" indent="0" algn="r" rtl="0">
              <a:spcBef>
                <a:spcPts val="0"/>
              </a:spcBef>
              <a:buNone/>
              <a:defRPr sz="1050" b="1">
                <a:solidFill>
                  <a:srgbClr val="13362D"/>
                </a:solidFill>
                <a:latin typeface="Arial"/>
                <a:ea typeface="Arial"/>
                <a:cs typeface="Arial"/>
                <a:sym typeface="Arial"/>
              </a:defRPr>
            </a:lvl6pPr>
            <a:lvl7pPr marL="0" marR="0" lvl="6" indent="0" algn="r" rtl="0">
              <a:spcBef>
                <a:spcPts val="0"/>
              </a:spcBef>
              <a:buNone/>
              <a:defRPr sz="1050" b="1">
                <a:solidFill>
                  <a:srgbClr val="13362D"/>
                </a:solidFill>
                <a:latin typeface="Arial"/>
                <a:ea typeface="Arial"/>
                <a:cs typeface="Arial"/>
                <a:sym typeface="Arial"/>
              </a:defRPr>
            </a:lvl7pPr>
            <a:lvl8pPr marL="0" marR="0" lvl="7" indent="0" algn="r" rtl="0">
              <a:spcBef>
                <a:spcPts val="0"/>
              </a:spcBef>
              <a:buNone/>
              <a:defRPr sz="1050" b="1">
                <a:solidFill>
                  <a:srgbClr val="13362D"/>
                </a:solidFill>
                <a:latin typeface="Arial"/>
                <a:ea typeface="Arial"/>
                <a:cs typeface="Arial"/>
                <a:sym typeface="Arial"/>
              </a:defRPr>
            </a:lvl8pPr>
            <a:lvl9pPr marL="0" marR="0" lvl="8" indent="0" algn="r" rtl="0">
              <a:spcBef>
                <a:spcPts val="0"/>
              </a:spcBef>
              <a:buNone/>
              <a:defRPr sz="1050" b="1">
                <a:solidFill>
                  <a:srgbClr val="13362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a:t>
            </a:r>
            <a:endParaRPr sz="1400" b="0">
              <a:solidFill>
                <a:srgbClr val="000000"/>
              </a:solidFill>
            </a:endParaRPr>
          </a:p>
        </p:txBody>
      </p:sp>
      <p:sp>
        <p:nvSpPr>
          <p:cNvPr id="129" name="Google Shape;129;p13"/>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lvl1pPr marR="0" lvl="0" algn="r" rtl="0">
              <a:spcBef>
                <a:spcPts val="0"/>
              </a:spcBef>
              <a:spcAft>
                <a:spcPts val="0"/>
              </a:spcAft>
              <a:buSzPts val="1400"/>
              <a:buNone/>
              <a:defRPr sz="1400" b="0" i="0">
                <a:solidFill>
                  <a:srgbClr val="13362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ull Page Picture">
  <p:cSld name="Full Page Picture">
    <p:spTree>
      <p:nvGrpSpPr>
        <p:cNvPr id="1" name="Shape 130"/>
        <p:cNvGrpSpPr/>
        <p:nvPr/>
      </p:nvGrpSpPr>
      <p:grpSpPr>
        <a:xfrm>
          <a:off x="0" y="0"/>
          <a:ext cx="0" cy="0"/>
          <a:chOff x="0" y="0"/>
          <a:chExt cx="0" cy="0"/>
        </a:xfrm>
      </p:grpSpPr>
      <p:sp>
        <p:nvSpPr>
          <p:cNvPr id="131" name="Google Shape;131;p14"/>
          <p:cNvSpPr>
            <a:spLocks noGrp="1"/>
          </p:cNvSpPr>
          <p:nvPr>
            <p:ph type="pic" idx="2"/>
          </p:nvPr>
        </p:nvSpPr>
        <p:spPr>
          <a:xfrm>
            <a:off x="1" y="0"/>
            <a:ext cx="12199519" cy="68580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5DF95C5-5141-23B7-F988-128CAE75EBC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7" name="Shape 18"/>
          <p:cNvSpPr/>
          <p:nvPr/>
        </p:nvSpPr>
        <p:spPr>
          <a:xfrm>
            <a:off x="2500" y="6707479"/>
            <a:ext cx="12190413" cy="159452"/>
          </a:xfrm>
          <a:prstGeom prst="rect">
            <a:avLst/>
          </a:prstGeom>
          <a:noFill/>
          <a:ln w="12700">
            <a:miter lim="400000"/>
          </a:ln>
        </p:spPr>
        <p:txBody>
          <a:bodyPr lIns="29996" tIns="29996" rIns="29996" bIns="29996" anchor="ctr"/>
          <a:lstStyle/>
          <a:p>
            <a:pPr>
              <a:defRPr sz="3200"/>
            </a:pPr>
            <a:endParaRPr sz="3200">
              <a:solidFill>
                <a:schemeClr val="tx2">
                  <a:lumMod val="60000"/>
                  <a:lumOff val="40000"/>
                </a:schemeClr>
              </a:solidFill>
            </a:endParaRPr>
          </a:p>
        </p:txBody>
      </p:sp>
      <p:sp>
        <p:nvSpPr>
          <p:cNvPr id="13" name="Shape 18"/>
          <p:cNvSpPr/>
          <p:nvPr userDrawn="1"/>
        </p:nvSpPr>
        <p:spPr>
          <a:xfrm>
            <a:off x="2500" y="6707479"/>
            <a:ext cx="12190413" cy="159452"/>
          </a:xfrm>
          <a:prstGeom prst="rect">
            <a:avLst/>
          </a:prstGeom>
          <a:noFill/>
          <a:ln w="12700">
            <a:miter lim="400000"/>
          </a:ln>
        </p:spPr>
        <p:txBody>
          <a:bodyPr lIns="29996" tIns="29996" rIns="29996" bIns="29996" anchor="ctr"/>
          <a:lstStyle/>
          <a:p>
            <a:pPr>
              <a:defRPr sz="3200"/>
            </a:pPr>
            <a:endParaRPr sz="3200">
              <a:solidFill>
                <a:schemeClr val="tx2">
                  <a:lumMod val="60000"/>
                  <a:lumOff val="40000"/>
                </a:schemeClr>
              </a:solidFill>
            </a:endParaRPr>
          </a:p>
        </p:txBody>
      </p:sp>
      <p:sp>
        <p:nvSpPr>
          <p:cNvPr id="20" name="Text Placeholder 19"/>
          <p:cNvSpPr>
            <a:spLocks noGrp="1"/>
          </p:cNvSpPr>
          <p:nvPr>
            <p:ph type="body" sz="quarter" idx="16" hasCustomPrompt="1"/>
          </p:nvPr>
        </p:nvSpPr>
        <p:spPr>
          <a:xfrm>
            <a:off x="1162938" y="3462183"/>
            <a:ext cx="5490633" cy="346075"/>
          </a:xfrm>
          <a:prstGeom prst="rect">
            <a:avLst/>
          </a:prstGeom>
        </p:spPr>
        <p:txBody>
          <a:bodyPr vert="horz"/>
          <a:lstStyle>
            <a:lvl1pPr>
              <a:defRPr sz="2250" b="0" i="0" baseline="0">
                <a:solidFill>
                  <a:schemeClr val="bg1"/>
                </a:solidFill>
                <a:latin typeface="Arial"/>
                <a:cs typeface="Arial"/>
              </a:defRPr>
            </a:lvl1pPr>
          </a:lstStyle>
          <a:p>
            <a:pPr lvl="0"/>
            <a:r>
              <a:rPr lang="en-US"/>
              <a:t>Subtitle or Presenter Name</a:t>
            </a:r>
          </a:p>
        </p:txBody>
      </p:sp>
      <p:sp>
        <p:nvSpPr>
          <p:cNvPr id="22" name="Text Placeholder 21"/>
          <p:cNvSpPr>
            <a:spLocks noGrp="1"/>
          </p:cNvSpPr>
          <p:nvPr>
            <p:ph type="body" sz="quarter" idx="17" hasCustomPrompt="1"/>
          </p:nvPr>
        </p:nvSpPr>
        <p:spPr>
          <a:xfrm>
            <a:off x="1162937" y="3826022"/>
            <a:ext cx="1422400" cy="349250"/>
          </a:xfrm>
          <a:prstGeom prst="rect">
            <a:avLst/>
          </a:prstGeom>
        </p:spPr>
        <p:txBody>
          <a:bodyPr vert="horz"/>
          <a:lstStyle>
            <a:lvl1pPr>
              <a:defRPr sz="1500" b="1" i="0">
                <a:solidFill>
                  <a:schemeClr val="bg1"/>
                </a:solidFill>
                <a:latin typeface="Arial"/>
                <a:cs typeface="Arial"/>
              </a:defRPr>
            </a:lvl1pPr>
          </a:lstStyle>
          <a:p>
            <a:pPr lvl="0"/>
            <a:r>
              <a:rPr lang="en-US"/>
              <a:t>DATE</a:t>
            </a:r>
          </a:p>
        </p:txBody>
      </p:sp>
      <p:sp>
        <p:nvSpPr>
          <p:cNvPr id="9" name="Text Placeholder 7">
            <a:extLst>
              <a:ext uri="{FF2B5EF4-FFF2-40B4-BE49-F238E27FC236}">
                <a16:creationId xmlns:a16="http://schemas.microsoft.com/office/drawing/2014/main" id="{FE5A6BA1-1EA4-F3C0-22A3-DD6B0538EEAB}"/>
              </a:ext>
            </a:extLst>
          </p:cNvPr>
          <p:cNvSpPr>
            <a:spLocks noGrp="1"/>
          </p:cNvSpPr>
          <p:nvPr>
            <p:ph type="body" sz="quarter" idx="18" hasCustomPrompt="1"/>
          </p:nvPr>
        </p:nvSpPr>
        <p:spPr>
          <a:xfrm>
            <a:off x="1141534" y="2202743"/>
            <a:ext cx="8777817" cy="865189"/>
          </a:xfrm>
          <a:prstGeom prst="rect">
            <a:avLst/>
          </a:prstGeom>
        </p:spPr>
        <p:txBody>
          <a:bodyPr vert="horz"/>
          <a:lstStyle>
            <a:lvl1pPr>
              <a:defRPr sz="5600" b="1">
                <a:solidFill>
                  <a:srgbClr val="FFFFFF"/>
                </a:solidFill>
                <a:latin typeface="Arial"/>
                <a:cs typeface="Arial"/>
              </a:defRPr>
            </a:lvl1pPr>
          </a:lstStyle>
          <a:p>
            <a:pPr lvl="0"/>
            <a:r>
              <a:rPr lang="en-US"/>
              <a:t>Presentation Title</a:t>
            </a:r>
          </a:p>
        </p:txBody>
      </p:sp>
      <p:cxnSp>
        <p:nvCxnSpPr>
          <p:cNvPr id="18" name="Straight Connector 17">
            <a:extLst>
              <a:ext uri="{FF2B5EF4-FFF2-40B4-BE49-F238E27FC236}">
                <a16:creationId xmlns:a16="http://schemas.microsoft.com/office/drawing/2014/main" id="{CB63AD2E-D158-F23B-1886-79D0A4318413}"/>
              </a:ext>
            </a:extLst>
          </p:cNvPr>
          <p:cNvCxnSpPr>
            <a:cxnSpLocks/>
          </p:cNvCxnSpPr>
          <p:nvPr userDrawn="1"/>
        </p:nvCxnSpPr>
        <p:spPr>
          <a:xfrm>
            <a:off x="1264971" y="3251200"/>
            <a:ext cx="1524000" cy="0"/>
          </a:xfrm>
          <a:prstGeom prst="line">
            <a:avLst/>
          </a:prstGeom>
          <a:ln w="57150">
            <a:solidFill>
              <a:srgbClr val="83A13A"/>
            </a:solidFill>
          </a:ln>
          <a:effectLst/>
        </p:spPr>
        <p:style>
          <a:lnRef idx="2">
            <a:schemeClr val="accent1"/>
          </a:lnRef>
          <a:fillRef idx="0">
            <a:schemeClr val="accent1"/>
          </a:fillRef>
          <a:effectRef idx="1">
            <a:schemeClr val="accent1"/>
          </a:effectRef>
          <a:fontRef idx="minor">
            <a:schemeClr val="tx1"/>
          </a:fontRef>
        </p:style>
      </p:cxnSp>
      <p:pic>
        <p:nvPicPr>
          <p:cNvPr id="26" name="Picture 25">
            <a:extLst>
              <a:ext uri="{FF2B5EF4-FFF2-40B4-BE49-F238E27FC236}">
                <a16:creationId xmlns:a16="http://schemas.microsoft.com/office/drawing/2014/main" id="{6B40CD8B-DDB4-A963-CA64-E06DAEE65B86}"/>
              </a:ext>
            </a:extLst>
          </p:cNvPr>
          <p:cNvPicPr>
            <a:picLocks noChangeAspect="1"/>
          </p:cNvPicPr>
          <p:nvPr userDrawn="1"/>
        </p:nvPicPr>
        <p:blipFill>
          <a:blip r:embed="rId3"/>
          <a:stretch>
            <a:fillRect/>
          </a:stretch>
        </p:blipFill>
        <p:spPr>
          <a:xfrm>
            <a:off x="7377344" y="5588145"/>
            <a:ext cx="4617493" cy="1144833"/>
          </a:xfrm>
          <a:prstGeom prst="rect">
            <a:avLst/>
          </a:prstGeom>
        </p:spPr>
      </p:pic>
    </p:spTree>
    <p:extLst>
      <p:ext uri="{BB962C8B-B14F-4D97-AF65-F5344CB8AC3E}">
        <p14:creationId xmlns:p14="http://schemas.microsoft.com/office/powerpoint/2010/main" val="68632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B598F7-EA11-8C20-D069-F1AA4E33685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ext Placeholder 7"/>
          <p:cNvSpPr>
            <a:spLocks noGrp="1"/>
          </p:cNvSpPr>
          <p:nvPr>
            <p:ph type="body" sz="quarter" idx="13" hasCustomPrompt="1"/>
          </p:nvPr>
        </p:nvSpPr>
        <p:spPr>
          <a:xfrm>
            <a:off x="1141534" y="2202743"/>
            <a:ext cx="8777817" cy="865189"/>
          </a:xfrm>
          <a:prstGeom prst="rect">
            <a:avLst/>
          </a:prstGeom>
        </p:spPr>
        <p:txBody>
          <a:bodyPr vert="horz"/>
          <a:lstStyle>
            <a:lvl1pPr>
              <a:defRPr sz="5600" b="1">
                <a:solidFill>
                  <a:srgbClr val="FFFFFF"/>
                </a:solidFill>
                <a:latin typeface="Arial"/>
                <a:cs typeface="Arial"/>
              </a:defRPr>
            </a:lvl1pPr>
          </a:lstStyle>
          <a:p>
            <a:pPr lvl="0"/>
            <a:r>
              <a:rPr lang="en-US"/>
              <a:t>Section Title</a:t>
            </a:r>
          </a:p>
        </p:txBody>
      </p:sp>
      <p:sp>
        <p:nvSpPr>
          <p:cNvPr id="12" name="Shape 18"/>
          <p:cNvSpPr/>
          <p:nvPr userDrawn="1"/>
        </p:nvSpPr>
        <p:spPr>
          <a:xfrm>
            <a:off x="2500" y="6707479"/>
            <a:ext cx="12190413" cy="159452"/>
          </a:xfrm>
          <a:prstGeom prst="rect">
            <a:avLst/>
          </a:prstGeom>
          <a:noFill/>
          <a:ln w="12700">
            <a:miter lim="400000"/>
          </a:ln>
        </p:spPr>
        <p:txBody>
          <a:bodyPr lIns="29996" tIns="29996" rIns="29996" bIns="29996" anchor="ctr"/>
          <a:lstStyle/>
          <a:p>
            <a:pPr>
              <a:defRPr sz="3200"/>
            </a:pPr>
            <a:endParaRPr sz="3200">
              <a:solidFill>
                <a:schemeClr val="tx2">
                  <a:lumMod val="60000"/>
                  <a:lumOff val="40000"/>
                </a:schemeClr>
              </a:solidFill>
            </a:endParaRPr>
          </a:p>
        </p:txBody>
      </p:sp>
      <p:sp>
        <p:nvSpPr>
          <p:cNvPr id="14" name="Shape 18"/>
          <p:cNvSpPr/>
          <p:nvPr userDrawn="1"/>
        </p:nvSpPr>
        <p:spPr>
          <a:xfrm>
            <a:off x="2500" y="6707479"/>
            <a:ext cx="12190413" cy="159452"/>
          </a:xfrm>
          <a:prstGeom prst="rect">
            <a:avLst/>
          </a:prstGeom>
          <a:noFill/>
          <a:ln w="12700">
            <a:miter lim="400000"/>
          </a:ln>
        </p:spPr>
        <p:txBody>
          <a:bodyPr lIns="29996" tIns="29996" rIns="29996" bIns="29996" anchor="ctr"/>
          <a:lstStyle/>
          <a:p>
            <a:pPr>
              <a:defRPr sz="3200"/>
            </a:pPr>
            <a:endParaRPr sz="3200">
              <a:solidFill>
                <a:schemeClr val="tx2">
                  <a:lumMod val="60000"/>
                  <a:lumOff val="40000"/>
                </a:schemeClr>
              </a:solidFill>
            </a:endParaRPr>
          </a:p>
        </p:txBody>
      </p:sp>
      <p:sp>
        <p:nvSpPr>
          <p:cNvPr id="17" name="Text Placeholder 19"/>
          <p:cNvSpPr>
            <a:spLocks noGrp="1"/>
          </p:cNvSpPr>
          <p:nvPr>
            <p:ph type="body" sz="quarter" idx="16" hasCustomPrompt="1"/>
          </p:nvPr>
        </p:nvSpPr>
        <p:spPr>
          <a:xfrm>
            <a:off x="1141534" y="3082926"/>
            <a:ext cx="5490633" cy="346075"/>
          </a:xfrm>
          <a:prstGeom prst="rect">
            <a:avLst/>
          </a:prstGeom>
        </p:spPr>
        <p:txBody>
          <a:bodyPr vert="horz"/>
          <a:lstStyle>
            <a:lvl1pPr>
              <a:defRPr sz="2250" b="0" i="0" baseline="0">
                <a:solidFill>
                  <a:srgbClr val="FFFFFF"/>
                </a:solidFill>
                <a:latin typeface="Arial"/>
                <a:cs typeface="Arial"/>
              </a:defRPr>
            </a:lvl1pPr>
          </a:lstStyle>
          <a:p>
            <a:pPr lvl="0"/>
            <a:r>
              <a:rPr lang="en-US"/>
              <a:t>Section Subtitle</a:t>
            </a:r>
          </a:p>
        </p:txBody>
      </p:sp>
      <p:pic>
        <p:nvPicPr>
          <p:cNvPr id="2" name="Picture 1">
            <a:extLst>
              <a:ext uri="{FF2B5EF4-FFF2-40B4-BE49-F238E27FC236}">
                <a16:creationId xmlns:a16="http://schemas.microsoft.com/office/drawing/2014/main" id="{6EFE141E-AA70-3E1E-B496-0C852491E848}"/>
              </a:ext>
            </a:extLst>
          </p:cNvPr>
          <p:cNvPicPr>
            <a:picLocks noChangeAspect="1"/>
          </p:cNvPicPr>
          <p:nvPr userDrawn="1"/>
        </p:nvPicPr>
        <p:blipFill>
          <a:blip r:embed="rId3"/>
          <a:stretch>
            <a:fillRect/>
          </a:stretch>
        </p:blipFill>
        <p:spPr>
          <a:xfrm>
            <a:off x="7377344" y="5588145"/>
            <a:ext cx="4617493" cy="1144833"/>
          </a:xfrm>
          <a:prstGeom prst="rect">
            <a:avLst/>
          </a:prstGeom>
        </p:spPr>
      </p:pic>
    </p:spTree>
    <p:extLst>
      <p:ext uri="{BB962C8B-B14F-4D97-AF65-F5344CB8AC3E}">
        <p14:creationId xmlns:p14="http://schemas.microsoft.com/office/powerpoint/2010/main" val="670175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B6756FB-D128-F76D-2AA3-68177A71FBE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4" name="Rectangle 23"/>
          <p:cNvSpPr/>
          <p:nvPr userDrawn="1"/>
        </p:nvSpPr>
        <p:spPr>
          <a:xfrm>
            <a:off x="3758185" y="6483351"/>
            <a:ext cx="8446358"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 name="Rectangle 24"/>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6" name="Slide Number Placeholder 5"/>
          <p:cNvSpPr>
            <a:spLocks noGrp="1"/>
          </p:cNvSpPr>
          <p:nvPr>
            <p:ph type="sldNum" sz="quarter" idx="12"/>
          </p:nvPr>
        </p:nvSpPr>
        <p:spPr>
          <a:xfrm>
            <a:off x="11564041" y="6593571"/>
            <a:ext cx="388875" cy="206376"/>
          </a:xfrm>
          <a:prstGeom prst="rect">
            <a:avLst/>
          </a:prstGeom>
        </p:spPr>
        <p:txBody>
          <a:bodyPr lIns="38396" tIns="19198" rIns="38396" bIns="19198"/>
          <a:lstStyle>
            <a:lvl1pPr algn="l">
              <a:defRPr sz="1050" b="1">
                <a:solidFill>
                  <a:srgbClr val="13362D"/>
                </a:solidFill>
              </a:defRPr>
            </a:lvl1pPr>
          </a:lstStyle>
          <a:p>
            <a:pPr algn="r"/>
            <a:fld id="{73AD0363-BBEA-5A4C-BB5B-A2508ACEB79D}" type="slidenum">
              <a:rPr lang="en-US" smtClean="0">
                <a:cs typeface="Helvetica Light"/>
              </a:rPr>
              <a:pPr algn="r"/>
              <a:t>‹#›</a:t>
            </a:fld>
            <a:r>
              <a:rPr lang="en-US"/>
              <a:t> </a:t>
            </a:r>
          </a:p>
        </p:txBody>
      </p:sp>
      <p:sp>
        <p:nvSpPr>
          <p:cNvPr id="13" name="Footer Placeholder 4"/>
          <p:cNvSpPr>
            <a:spLocks noGrp="1"/>
          </p:cNvSpPr>
          <p:nvPr>
            <p:ph type="ftr" sz="quarter" idx="3"/>
          </p:nvPr>
        </p:nvSpPr>
        <p:spPr>
          <a:xfrm>
            <a:off x="3758185" y="6514760"/>
            <a:ext cx="7676092" cy="365125"/>
          </a:xfrm>
          <a:prstGeom prst="rect">
            <a:avLst/>
          </a:prstGeom>
        </p:spPr>
        <p:txBody>
          <a:bodyPr vert="horz" lIns="38396" tIns="19198" rIns="38396" bIns="19198" rtlCol="0" anchor="ctr"/>
          <a:lstStyle>
            <a:lvl1pPr algn="r">
              <a:defRPr sz="1400" b="0" i="0">
                <a:solidFill>
                  <a:srgbClr val="13362D"/>
                </a:solidFill>
                <a:latin typeface="+mn-lt"/>
                <a:cs typeface="Helvetica Light"/>
              </a:defRPr>
            </a:lvl1pPr>
          </a:lstStyle>
          <a:p>
            <a:r>
              <a:rPr lang="en-US"/>
              <a:t>Presentation Title</a:t>
            </a:r>
          </a:p>
        </p:txBody>
      </p:sp>
      <p:sp>
        <p:nvSpPr>
          <p:cNvPr id="15" name="Title 1"/>
          <p:cNvSpPr>
            <a:spLocks noGrp="1"/>
          </p:cNvSpPr>
          <p:nvPr>
            <p:ph type="title" hasCustomPrompt="1"/>
          </p:nvPr>
        </p:nvSpPr>
        <p:spPr>
          <a:xfrm>
            <a:off x="774599" y="228454"/>
            <a:ext cx="10972800" cy="866922"/>
          </a:xfrm>
          <a:prstGeom prst="rect">
            <a:avLst/>
          </a:prstGeom>
        </p:spPr>
        <p:txBody>
          <a:bodyPr lIns="38396" tIns="19198" rIns="38396" bIns="19198" anchor="t">
            <a:normAutofit/>
          </a:bodyPr>
          <a:lstStyle>
            <a:lvl1pPr algn="l">
              <a:defRPr sz="4400" baseline="0">
                <a:latin typeface="+mj-lt"/>
              </a:defRPr>
            </a:lvl1pPr>
          </a:lstStyle>
          <a:p>
            <a:r>
              <a:rPr lang="en-US"/>
              <a:t>Title Text</a:t>
            </a:r>
          </a:p>
        </p:txBody>
      </p:sp>
      <p:sp>
        <p:nvSpPr>
          <p:cNvPr id="18" name="Content Placeholder 2"/>
          <p:cNvSpPr>
            <a:spLocks noGrp="1"/>
          </p:cNvSpPr>
          <p:nvPr>
            <p:ph idx="1" hasCustomPrompt="1"/>
          </p:nvPr>
        </p:nvSpPr>
        <p:spPr>
          <a:xfrm>
            <a:off x="774599" y="1895149"/>
            <a:ext cx="10972800" cy="4262011"/>
          </a:xfrm>
          <a:prstGeom prst="rect">
            <a:avLst/>
          </a:prstGeom>
        </p:spPr>
        <p:txBody>
          <a:bodyPr lIns="38396" tIns="19198" rIns="38396" bIns="19198">
            <a:normAutofit/>
          </a:bodyPr>
          <a:lstStyle>
            <a:lvl1pPr>
              <a:lnSpc>
                <a:spcPct val="90000"/>
              </a:lnSpc>
              <a:defRPr sz="2800">
                <a:latin typeface="+mn-lt"/>
              </a:defRPr>
            </a:lvl1pPr>
            <a:lvl2pPr>
              <a:lnSpc>
                <a:spcPct val="150000"/>
              </a:lnSpc>
              <a:spcBef>
                <a:spcPts val="1200"/>
              </a:spcBef>
              <a:defRPr sz="2800">
                <a:latin typeface="+mn-lt"/>
              </a:defRPr>
            </a:lvl2pPr>
            <a:lvl3pPr marL="914239" indent="0">
              <a:lnSpc>
                <a:spcPct val="150000"/>
              </a:lnSpc>
              <a:spcBef>
                <a:spcPts val="1200"/>
              </a:spcBef>
              <a:buNone/>
              <a:defRPr sz="2800">
                <a:latin typeface="+mn-lt"/>
              </a:defRPr>
            </a:lvl3pPr>
            <a:lvl4pPr marL="1371359" indent="0">
              <a:lnSpc>
                <a:spcPct val="150000"/>
              </a:lnSpc>
              <a:spcBef>
                <a:spcPts val="1200"/>
              </a:spcBef>
              <a:buNone/>
              <a:defRPr sz="2800">
                <a:latin typeface="+mn-lt"/>
              </a:defRPr>
            </a:lvl4pPr>
            <a:lvl5pPr marL="1828478" indent="0">
              <a:lnSpc>
                <a:spcPct val="150000"/>
              </a:lnSpc>
              <a:spcBef>
                <a:spcPts val="1200"/>
              </a:spcBef>
              <a:buNone/>
              <a:defRPr sz="2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 name="TextBox 1">
            <a:extLst>
              <a:ext uri="{FF2B5EF4-FFF2-40B4-BE49-F238E27FC236}">
                <a16:creationId xmlns:a16="http://schemas.microsoft.com/office/drawing/2014/main" id="{D129F1BD-1F36-2412-C9D2-72BC11F24D62}"/>
              </a:ext>
            </a:extLst>
          </p:cNvPr>
          <p:cNvSpPr txBox="1"/>
          <p:nvPr userDrawn="1"/>
        </p:nvSpPr>
        <p:spPr>
          <a:xfrm>
            <a:off x="486395" y="6558912"/>
            <a:ext cx="4299208" cy="276999"/>
          </a:xfrm>
          <a:prstGeom prst="rect">
            <a:avLst/>
          </a:prstGeom>
          <a:noFill/>
        </p:spPr>
        <p:txBody>
          <a:bodyPr wrap="square" rtlCol="0">
            <a:spAutoFit/>
          </a:bodyPr>
          <a:lstStyle/>
          <a:p>
            <a:pPr algn="l"/>
            <a:r>
              <a:rPr lang="en-US" sz="1200" b="0" i="0" spc="100" baseline="0">
                <a:solidFill>
                  <a:srgbClr val="13362D"/>
                </a:solidFill>
                <a:latin typeface="Gotham Book" pitchFamily="2" charset="0"/>
                <a:cs typeface="Gotham Book" pitchFamily="2" charset="0"/>
              </a:rPr>
              <a:t>COLLEGE OF </a:t>
            </a:r>
            <a:r>
              <a:rPr lang="en-US" sz="1200" b="1" i="0" spc="100" baseline="0">
                <a:solidFill>
                  <a:srgbClr val="13362D"/>
                </a:solidFill>
                <a:latin typeface="Gotham Bold" pitchFamily="2" charset="0"/>
                <a:cs typeface="Gotham Bold" pitchFamily="2" charset="0"/>
              </a:rPr>
              <a:t>NATURAL SCIENCE</a:t>
            </a:r>
          </a:p>
        </p:txBody>
      </p:sp>
      <p:pic>
        <p:nvPicPr>
          <p:cNvPr id="4" name="Graphic 3">
            <a:extLst>
              <a:ext uri="{FF2B5EF4-FFF2-40B4-BE49-F238E27FC236}">
                <a16:creationId xmlns:a16="http://schemas.microsoft.com/office/drawing/2014/main" id="{C7A360E3-5C68-BDAF-9502-F65DF33D51E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5914" y="6570682"/>
            <a:ext cx="271921" cy="236043"/>
          </a:xfrm>
          <a:prstGeom prst="rect">
            <a:avLst/>
          </a:prstGeom>
        </p:spPr>
      </p:pic>
      <p:cxnSp>
        <p:nvCxnSpPr>
          <p:cNvPr id="8" name="Straight Connector 7">
            <a:extLst>
              <a:ext uri="{FF2B5EF4-FFF2-40B4-BE49-F238E27FC236}">
                <a16:creationId xmlns:a16="http://schemas.microsoft.com/office/drawing/2014/main" id="{D09723E1-0A28-3582-6A3F-244AF258C340}"/>
              </a:ext>
            </a:extLst>
          </p:cNvPr>
          <p:cNvCxnSpPr>
            <a:cxnSpLocks/>
          </p:cNvCxnSpPr>
          <p:nvPr userDrawn="1"/>
        </p:nvCxnSpPr>
        <p:spPr>
          <a:xfrm>
            <a:off x="828319" y="1017287"/>
            <a:ext cx="1524000" cy="0"/>
          </a:xfrm>
          <a:prstGeom prst="line">
            <a:avLst/>
          </a:prstGeom>
          <a:ln w="57150">
            <a:solidFill>
              <a:srgbClr val="83A13A"/>
            </a:solidFill>
          </a:ln>
          <a:effectLst/>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A1C85EFB-B818-9DA2-7EAE-D123252FBB5D}"/>
              </a:ext>
            </a:extLst>
          </p:cNvPr>
          <p:cNvPicPr>
            <a:picLocks noChangeAspect="1"/>
          </p:cNvPicPr>
          <p:nvPr userDrawn="1"/>
        </p:nvPicPr>
        <p:blipFill>
          <a:blip r:embed="rId5"/>
          <a:stretch>
            <a:fillRect/>
          </a:stretch>
        </p:blipFill>
        <p:spPr>
          <a:xfrm>
            <a:off x="266516" y="6549981"/>
            <a:ext cx="238851" cy="277000"/>
          </a:xfrm>
          <a:prstGeom prst="rect">
            <a:avLst/>
          </a:prstGeom>
        </p:spPr>
      </p:pic>
    </p:spTree>
    <p:extLst>
      <p:ext uri="{BB962C8B-B14F-4D97-AF65-F5344CB8AC3E}">
        <p14:creationId xmlns:p14="http://schemas.microsoft.com/office/powerpoint/2010/main" val="16217165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with Sub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99E94A1-C05A-5E29-EBA0-747CB744CAF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5" name="Title 1"/>
          <p:cNvSpPr>
            <a:spLocks noGrp="1"/>
          </p:cNvSpPr>
          <p:nvPr>
            <p:ph type="title" hasCustomPrompt="1"/>
          </p:nvPr>
        </p:nvSpPr>
        <p:spPr>
          <a:xfrm>
            <a:off x="774599" y="228454"/>
            <a:ext cx="10972800" cy="688188"/>
          </a:xfrm>
          <a:prstGeom prst="rect">
            <a:avLst/>
          </a:prstGeom>
        </p:spPr>
        <p:txBody>
          <a:bodyPr lIns="38396" tIns="19198" rIns="38396" bIns="19198" anchor="t">
            <a:noAutofit/>
          </a:bodyPr>
          <a:lstStyle>
            <a:lvl1pPr algn="l">
              <a:defRPr sz="4400" baseline="0">
                <a:latin typeface="+mj-lt"/>
              </a:defRPr>
            </a:lvl1pPr>
          </a:lstStyle>
          <a:p>
            <a:r>
              <a:rPr lang="en-US"/>
              <a:t>Title Text</a:t>
            </a:r>
          </a:p>
        </p:txBody>
      </p:sp>
      <p:sp>
        <p:nvSpPr>
          <p:cNvPr id="18" name="Content Placeholder 2"/>
          <p:cNvSpPr>
            <a:spLocks noGrp="1"/>
          </p:cNvSpPr>
          <p:nvPr>
            <p:ph idx="1" hasCustomPrompt="1"/>
          </p:nvPr>
        </p:nvSpPr>
        <p:spPr>
          <a:xfrm>
            <a:off x="774599" y="1895149"/>
            <a:ext cx="10972800" cy="4262011"/>
          </a:xfrm>
          <a:prstGeom prst="rect">
            <a:avLst/>
          </a:prstGeom>
        </p:spPr>
        <p:txBody>
          <a:bodyPr lIns="38396" tIns="19198" rIns="38396" bIns="19198">
            <a:normAutofit/>
          </a:bodyPr>
          <a:lstStyle>
            <a:lvl1pPr>
              <a:lnSpc>
                <a:spcPct val="90000"/>
              </a:lnSpc>
              <a:defRPr sz="2800">
                <a:latin typeface="+mn-lt"/>
              </a:defRPr>
            </a:lvl1pPr>
            <a:lvl2pPr>
              <a:lnSpc>
                <a:spcPct val="150000"/>
              </a:lnSpc>
              <a:spcBef>
                <a:spcPts val="1200"/>
              </a:spcBef>
              <a:defRPr sz="2800">
                <a:latin typeface="+mn-lt"/>
              </a:defRPr>
            </a:lvl2pPr>
            <a:lvl3pPr marL="914239" indent="0">
              <a:lnSpc>
                <a:spcPct val="150000"/>
              </a:lnSpc>
              <a:spcBef>
                <a:spcPts val="1200"/>
              </a:spcBef>
              <a:buNone/>
              <a:defRPr sz="2800">
                <a:latin typeface="+mn-lt"/>
              </a:defRPr>
            </a:lvl3pPr>
            <a:lvl4pPr marL="1371359" indent="0">
              <a:lnSpc>
                <a:spcPct val="150000"/>
              </a:lnSpc>
              <a:spcBef>
                <a:spcPts val="1200"/>
              </a:spcBef>
              <a:buNone/>
              <a:defRPr sz="2800">
                <a:latin typeface="+mn-lt"/>
              </a:defRPr>
            </a:lvl4pPr>
            <a:lvl5pPr marL="1828478" indent="0">
              <a:lnSpc>
                <a:spcPct val="150000"/>
              </a:lnSpc>
              <a:spcBef>
                <a:spcPts val="1200"/>
              </a:spcBef>
              <a:buNone/>
              <a:defRPr sz="2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4"/>
          <p:cNvSpPr>
            <a:spLocks noGrp="1"/>
          </p:cNvSpPr>
          <p:nvPr>
            <p:ph type="body" sz="quarter" idx="14" hasCustomPrompt="1"/>
          </p:nvPr>
        </p:nvSpPr>
        <p:spPr>
          <a:xfrm>
            <a:off x="774601" y="916643"/>
            <a:ext cx="10972959" cy="644525"/>
          </a:xfrm>
          <a:prstGeom prst="rect">
            <a:avLst/>
          </a:prstGeom>
        </p:spPr>
        <p:txBody>
          <a:bodyPr lIns="38396" tIns="19198" rIns="38396" bIns="19198">
            <a:normAutofit/>
          </a:bodyPr>
          <a:lstStyle>
            <a:lvl1pPr>
              <a:defRPr sz="2300">
                <a:latin typeface="+mn-lt"/>
              </a:defRPr>
            </a:lvl1pPr>
          </a:lstStyle>
          <a:p>
            <a:pPr lvl="0"/>
            <a:r>
              <a:rPr lang="en-US"/>
              <a:t>Subtitle</a:t>
            </a:r>
          </a:p>
        </p:txBody>
      </p:sp>
      <p:cxnSp>
        <p:nvCxnSpPr>
          <p:cNvPr id="8" name="Straight Connector 7">
            <a:extLst>
              <a:ext uri="{FF2B5EF4-FFF2-40B4-BE49-F238E27FC236}">
                <a16:creationId xmlns:a16="http://schemas.microsoft.com/office/drawing/2014/main" id="{117DA0EC-2D48-83CB-9DC0-D8BF513ECF6F}"/>
              </a:ext>
            </a:extLst>
          </p:cNvPr>
          <p:cNvCxnSpPr>
            <a:cxnSpLocks/>
          </p:cNvCxnSpPr>
          <p:nvPr userDrawn="1"/>
        </p:nvCxnSpPr>
        <p:spPr>
          <a:xfrm>
            <a:off x="828319" y="1468697"/>
            <a:ext cx="1524000" cy="0"/>
          </a:xfrm>
          <a:prstGeom prst="line">
            <a:avLst/>
          </a:prstGeom>
          <a:ln w="57150">
            <a:solidFill>
              <a:srgbClr val="83A13A"/>
            </a:solidFill>
          </a:ln>
          <a:effectLst/>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AD6AB10F-17E1-0CE1-C48D-48539261127E}"/>
              </a:ext>
            </a:extLst>
          </p:cNvPr>
          <p:cNvSpPr/>
          <p:nvPr userDrawn="1"/>
        </p:nvSpPr>
        <p:spPr>
          <a:xfrm>
            <a:off x="3758185" y="6483351"/>
            <a:ext cx="8446358"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8" name="Rectangle 27">
            <a:extLst>
              <a:ext uri="{FF2B5EF4-FFF2-40B4-BE49-F238E27FC236}">
                <a16:creationId xmlns:a16="http://schemas.microsoft.com/office/drawing/2014/main" id="{3E715F67-9BA9-6FCD-2A89-B43E711D812A}"/>
              </a:ext>
            </a:extLst>
          </p:cNvPr>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31" name="TextBox 30">
            <a:extLst>
              <a:ext uri="{FF2B5EF4-FFF2-40B4-BE49-F238E27FC236}">
                <a16:creationId xmlns:a16="http://schemas.microsoft.com/office/drawing/2014/main" id="{3BDB11E6-6DF2-C701-15F1-73350392F4EF}"/>
              </a:ext>
            </a:extLst>
          </p:cNvPr>
          <p:cNvSpPr txBox="1"/>
          <p:nvPr userDrawn="1"/>
        </p:nvSpPr>
        <p:spPr>
          <a:xfrm>
            <a:off x="486395" y="6558912"/>
            <a:ext cx="4299208" cy="276999"/>
          </a:xfrm>
          <a:prstGeom prst="rect">
            <a:avLst/>
          </a:prstGeom>
          <a:noFill/>
        </p:spPr>
        <p:txBody>
          <a:bodyPr wrap="square" rtlCol="0">
            <a:spAutoFit/>
          </a:bodyPr>
          <a:lstStyle/>
          <a:p>
            <a:pPr algn="l"/>
            <a:r>
              <a:rPr lang="en-US" sz="1200" b="0" i="0" spc="100" baseline="0">
                <a:solidFill>
                  <a:srgbClr val="13362D"/>
                </a:solidFill>
                <a:latin typeface="Gotham Book" pitchFamily="2" charset="0"/>
                <a:cs typeface="Gotham Book" pitchFamily="2" charset="0"/>
              </a:rPr>
              <a:t>COLLEGE OF </a:t>
            </a:r>
            <a:r>
              <a:rPr lang="en-US" sz="1200" b="1" i="0" spc="100" baseline="0">
                <a:solidFill>
                  <a:srgbClr val="13362D"/>
                </a:solidFill>
                <a:latin typeface="Gotham Bold" pitchFamily="2" charset="0"/>
                <a:cs typeface="Gotham Bold" pitchFamily="2" charset="0"/>
              </a:rPr>
              <a:t>NATURAL SCIENCE</a:t>
            </a:r>
          </a:p>
        </p:txBody>
      </p:sp>
      <p:pic>
        <p:nvPicPr>
          <p:cNvPr id="32" name="Graphic 31">
            <a:extLst>
              <a:ext uri="{FF2B5EF4-FFF2-40B4-BE49-F238E27FC236}">
                <a16:creationId xmlns:a16="http://schemas.microsoft.com/office/drawing/2014/main" id="{25D741BB-2015-8CD3-1AC8-CB5B0193C2C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5914" y="6570682"/>
            <a:ext cx="271921" cy="236043"/>
          </a:xfrm>
          <a:prstGeom prst="rect">
            <a:avLst/>
          </a:prstGeom>
        </p:spPr>
      </p:pic>
      <p:pic>
        <p:nvPicPr>
          <p:cNvPr id="33" name="Picture 32">
            <a:extLst>
              <a:ext uri="{FF2B5EF4-FFF2-40B4-BE49-F238E27FC236}">
                <a16:creationId xmlns:a16="http://schemas.microsoft.com/office/drawing/2014/main" id="{DF03A897-65D0-5504-AC9D-A453D2C7DF8C}"/>
              </a:ext>
            </a:extLst>
          </p:cNvPr>
          <p:cNvPicPr>
            <a:picLocks noChangeAspect="1"/>
          </p:cNvPicPr>
          <p:nvPr userDrawn="1"/>
        </p:nvPicPr>
        <p:blipFill>
          <a:blip r:embed="rId5"/>
          <a:stretch>
            <a:fillRect/>
          </a:stretch>
        </p:blipFill>
        <p:spPr>
          <a:xfrm>
            <a:off x="266516" y="6549981"/>
            <a:ext cx="238851" cy="277000"/>
          </a:xfrm>
          <a:prstGeom prst="rect">
            <a:avLst/>
          </a:prstGeom>
        </p:spPr>
      </p:pic>
      <p:sp>
        <p:nvSpPr>
          <p:cNvPr id="2" name="Slide Number Placeholder 5">
            <a:extLst>
              <a:ext uri="{FF2B5EF4-FFF2-40B4-BE49-F238E27FC236}">
                <a16:creationId xmlns:a16="http://schemas.microsoft.com/office/drawing/2014/main" id="{35FBB849-19C8-55D7-77BD-C2F267662D9D}"/>
              </a:ext>
            </a:extLst>
          </p:cNvPr>
          <p:cNvSpPr>
            <a:spLocks noGrp="1"/>
          </p:cNvSpPr>
          <p:nvPr>
            <p:ph type="sldNum" sz="quarter" idx="12"/>
          </p:nvPr>
        </p:nvSpPr>
        <p:spPr>
          <a:xfrm>
            <a:off x="11564041" y="6593571"/>
            <a:ext cx="388875" cy="206376"/>
          </a:xfrm>
          <a:prstGeom prst="rect">
            <a:avLst/>
          </a:prstGeom>
        </p:spPr>
        <p:txBody>
          <a:bodyPr lIns="38396" tIns="19198" rIns="38396" bIns="19198"/>
          <a:lstStyle>
            <a:lvl1pPr algn="l">
              <a:defRPr sz="1050" b="1">
                <a:solidFill>
                  <a:srgbClr val="13362D"/>
                </a:solidFill>
              </a:defRPr>
            </a:lvl1pPr>
          </a:lstStyle>
          <a:p>
            <a:pPr algn="r"/>
            <a:fld id="{73AD0363-BBEA-5A4C-BB5B-A2508ACEB79D}" type="slidenum">
              <a:rPr lang="en-US" smtClean="0">
                <a:cs typeface="Helvetica Light"/>
              </a:rPr>
              <a:pPr algn="r"/>
              <a:t>‹#›</a:t>
            </a:fld>
            <a:r>
              <a:rPr lang="en-US"/>
              <a:t> </a:t>
            </a:r>
          </a:p>
        </p:txBody>
      </p:sp>
      <p:sp>
        <p:nvSpPr>
          <p:cNvPr id="3" name="Footer Placeholder 4">
            <a:extLst>
              <a:ext uri="{FF2B5EF4-FFF2-40B4-BE49-F238E27FC236}">
                <a16:creationId xmlns:a16="http://schemas.microsoft.com/office/drawing/2014/main" id="{01364CE7-37E7-E0BE-4589-25B87820D2A8}"/>
              </a:ext>
            </a:extLst>
          </p:cNvPr>
          <p:cNvSpPr>
            <a:spLocks noGrp="1"/>
          </p:cNvSpPr>
          <p:nvPr>
            <p:ph type="ftr" sz="quarter" idx="3"/>
          </p:nvPr>
        </p:nvSpPr>
        <p:spPr>
          <a:xfrm>
            <a:off x="3758185" y="6514760"/>
            <a:ext cx="7676092" cy="365125"/>
          </a:xfrm>
          <a:prstGeom prst="rect">
            <a:avLst/>
          </a:prstGeom>
        </p:spPr>
        <p:txBody>
          <a:bodyPr vert="horz" lIns="38396" tIns="19198" rIns="38396" bIns="19198" rtlCol="0" anchor="ctr"/>
          <a:lstStyle>
            <a:lvl1pPr algn="r">
              <a:defRPr sz="1400" b="0" i="0">
                <a:solidFill>
                  <a:srgbClr val="13362D"/>
                </a:solidFill>
                <a:latin typeface="+mn-lt"/>
                <a:cs typeface="Helvetica Light"/>
              </a:defRPr>
            </a:lvl1pPr>
          </a:lstStyle>
          <a:p>
            <a:r>
              <a:rPr lang="en-US"/>
              <a:t>Presentation Title</a:t>
            </a:r>
          </a:p>
        </p:txBody>
      </p:sp>
    </p:spTree>
    <p:extLst>
      <p:ext uri="{BB962C8B-B14F-4D97-AF65-F5344CB8AC3E}">
        <p14:creationId xmlns:p14="http://schemas.microsoft.com/office/powerpoint/2010/main" val="760242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80A9D87-3EE8-2AE7-DA78-7FCB307C30B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5" name="Title 1"/>
          <p:cNvSpPr>
            <a:spLocks noGrp="1"/>
          </p:cNvSpPr>
          <p:nvPr>
            <p:ph type="title" hasCustomPrompt="1"/>
          </p:nvPr>
        </p:nvSpPr>
        <p:spPr>
          <a:xfrm>
            <a:off x="774599" y="228454"/>
            <a:ext cx="10972800" cy="866922"/>
          </a:xfrm>
          <a:prstGeom prst="rect">
            <a:avLst/>
          </a:prstGeom>
        </p:spPr>
        <p:txBody>
          <a:bodyPr lIns="38396" tIns="19198" rIns="38396" bIns="19198" anchor="t">
            <a:normAutofit/>
          </a:bodyPr>
          <a:lstStyle>
            <a:lvl1pPr algn="l">
              <a:defRPr sz="4400" baseline="0">
                <a:latin typeface="+mj-lt"/>
              </a:defRPr>
            </a:lvl1pPr>
          </a:lstStyle>
          <a:p>
            <a:r>
              <a:rPr lang="en-US"/>
              <a:t>Title Text</a:t>
            </a:r>
          </a:p>
        </p:txBody>
      </p:sp>
      <p:sp>
        <p:nvSpPr>
          <p:cNvPr id="18" name="Content Placeholder 2"/>
          <p:cNvSpPr>
            <a:spLocks noGrp="1"/>
          </p:cNvSpPr>
          <p:nvPr>
            <p:ph idx="1" hasCustomPrompt="1"/>
          </p:nvPr>
        </p:nvSpPr>
        <p:spPr>
          <a:xfrm>
            <a:off x="774599" y="1895149"/>
            <a:ext cx="10972800" cy="4262011"/>
          </a:xfrm>
          <a:prstGeom prst="rect">
            <a:avLst/>
          </a:prstGeom>
        </p:spPr>
        <p:txBody>
          <a:bodyPr lIns="38396" tIns="19198" rIns="38396" bIns="19198">
            <a:normAutofit/>
          </a:bodyPr>
          <a:lstStyle>
            <a:lvl1pPr marL="457200" indent="-457200">
              <a:lnSpc>
                <a:spcPct val="90000"/>
              </a:lnSpc>
              <a:buFont typeface="Arial"/>
              <a:buChar char="•"/>
              <a:defRPr sz="2800">
                <a:latin typeface="+mn-lt"/>
              </a:defRPr>
            </a:lvl1pPr>
            <a:lvl2pPr marL="914320" indent="-457200">
              <a:lnSpc>
                <a:spcPct val="150000"/>
              </a:lnSpc>
              <a:spcBef>
                <a:spcPts val="1200"/>
              </a:spcBef>
              <a:buFont typeface="Arial"/>
              <a:buChar char="•"/>
              <a:defRPr sz="2800">
                <a:latin typeface="+mn-lt"/>
              </a:defRPr>
            </a:lvl2pPr>
            <a:lvl3pPr marL="1371439" indent="-457200">
              <a:lnSpc>
                <a:spcPct val="150000"/>
              </a:lnSpc>
              <a:spcBef>
                <a:spcPts val="1200"/>
              </a:spcBef>
              <a:buFont typeface="Arial"/>
              <a:buChar char="•"/>
              <a:defRPr sz="2800">
                <a:latin typeface="+mn-lt"/>
              </a:defRPr>
            </a:lvl3pPr>
            <a:lvl4pPr marL="1828559" indent="-457200">
              <a:lnSpc>
                <a:spcPct val="150000"/>
              </a:lnSpc>
              <a:spcBef>
                <a:spcPts val="1200"/>
              </a:spcBef>
              <a:buFont typeface="Arial"/>
              <a:buChar char="•"/>
              <a:defRPr sz="2800">
                <a:latin typeface="+mn-lt"/>
              </a:defRPr>
            </a:lvl4pPr>
            <a:lvl5pPr marL="2285678" indent="-457200">
              <a:lnSpc>
                <a:spcPct val="150000"/>
              </a:lnSpc>
              <a:spcBef>
                <a:spcPts val="1200"/>
              </a:spcBef>
              <a:buFont typeface="Arial"/>
              <a:buChar char="•"/>
              <a:defRPr sz="2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58DA08C5-FB7B-4828-A412-6F80910E2425}"/>
              </a:ext>
            </a:extLst>
          </p:cNvPr>
          <p:cNvCxnSpPr>
            <a:cxnSpLocks/>
          </p:cNvCxnSpPr>
          <p:nvPr userDrawn="1"/>
        </p:nvCxnSpPr>
        <p:spPr>
          <a:xfrm>
            <a:off x="828319" y="1017287"/>
            <a:ext cx="1524000" cy="0"/>
          </a:xfrm>
          <a:prstGeom prst="line">
            <a:avLst/>
          </a:prstGeom>
          <a:ln w="57150">
            <a:solidFill>
              <a:srgbClr val="83A13A"/>
            </a:solidFill>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3462E91E-88DF-9369-1C9D-7AFF4C27E77E}"/>
              </a:ext>
            </a:extLst>
          </p:cNvPr>
          <p:cNvSpPr/>
          <p:nvPr userDrawn="1"/>
        </p:nvSpPr>
        <p:spPr>
          <a:xfrm>
            <a:off x="3758185" y="6483351"/>
            <a:ext cx="8446358"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7" name="Rectangle 26">
            <a:extLst>
              <a:ext uri="{FF2B5EF4-FFF2-40B4-BE49-F238E27FC236}">
                <a16:creationId xmlns:a16="http://schemas.microsoft.com/office/drawing/2014/main" id="{5C2CAA4F-962D-6ACE-493C-E70D658096B9}"/>
              </a:ext>
            </a:extLst>
          </p:cNvPr>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30" name="TextBox 29">
            <a:extLst>
              <a:ext uri="{FF2B5EF4-FFF2-40B4-BE49-F238E27FC236}">
                <a16:creationId xmlns:a16="http://schemas.microsoft.com/office/drawing/2014/main" id="{047205EE-B996-8F4E-87AB-BE8741E79D03}"/>
              </a:ext>
            </a:extLst>
          </p:cNvPr>
          <p:cNvSpPr txBox="1"/>
          <p:nvPr userDrawn="1"/>
        </p:nvSpPr>
        <p:spPr>
          <a:xfrm>
            <a:off x="486395" y="6558912"/>
            <a:ext cx="4299208" cy="276999"/>
          </a:xfrm>
          <a:prstGeom prst="rect">
            <a:avLst/>
          </a:prstGeom>
          <a:noFill/>
        </p:spPr>
        <p:txBody>
          <a:bodyPr wrap="square" rtlCol="0">
            <a:spAutoFit/>
          </a:bodyPr>
          <a:lstStyle/>
          <a:p>
            <a:pPr algn="l"/>
            <a:r>
              <a:rPr lang="en-US" sz="1200" b="0" i="0" spc="100" baseline="0">
                <a:solidFill>
                  <a:srgbClr val="13362D"/>
                </a:solidFill>
                <a:latin typeface="Gotham Book" pitchFamily="2" charset="0"/>
                <a:cs typeface="Gotham Book" pitchFamily="2" charset="0"/>
              </a:rPr>
              <a:t>COLLEGE OF </a:t>
            </a:r>
            <a:r>
              <a:rPr lang="en-US" sz="1200" b="1" i="0" spc="100" baseline="0">
                <a:solidFill>
                  <a:srgbClr val="13362D"/>
                </a:solidFill>
                <a:latin typeface="Gotham Bold" pitchFamily="2" charset="0"/>
                <a:cs typeface="Gotham Bold" pitchFamily="2" charset="0"/>
              </a:rPr>
              <a:t>NATURAL SCIENCE</a:t>
            </a:r>
          </a:p>
        </p:txBody>
      </p:sp>
      <p:pic>
        <p:nvPicPr>
          <p:cNvPr id="31" name="Graphic 30">
            <a:extLst>
              <a:ext uri="{FF2B5EF4-FFF2-40B4-BE49-F238E27FC236}">
                <a16:creationId xmlns:a16="http://schemas.microsoft.com/office/drawing/2014/main" id="{172F0057-6401-63AC-BF23-C83007B65A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5914" y="6570682"/>
            <a:ext cx="271921" cy="236043"/>
          </a:xfrm>
          <a:prstGeom prst="rect">
            <a:avLst/>
          </a:prstGeom>
        </p:spPr>
      </p:pic>
      <p:pic>
        <p:nvPicPr>
          <p:cNvPr id="32" name="Picture 31">
            <a:extLst>
              <a:ext uri="{FF2B5EF4-FFF2-40B4-BE49-F238E27FC236}">
                <a16:creationId xmlns:a16="http://schemas.microsoft.com/office/drawing/2014/main" id="{D2833125-FEA9-A420-ECC4-5457D5958C02}"/>
              </a:ext>
            </a:extLst>
          </p:cNvPr>
          <p:cNvPicPr>
            <a:picLocks noChangeAspect="1"/>
          </p:cNvPicPr>
          <p:nvPr userDrawn="1"/>
        </p:nvPicPr>
        <p:blipFill>
          <a:blip r:embed="rId5"/>
          <a:stretch>
            <a:fillRect/>
          </a:stretch>
        </p:blipFill>
        <p:spPr>
          <a:xfrm>
            <a:off x="266516" y="6549981"/>
            <a:ext cx="238851" cy="277000"/>
          </a:xfrm>
          <a:prstGeom prst="rect">
            <a:avLst/>
          </a:prstGeom>
        </p:spPr>
      </p:pic>
      <p:sp>
        <p:nvSpPr>
          <p:cNvPr id="2" name="Slide Number Placeholder 5">
            <a:extLst>
              <a:ext uri="{FF2B5EF4-FFF2-40B4-BE49-F238E27FC236}">
                <a16:creationId xmlns:a16="http://schemas.microsoft.com/office/drawing/2014/main" id="{B90F2D01-70FC-34C4-2DD8-6369B924B05D}"/>
              </a:ext>
            </a:extLst>
          </p:cNvPr>
          <p:cNvSpPr>
            <a:spLocks noGrp="1"/>
          </p:cNvSpPr>
          <p:nvPr>
            <p:ph type="sldNum" sz="quarter" idx="12"/>
          </p:nvPr>
        </p:nvSpPr>
        <p:spPr>
          <a:xfrm>
            <a:off x="11564041" y="6593571"/>
            <a:ext cx="388875" cy="206376"/>
          </a:xfrm>
          <a:prstGeom prst="rect">
            <a:avLst/>
          </a:prstGeom>
        </p:spPr>
        <p:txBody>
          <a:bodyPr lIns="38396" tIns="19198" rIns="38396" bIns="19198"/>
          <a:lstStyle>
            <a:lvl1pPr algn="l">
              <a:defRPr sz="1050" b="1">
                <a:solidFill>
                  <a:srgbClr val="13362D"/>
                </a:solidFill>
              </a:defRPr>
            </a:lvl1pPr>
          </a:lstStyle>
          <a:p>
            <a:pPr algn="r"/>
            <a:fld id="{73AD0363-BBEA-5A4C-BB5B-A2508ACEB79D}" type="slidenum">
              <a:rPr lang="en-US" smtClean="0">
                <a:cs typeface="Helvetica Light"/>
              </a:rPr>
              <a:pPr algn="r"/>
              <a:t>‹#›</a:t>
            </a:fld>
            <a:r>
              <a:rPr lang="en-US"/>
              <a:t> </a:t>
            </a:r>
          </a:p>
        </p:txBody>
      </p:sp>
      <p:sp>
        <p:nvSpPr>
          <p:cNvPr id="3" name="Footer Placeholder 4">
            <a:extLst>
              <a:ext uri="{FF2B5EF4-FFF2-40B4-BE49-F238E27FC236}">
                <a16:creationId xmlns:a16="http://schemas.microsoft.com/office/drawing/2014/main" id="{C63C2A2B-A2A2-CD23-92A6-A02627AF1C7D}"/>
              </a:ext>
            </a:extLst>
          </p:cNvPr>
          <p:cNvSpPr>
            <a:spLocks noGrp="1"/>
          </p:cNvSpPr>
          <p:nvPr>
            <p:ph type="ftr" sz="quarter" idx="3"/>
          </p:nvPr>
        </p:nvSpPr>
        <p:spPr>
          <a:xfrm>
            <a:off x="3758185" y="6514760"/>
            <a:ext cx="7676092" cy="365125"/>
          </a:xfrm>
          <a:prstGeom prst="rect">
            <a:avLst/>
          </a:prstGeom>
        </p:spPr>
        <p:txBody>
          <a:bodyPr vert="horz" lIns="38396" tIns="19198" rIns="38396" bIns="19198" rtlCol="0" anchor="ctr"/>
          <a:lstStyle>
            <a:lvl1pPr algn="r">
              <a:defRPr sz="1400" b="0" i="0">
                <a:solidFill>
                  <a:srgbClr val="13362D"/>
                </a:solidFill>
                <a:latin typeface="+mn-lt"/>
                <a:cs typeface="Helvetica Light"/>
              </a:defRPr>
            </a:lvl1pPr>
          </a:lstStyle>
          <a:p>
            <a:r>
              <a:rPr lang="en-US"/>
              <a:t>Presentation Title</a:t>
            </a:r>
          </a:p>
        </p:txBody>
      </p:sp>
    </p:spTree>
    <p:extLst>
      <p:ext uri="{BB962C8B-B14F-4D97-AF65-F5344CB8AC3E}">
        <p14:creationId xmlns:p14="http://schemas.microsoft.com/office/powerpoint/2010/main" val="15520662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with Subtitle &amp; Bullets">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EA101C4-4E06-809A-2B1D-546CB375109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5" name="Title 1"/>
          <p:cNvSpPr>
            <a:spLocks noGrp="1"/>
          </p:cNvSpPr>
          <p:nvPr>
            <p:ph type="title" hasCustomPrompt="1"/>
          </p:nvPr>
        </p:nvSpPr>
        <p:spPr>
          <a:xfrm>
            <a:off x="774599" y="228454"/>
            <a:ext cx="10972800" cy="688188"/>
          </a:xfrm>
          <a:prstGeom prst="rect">
            <a:avLst/>
          </a:prstGeom>
        </p:spPr>
        <p:txBody>
          <a:bodyPr lIns="38396" tIns="19198" rIns="38396" bIns="19198" anchor="t">
            <a:noAutofit/>
          </a:bodyPr>
          <a:lstStyle>
            <a:lvl1pPr algn="l">
              <a:defRPr sz="4400" baseline="0">
                <a:latin typeface="+mj-lt"/>
              </a:defRPr>
            </a:lvl1pPr>
          </a:lstStyle>
          <a:p>
            <a:r>
              <a:rPr lang="en-US"/>
              <a:t>Title Text</a:t>
            </a:r>
          </a:p>
        </p:txBody>
      </p:sp>
      <p:sp>
        <p:nvSpPr>
          <p:cNvPr id="18" name="Content Placeholder 2"/>
          <p:cNvSpPr>
            <a:spLocks noGrp="1"/>
          </p:cNvSpPr>
          <p:nvPr>
            <p:ph idx="1" hasCustomPrompt="1"/>
          </p:nvPr>
        </p:nvSpPr>
        <p:spPr>
          <a:xfrm>
            <a:off x="774599" y="1895149"/>
            <a:ext cx="10972800" cy="4262011"/>
          </a:xfrm>
          <a:prstGeom prst="rect">
            <a:avLst/>
          </a:prstGeom>
        </p:spPr>
        <p:txBody>
          <a:bodyPr lIns="38396" tIns="19198" rIns="38396" bIns="19198">
            <a:normAutofit/>
          </a:bodyPr>
          <a:lstStyle>
            <a:lvl1pPr marL="457200" indent="-457200">
              <a:lnSpc>
                <a:spcPct val="90000"/>
              </a:lnSpc>
              <a:buFont typeface="Arial"/>
              <a:buChar char="•"/>
              <a:defRPr sz="2800">
                <a:latin typeface="+mn-lt"/>
              </a:defRPr>
            </a:lvl1pPr>
            <a:lvl2pPr marL="914320" indent="-457200">
              <a:lnSpc>
                <a:spcPct val="150000"/>
              </a:lnSpc>
              <a:spcBef>
                <a:spcPts val="1200"/>
              </a:spcBef>
              <a:buFont typeface="Arial"/>
              <a:buChar char="•"/>
              <a:defRPr sz="2800">
                <a:latin typeface="+mn-lt"/>
              </a:defRPr>
            </a:lvl2pPr>
            <a:lvl3pPr marL="1371439" indent="-457200">
              <a:lnSpc>
                <a:spcPct val="150000"/>
              </a:lnSpc>
              <a:spcBef>
                <a:spcPts val="1200"/>
              </a:spcBef>
              <a:buFont typeface="Arial"/>
              <a:buChar char="•"/>
              <a:defRPr sz="2800">
                <a:latin typeface="+mn-lt"/>
              </a:defRPr>
            </a:lvl3pPr>
            <a:lvl4pPr marL="1828559" indent="-457200">
              <a:lnSpc>
                <a:spcPct val="150000"/>
              </a:lnSpc>
              <a:spcBef>
                <a:spcPts val="1200"/>
              </a:spcBef>
              <a:buFont typeface="Arial"/>
              <a:buChar char="•"/>
              <a:defRPr sz="2800">
                <a:latin typeface="+mn-lt"/>
              </a:defRPr>
            </a:lvl4pPr>
            <a:lvl5pPr marL="2285678" indent="-457200">
              <a:lnSpc>
                <a:spcPct val="150000"/>
              </a:lnSpc>
              <a:spcBef>
                <a:spcPts val="1200"/>
              </a:spcBef>
              <a:buFont typeface="Arial"/>
              <a:buChar char="•"/>
              <a:defRPr sz="2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4"/>
          <p:cNvSpPr>
            <a:spLocks noGrp="1"/>
          </p:cNvSpPr>
          <p:nvPr>
            <p:ph type="body" sz="quarter" idx="14" hasCustomPrompt="1"/>
          </p:nvPr>
        </p:nvSpPr>
        <p:spPr>
          <a:xfrm>
            <a:off x="774601" y="916643"/>
            <a:ext cx="10972959" cy="644525"/>
          </a:xfrm>
          <a:prstGeom prst="rect">
            <a:avLst/>
          </a:prstGeom>
        </p:spPr>
        <p:txBody>
          <a:bodyPr lIns="38396" tIns="19198" rIns="38396" bIns="19198">
            <a:normAutofit/>
          </a:bodyPr>
          <a:lstStyle>
            <a:lvl1pPr>
              <a:defRPr sz="2300">
                <a:latin typeface="+mn-lt"/>
              </a:defRPr>
            </a:lvl1pPr>
          </a:lstStyle>
          <a:p>
            <a:pPr lvl="0"/>
            <a:r>
              <a:rPr lang="en-US"/>
              <a:t>Subtitle</a:t>
            </a:r>
          </a:p>
        </p:txBody>
      </p:sp>
      <p:cxnSp>
        <p:nvCxnSpPr>
          <p:cNvPr id="8" name="Straight Connector 7">
            <a:extLst>
              <a:ext uri="{FF2B5EF4-FFF2-40B4-BE49-F238E27FC236}">
                <a16:creationId xmlns:a16="http://schemas.microsoft.com/office/drawing/2014/main" id="{D3BBAA14-6FA0-16D3-12A2-ACAEFF26A7FE}"/>
              </a:ext>
            </a:extLst>
          </p:cNvPr>
          <p:cNvCxnSpPr>
            <a:cxnSpLocks/>
          </p:cNvCxnSpPr>
          <p:nvPr userDrawn="1"/>
        </p:nvCxnSpPr>
        <p:spPr>
          <a:xfrm>
            <a:off x="816596" y="1468697"/>
            <a:ext cx="1524000" cy="0"/>
          </a:xfrm>
          <a:prstGeom prst="line">
            <a:avLst/>
          </a:prstGeom>
          <a:ln w="57150">
            <a:solidFill>
              <a:srgbClr val="83A13A"/>
            </a:solidFill>
          </a:ln>
          <a:effectLst/>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311BEC66-61B9-7CCF-0363-080484D4D49A}"/>
              </a:ext>
            </a:extLst>
          </p:cNvPr>
          <p:cNvSpPr/>
          <p:nvPr userDrawn="1"/>
        </p:nvSpPr>
        <p:spPr>
          <a:xfrm>
            <a:off x="3758185" y="6483351"/>
            <a:ext cx="8446358"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8" name="Rectangle 27">
            <a:extLst>
              <a:ext uri="{FF2B5EF4-FFF2-40B4-BE49-F238E27FC236}">
                <a16:creationId xmlns:a16="http://schemas.microsoft.com/office/drawing/2014/main" id="{F0155654-4143-559E-608B-C2ABC3EE0BF1}"/>
              </a:ext>
            </a:extLst>
          </p:cNvPr>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31" name="TextBox 30">
            <a:extLst>
              <a:ext uri="{FF2B5EF4-FFF2-40B4-BE49-F238E27FC236}">
                <a16:creationId xmlns:a16="http://schemas.microsoft.com/office/drawing/2014/main" id="{B29AC72A-007E-F467-968D-FAF9B66C0DEA}"/>
              </a:ext>
            </a:extLst>
          </p:cNvPr>
          <p:cNvSpPr txBox="1"/>
          <p:nvPr userDrawn="1"/>
        </p:nvSpPr>
        <p:spPr>
          <a:xfrm>
            <a:off x="486395" y="6558912"/>
            <a:ext cx="4299208" cy="276999"/>
          </a:xfrm>
          <a:prstGeom prst="rect">
            <a:avLst/>
          </a:prstGeom>
          <a:noFill/>
        </p:spPr>
        <p:txBody>
          <a:bodyPr wrap="square" rtlCol="0">
            <a:spAutoFit/>
          </a:bodyPr>
          <a:lstStyle/>
          <a:p>
            <a:pPr algn="l"/>
            <a:r>
              <a:rPr lang="en-US" sz="1200" b="0" i="0" spc="100" baseline="0">
                <a:solidFill>
                  <a:srgbClr val="13362D"/>
                </a:solidFill>
                <a:latin typeface="Gotham Book" pitchFamily="2" charset="0"/>
                <a:cs typeface="Gotham Book" pitchFamily="2" charset="0"/>
              </a:rPr>
              <a:t>COLLEGE OF </a:t>
            </a:r>
            <a:r>
              <a:rPr lang="en-US" sz="1200" b="1" i="0" spc="100" baseline="0">
                <a:solidFill>
                  <a:srgbClr val="13362D"/>
                </a:solidFill>
                <a:latin typeface="Gotham Bold" pitchFamily="2" charset="0"/>
                <a:cs typeface="Gotham Bold" pitchFamily="2" charset="0"/>
              </a:rPr>
              <a:t>NATURAL SCIENCE</a:t>
            </a:r>
          </a:p>
        </p:txBody>
      </p:sp>
      <p:pic>
        <p:nvPicPr>
          <p:cNvPr id="32" name="Graphic 31">
            <a:extLst>
              <a:ext uri="{FF2B5EF4-FFF2-40B4-BE49-F238E27FC236}">
                <a16:creationId xmlns:a16="http://schemas.microsoft.com/office/drawing/2014/main" id="{D4145445-8B09-6D68-627E-8F12F002FE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5914" y="6570682"/>
            <a:ext cx="271921" cy="236043"/>
          </a:xfrm>
          <a:prstGeom prst="rect">
            <a:avLst/>
          </a:prstGeom>
        </p:spPr>
      </p:pic>
      <p:pic>
        <p:nvPicPr>
          <p:cNvPr id="33" name="Picture 32">
            <a:extLst>
              <a:ext uri="{FF2B5EF4-FFF2-40B4-BE49-F238E27FC236}">
                <a16:creationId xmlns:a16="http://schemas.microsoft.com/office/drawing/2014/main" id="{889901AC-C3B8-F4A5-C3CD-47E57DDA0A07}"/>
              </a:ext>
            </a:extLst>
          </p:cNvPr>
          <p:cNvPicPr>
            <a:picLocks noChangeAspect="1"/>
          </p:cNvPicPr>
          <p:nvPr userDrawn="1"/>
        </p:nvPicPr>
        <p:blipFill>
          <a:blip r:embed="rId5"/>
          <a:stretch>
            <a:fillRect/>
          </a:stretch>
        </p:blipFill>
        <p:spPr>
          <a:xfrm>
            <a:off x="266516" y="6549981"/>
            <a:ext cx="238851" cy="277000"/>
          </a:xfrm>
          <a:prstGeom prst="rect">
            <a:avLst/>
          </a:prstGeom>
        </p:spPr>
      </p:pic>
      <p:sp>
        <p:nvSpPr>
          <p:cNvPr id="2" name="Slide Number Placeholder 5">
            <a:extLst>
              <a:ext uri="{FF2B5EF4-FFF2-40B4-BE49-F238E27FC236}">
                <a16:creationId xmlns:a16="http://schemas.microsoft.com/office/drawing/2014/main" id="{5C7759EF-70A2-D795-D8E5-9BE25D397375}"/>
              </a:ext>
            </a:extLst>
          </p:cNvPr>
          <p:cNvSpPr>
            <a:spLocks noGrp="1"/>
          </p:cNvSpPr>
          <p:nvPr>
            <p:ph type="sldNum" sz="quarter" idx="12"/>
          </p:nvPr>
        </p:nvSpPr>
        <p:spPr>
          <a:xfrm>
            <a:off x="11564041" y="6593571"/>
            <a:ext cx="388875" cy="206376"/>
          </a:xfrm>
          <a:prstGeom prst="rect">
            <a:avLst/>
          </a:prstGeom>
        </p:spPr>
        <p:txBody>
          <a:bodyPr lIns="38396" tIns="19198" rIns="38396" bIns="19198"/>
          <a:lstStyle>
            <a:lvl1pPr algn="l">
              <a:defRPr sz="1050" b="1">
                <a:solidFill>
                  <a:srgbClr val="13362D"/>
                </a:solidFill>
              </a:defRPr>
            </a:lvl1pPr>
          </a:lstStyle>
          <a:p>
            <a:pPr algn="r"/>
            <a:fld id="{73AD0363-BBEA-5A4C-BB5B-A2508ACEB79D}" type="slidenum">
              <a:rPr lang="en-US" smtClean="0">
                <a:cs typeface="Helvetica Light"/>
              </a:rPr>
              <a:pPr algn="r"/>
              <a:t>‹#›</a:t>
            </a:fld>
            <a:r>
              <a:rPr lang="en-US"/>
              <a:t> </a:t>
            </a:r>
          </a:p>
        </p:txBody>
      </p:sp>
      <p:sp>
        <p:nvSpPr>
          <p:cNvPr id="3" name="Footer Placeholder 4">
            <a:extLst>
              <a:ext uri="{FF2B5EF4-FFF2-40B4-BE49-F238E27FC236}">
                <a16:creationId xmlns:a16="http://schemas.microsoft.com/office/drawing/2014/main" id="{1D86B55D-EDFF-5216-A7C9-734C7DAB3C53}"/>
              </a:ext>
            </a:extLst>
          </p:cNvPr>
          <p:cNvSpPr>
            <a:spLocks noGrp="1"/>
          </p:cNvSpPr>
          <p:nvPr>
            <p:ph type="ftr" sz="quarter" idx="3"/>
          </p:nvPr>
        </p:nvSpPr>
        <p:spPr>
          <a:xfrm>
            <a:off x="3758185" y="6514760"/>
            <a:ext cx="7676092" cy="365125"/>
          </a:xfrm>
          <a:prstGeom prst="rect">
            <a:avLst/>
          </a:prstGeom>
        </p:spPr>
        <p:txBody>
          <a:bodyPr vert="horz" lIns="38396" tIns="19198" rIns="38396" bIns="19198" rtlCol="0" anchor="ctr"/>
          <a:lstStyle>
            <a:lvl1pPr algn="r">
              <a:defRPr sz="1400" b="0" i="0">
                <a:solidFill>
                  <a:srgbClr val="13362D"/>
                </a:solidFill>
                <a:latin typeface="+mn-lt"/>
                <a:cs typeface="Helvetica Light"/>
              </a:defRPr>
            </a:lvl1pPr>
          </a:lstStyle>
          <a:p>
            <a:r>
              <a:rPr lang="en-US"/>
              <a:t>Presentation Title</a:t>
            </a:r>
          </a:p>
        </p:txBody>
      </p:sp>
    </p:spTree>
    <p:extLst>
      <p:ext uri="{BB962C8B-B14F-4D97-AF65-F5344CB8AC3E}">
        <p14:creationId xmlns:p14="http://schemas.microsoft.com/office/powerpoint/2010/main" val="40007900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Vertical Pictur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BA08E23-0341-D355-3BE2-606A5A67E76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5" name="Title 1"/>
          <p:cNvSpPr>
            <a:spLocks noGrp="1"/>
          </p:cNvSpPr>
          <p:nvPr>
            <p:ph type="title" hasCustomPrompt="1"/>
          </p:nvPr>
        </p:nvSpPr>
        <p:spPr>
          <a:xfrm>
            <a:off x="774600" y="228454"/>
            <a:ext cx="5584809" cy="1483694"/>
          </a:xfrm>
          <a:prstGeom prst="rect">
            <a:avLst/>
          </a:prstGeom>
        </p:spPr>
        <p:txBody>
          <a:bodyPr lIns="38396" tIns="19198" rIns="38396" bIns="19198" anchor="t">
            <a:normAutofit/>
          </a:bodyPr>
          <a:lstStyle>
            <a:lvl1pPr algn="l">
              <a:defRPr sz="4400" baseline="0">
                <a:latin typeface="+mj-lt"/>
              </a:defRPr>
            </a:lvl1pPr>
          </a:lstStyle>
          <a:p>
            <a:r>
              <a:rPr lang="en-US"/>
              <a:t>Title Text</a:t>
            </a:r>
          </a:p>
        </p:txBody>
      </p:sp>
      <p:sp>
        <p:nvSpPr>
          <p:cNvPr id="18" name="Content Placeholder 2"/>
          <p:cNvSpPr>
            <a:spLocks noGrp="1"/>
          </p:cNvSpPr>
          <p:nvPr>
            <p:ph idx="1" hasCustomPrompt="1"/>
          </p:nvPr>
        </p:nvSpPr>
        <p:spPr>
          <a:xfrm>
            <a:off x="774600" y="1895149"/>
            <a:ext cx="5584809" cy="4262011"/>
          </a:xfrm>
          <a:prstGeom prst="rect">
            <a:avLst/>
          </a:prstGeom>
        </p:spPr>
        <p:txBody>
          <a:bodyPr lIns="38396" tIns="19198" rIns="38396" bIns="19198">
            <a:normAutofit/>
          </a:bodyPr>
          <a:lstStyle>
            <a:lvl1pPr>
              <a:lnSpc>
                <a:spcPct val="90000"/>
              </a:lnSpc>
              <a:defRPr sz="2800">
                <a:latin typeface="+mn-lt"/>
              </a:defRPr>
            </a:lvl1pPr>
            <a:lvl2pPr>
              <a:lnSpc>
                <a:spcPct val="150000"/>
              </a:lnSpc>
              <a:spcBef>
                <a:spcPts val="1200"/>
              </a:spcBef>
              <a:defRPr sz="2800">
                <a:latin typeface="+mn-lt"/>
              </a:defRPr>
            </a:lvl2pPr>
            <a:lvl3pPr marL="914239" indent="0">
              <a:lnSpc>
                <a:spcPct val="150000"/>
              </a:lnSpc>
              <a:spcBef>
                <a:spcPts val="1200"/>
              </a:spcBef>
              <a:buNone/>
              <a:defRPr sz="2800">
                <a:latin typeface="+mn-lt"/>
              </a:defRPr>
            </a:lvl3pPr>
            <a:lvl4pPr marL="1371359" indent="0">
              <a:lnSpc>
                <a:spcPct val="150000"/>
              </a:lnSpc>
              <a:spcBef>
                <a:spcPts val="1200"/>
              </a:spcBef>
              <a:buNone/>
              <a:defRPr sz="2800">
                <a:latin typeface="+mn-lt"/>
              </a:defRPr>
            </a:lvl4pPr>
            <a:lvl5pPr marL="1828478" indent="0">
              <a:lnSpc>
                <a:spcPct val="150000"/>
              </a:lnSpc>
              <a:spcBef>
                <a:spcPts val="1200"/>
              </a:spcBef>
              <a:buNone/>
              <a:defRPr sz="28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3"/>
          </p:nvPr>
        </p:nvSpPr>
        <p:spPr>
          <a:xfrm>
            <a:off x="6534151" y="141110"/>
            <a:ext cx="5670549" cy="6375579"/>
          </a:xfrm>
          <a:prstGeom prst="rect">
            <a:avLst/>
          </a:prstGeom>
        </p:spPr>
        <p:txBody>
          <a:bodyPr vert="horz"/>
          <a:lstStyle/>
          <a:p>
            <a:endParaRPr lang="en-US"/>
          </a:p>
        </p:txBody>
      </p:sp>
      <p:cxnSp>
        <p:nvCxnSpPr>
          <p:cNvPr id="9" name="Straight Connector 8">
            <a:extLst>
              <a:ext uri="{FF2B5EF4-FFF2-40B4-BE49-F238E27FC236}">
                <a16:creationId xmlns:a16="http://schemas.microsoft.com/office/drawing/2014/main" id="{617078C7-0B6A-85ED-C654-59DEB8F4C383}"/>
              </a:ext>
            </a:extLst>
          </p:cNvPr>
          <p:cNvCxnSpPr>
            <a:cxnSpLocks/>
          </p:cNvCxnSpPr>
          <p:nvPr userDrawn="1"/>
        </p:nvCxnSpPr>
        <p:spPr>
          <a:xfrm>
            <a:off x="828319" y="1017287"/>
            <a:ext cx="1524000" cy="0"/>
          </a:xfrm>
          <a:prstGeom prst="line">
            <a:avLst/>
          </a:prstGeom>
          <a:ln w="57150">
            <a:solidFill>
              <a:srgbClr val="83A13A"/>
            </a:solidFill>
          </a:ln>
          <a:effectLst/>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CEF243EE-BC34-3F5B-66FA-9F4F0C32438F}"/>
              </a:ext>
            </a:extLst>
          </p:cNvPr>
          <p:cNvSpPr/>
          <p:nvPr userDrawn="1"/>
        </p:nvSpPr>
        <p:spPr>
          <a:xfrm>
            <a:off x="3758185" y="6483351"/>
            <a:ext cx="8446358"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8" name="Rectangle 27">
            <a:extLst>
              <a:ext uri="{FF2B5EF4-FFF2-40B4-BE49-F238E27FC236}">
                <a16:creationId xmlns:a16="http://schemas.microsoft.com/office/drawing/2014/main" id="{E069541F-ABAC-92AE-1AE9-16E659FBEF56}"/>
              </a:ext>
            </a:extLst>
          </p:cNvPr>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31" name="TextBox 30">
            <a:extLst>
              <a:ext uri="{FF2B5EF4-FFF2-40B4-BE49-F238E27FC236}">
                <a16:creationId xmlns:a16="http://schemas.microsoft.com/office/drawing/2014/main" id="{DDAC8A5C-D7A0-5758-28D5-DB90EDA50FE5}"/>
              </a:ext>
            </a:extLst>
          </p:cNvPr>
          <p:cNvSpPr txBox="1"/>
          <p:nvPr userDrawn="1"/>
        </p:nvSpPr>
        <p:spPr>
          <a:xfrm>
            <a:off x="486395" y="6558912"/>
            <a:ext cx="4299208" cy="276999"/>
          </a:xfrm>
          <a:prstGeom prst="rect">
            <a:avLst/>
          </a:prstGeom>
          <a:noFill/>
        </p:spPr>
        <p:txBody>
          <a:bodyPr wrap="square" rtlCol="0">
            <a:spAutoFit/>
          </a:bodyPr>
          <a:lstStyle/>
          <a:p>
            <a:pPr algn="l"/>
            <a:r>
              <a:rPr lang="en-US" sz="1200" b="0" i="0" spc="100" baseline="0">
                <a:solidFill>
                  <a:srgbClr val="13362D"/>
                </a:solidFill>
                <a:latin typeface="Gotham Book" pitchFamily="2" charset="0"/>
                <a:cs typeface="Gotham Book" pitchFamily="2" charset="0"/>
              </a:rPr>
              <a:t>COLLEGE OF </a:t>
            </a:r>
            <a:r>
              <a:rPr lang="en-US" sz="1200" b="1" i="0" spc="100" baseline="0">
                <a:solidFill>
                  <a:srgbClr val="13362D"/>
                </a:solidFill>
                <a:latin typeface="Gotham Bold" pitchFamily="2" charset="0"/>
                <a:cs typeface="Gotham Bold" pitchFamily="2" charset="0"/>
              </a:rPr>
              <a:t>NATURAL SCIENCE</a:t>
            </a:r>
          </a:p>
        </p:txBody>
      </p:sp>
      <p:pic>
        <p:nvPicPr>
          <p:cNvPr id="32" name="Graphic 31">
            <a:extLst>
              <a:ext uri="{FF2B5EF4-FFF2-40B4-BE49-F238E27FC236}">
                <a16:creationId xmlns:a16="http://schemas.microsoft.com/office/drawing/2014/main" id="{FC28CC70-D9AE-6EB5-7818-1594185D911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5914" y="6570682"/>
            <a:ext cx="271921" cy="236043"/>
          </a:xfrm>
          <a:prstGeom prst="rect">
            <a:avLst/>
          </a:prstGeom>
        </p:spPr>
      </p:pic>
      <p:pic>
        <p:nvPicPr>
          <p:cNvPr id="33" name="Picture 32">
            <a:extLst>
              <a:ext uri="{FF2B5EF4-FFF2-40B4-BE49-F238E27FC236}">
                <a16:creationId xmlns:a16="http://schemas.microsoft.com/office/drawing/2014/main" id="{2C21AFC7-6620-9C10-FCB7-81DE8785C2C1}"/>
              </a:ext>
            </a:extLst>
          </p:cNvPr>
          <p:cNvPicPr>
            <a:picLocks noChangeAspect="1"/>
          </p:cNvPicPr>
          <p:nvPr userDrawn="1"/>
        </p:nvPicPr>
        <p:blipFill>
          <a:blip r:embed="rId5"/>
          <a:stretch>
            <a:fillRect/>
          </a:stretch>
        </p:blipFill>
        <p:spPr>
          <a:xfrm>
            <a:off x="266516" y="6549981"/>
            <a:ext cx="238851" cy="277000"/>
          </a:xfrm>
          <a:prstGeom prst="rect">
            <a:avLst/>
          </a:prstGeom>
        </p:spPr>
      </p:pic>
      <p:sp>
        <p:nvSpPr>
          <p:cNvPr id="2" name="Slide Number Placeholder 5">
            <a:extLst>
              <a:ext uri="{FF2B5EF4-FFF2-40B4-BE49-F238E27FC236}">
                <a16:creationId xmlns:a16="http://schemas.microsoft.com/office/drawing/2014/main" id="{7B376DF0-2515-9024-8BE0-3F33F0276B67}"/>
              </a:ext>
            </a:extLst>
          </p:cNvPr>
          <p:cNvSpPr>
            <a:spLocks noGrp="1"/>
          </p:cNvSpPr>
          <p:nvPr>
            <p:ph type="sldNum" sz="quarter" idx="12"/>
          </p:nvPr>
        </p:nvSpPr>
        <p:spPr>
          <a:xfrm>
            <a:off x="11564041" y="6593571"/>
            <a:ext cx="388875" cy="206376"/>
          </a:xfrm>
          <a:prstGeom prst="rect">
            <a:avLst/>
          </a:prstGeom>
        </p:spPr>
        <p:txBody>
          <a:bodyPr lIns="38396" tIns="19198" rIns="38396" bIns="19198"/>
          <a:lstStyle>
            <a:lvl1pPr algn="l">
              <a:defRPr sz="1050" b="1">
                <a:solidFill>
                  <a:srgbClr val="13362D"/>
                </a:solidFill>
              </a:defRPr>
            </a:lvl1pPr>
          </a:lstStyle>
          <a:p>
            <a:pPr algn="r"/>
            <a:fld id="{73AD0363-BBEA-5A4C-BB5B-A2508ACEB79D}" type="slidenum">
              <a:rPr lang="en-US" smtClean="0">
                <a:cs typeface="Helvetica Light"/>
              </a:rPr>
              <a:pPr algn="r"/>
              <a:t>‹#›</a:t>
            </a:fld>
            <a:r>
              <a:rPr lang="en-US"/>
              <a:t> </a:t>
            </a:r>
          </a:p>
        </p:txBody>
      </p:sp>
      <p:sp>
        <p:nvSpPr>
          <p:cNvPr id="4" name="Footer Placeholder 4">
            <a:extLst>
              <a:ext uri="{FF2B5EF4-FFF2-40B4-BE49-F238E27FC236}">
                <a16:creationId xmlns:a16="http://schemas.microsoft.com/office/drawing/2014/main" id="{FE58FE4A-F4B8-ACC3-1830-E81803AE1A39}"/>
              </a:ext>
            </a:extLst>
          </p:cNvPr>
          <p:cNvSpPr>
            <a:spLocks noGrp="1"/>
          </p:cNvSpPr>
          <p:nvPr>
            <p:ph type="ftr" sz="quarter" idx="3"/>
          </p:nvPr>
        </p:nvSpPr>
        <p:spPr>
          <a:xfrm>
            <a:off x="3758185" y="6514760"/>
            <a:ext cx="7676092" cy="365125"/>
          </a:xfrm>
          <a:prstGeom prst="rect">
            <a:avLst/>
          </a:prstGeom>
        </p:spPr>
        <p:txBody>
          <a:bodyPr vert="horz" lIns="38396" tIns="19198" rIns="38396" bIns="19198" rtlCol="0" anchor="ctr"/>
          <a:lstStyle>
            <a:lvl1pPr algn="r">
              <a:defRPr sz="1400" b="0" i="0">
                <a:solidFill>
                  <a:srgbClr val="13362D"/>
                </a:solidFill>
                <a:latin typeface="+mn-lt"/>
                <a:cs typeface="Helvetica Light"/>
              </a:defRPr>
            </a:lvl1pPr>
          </a:lstStyle>
          <a:p>
            <a:r>
              <a:rPr lang="en-US"/>
              <a:t>Presentation Title</a:t>
            </a:r>
          </a:p>
        </p:txBody>
      </p:sp>
    </p:spTree>
    <p:extLst>
      <p:ext uri="{BB962C8B-B14F-4D97-AF65-F5344CB8AC3E}">
        <p14:creationId xmlns:p14="http://schemas.microsoft.com/office/powerpoint/2010/main" val="2769180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Vertical Picture &amp; Bullets">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D3D01C07-9B77-92D0-BBBC-E0416E0AF3D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5" name="Title 1"/>
          <p:cNvSpPr>
            <a:spLocks noGrp="1"/>
          </p:cNvSpPr>
          <p:nvPr>
            <p:ph type="title" hasCustomPrompt="1"/>
          </p:nvPr>
        </p:nvSpPr>
        <p:spPr>
          <a:xfrm>
            <a:off x="774600" y="228454"/>
            <a:ext cx="5584809" cy="1483694"/>
          </a:xfrm>
          <a:prstGeom prst="rect">
            <a:avLst/>
          </a:prstGeom>
        </p:spPr>
        <p:txBody>
          <a:bodyPr lIns="38396" tIns="19198" rIns="38396" bIns="19198" anchor="t">
            <a:normAutofit/>
          </a:bodyPr>
          <a:lstStyle>
            <a:lvl1pPr algn="l">
              <a:defRPr sz="4400" baseline="0">
                <a:latin typeface="+mj-lt"/>
              </a:defRPr>
            </a:lvl1pPr>
          </a:lstStyle>
          <a:p>
            <a:r>
              <a:rPr lang="en-US"/>
              <a:t>Title Text</a:t>
            </a:r>
          </a:p>
        </p:txBody>
      </p:sp>
      <p:sp>
        <p:nvSpPr>
          <p:cNvPr id="18" name="Content Placeholder 2"/>
          <p:cNvSpPr>
            <a:spLocks noGrp="1"/>
          </p:cNvSpPr>
          <p:nvPr>
            <p:ph idx="1" hasCustomPrompt="1"/>
          </p:nvPr>
        </p:nvSpPr>
        <p:spPr>
          <a:xfrm>
            <a:off x="774600" y="1895149"/>
            <a:ext cx="5584809" cy="4262011"/>
          </a:xfrm>
          <a:prstGeom prst="rect">
            <a:avLst/>
          </a:prstGeom>
        </p:spPr>
        <p:txBody>
          <a:bodyPr lIns="38396" tIns="19198" rIns="38396" bIns="19198">
            <a:normAutofit/>
          </a:bodyPr>
          <a:lstStyle>
            <a:lvl1pPr marL="457200" indent="-457200">
              <a:lnSpc>
                <a:spcPct val="90000"/>
              </a:lnSpc>
              <a:buFont typeface="Arial"/>
              <a:buChar char="•"/>
              <a:defRPr sz="2400">
                <a:latin typeface="+mn-lt"/>
              </a:defRPr>
            </a:lvl1pPr>
            <a:lvl2pPr marL="914320" indent="-457200">
              <a:lnSpc>
                <a:spcPct val="150000"/>
              </a:lnSpc>
              <a:spcBef>
                <a:spcPts val="1200"/>
              </a:spcBef>
              <a:buFont typeface="Arial"/>
              <a:buChar char="•"/>
              <a:defRPr sz="2400">
                <a:latin typeface="+mn-lt"/>
              </a:defRPr>
            </a:lvl2pPr>
            <a:lvl3pPr marL="1371439" indent="-457200">
              <a:lnSpc>
                <a:spcPct val="150000"/>
              </a:lnSpc>
              <a:spcBef>
                <a:spcPts val="1200"/>
              </a:spcBef>
              <a:buFont typeface="Arial"/>
              <a:buChar char="•"/>
              <a:defRPr sz="2400">
                <a:latin typeface="+mn-lt"/>
              </a:defRPr>
            </a:lvl3pPr>
            <a:lvl4pPr marL="1828559" indent="-457200">
              <a:lnSpc>
                <a:spcPct val="150000"/>
              </a:lnSpc>
              <a:spcBef>
                <a:spcPts val="1200"/>
              </a:spcBef>
              <a:buFont typeface="Arial"/>
              <a:buChar char="•"/>
              <a:defRPr sz="2400">
                <a:latin typeface="+mn-lt"/>
              </a:defRPr>
            </a:lvl4pPr>
            <a:lvl5pPr marL="2285678" indent="-457200">
              <a:lnSpc>
                <a:spcPct val="150000"/>
              </a:lnSpc>
              <a:spcBef>
                <a:spcPts val="1200"/>
              </a:spcBef>
              <a:buFont typeface="Arial"/>
              <a:buChar char="•"/>
              <a:defRPr sz="2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3"/>
          </p:nvPr>
        </p:nvSpPr>
        <p:spPr>
          <a:xfrm>
            <a:off x="6534151" y="141288"/>
            <a:ext cx="5670549" cy="6375400"/>
          </a:xfrm>
          <a:prstGeom prst="rect">
            <a:avLst/>
          </a:prstGeom>
        </p:spPr>
        <p:txBody>
          <a:bodyPr vert="horz"/>
          <a:lstStyle/>
          <a:p>
            <a:endParaRPr lang="en-US"/>
          </a:p>
        </p:txBody>
      </p:sp>
      <p:cxnSp>
        <p:nvCxnSpPr>
          <p:cNvPr id="9" name="Straight Connector 8">
            <a:extLst>
              <a:ext uri="{FF2B5EF4-FFF2-40B4-BE49-F238E27FC236}">
                <a16:creationId xmlns:a16="http://schemas.microsoft.com/office/drawing/2014/main" id="{2F334D48-E5C7-2367-32A8-4DB8D25F60C5}"/>
              </a:ext>
            </a:extLst>
          </p:cNvPr>
          <p:cNvCxnSpPr>
            <a:cxnSpLocks/>
          </p:cNvCxnSpPr>
          <p:nvPr userDrawn="1"/>
        </p:nvCxnSpPr>
        <p:spPr>
          <a:xfrm>
            <a:off x="828319" y="1017287"/>
            <a:ext cx="1524000" cy="0"/>
          </a:xfrm>
          <a:prstGeom prst="line">
            <a:avLst/>
          </a:prstGeom>
          <a:ln w="57150">
            <a:solidFill>
              <a:srgbClr val="83A13A"/>
            </a:solidFill>
          </a:ln>
          <a:effectLst/>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0032B8E7-B16A-51B5-7CB8-666584F9CE80}"/>
              </a:ext>
            </a:extLst>
          </p:cNvPr>
          <p:cNvSpPr/>
          <p:nvPr userDrawn="1"/>
        </p:nvSpPr>
        <p:spPr>
          <a:xfrm>
            <a:off x="3758185" y="6483351"/>
            <a:ext cx="8446358"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8" name="Rectangle 27">
            <a:extLst>
              <a:ext uri="{FF2B5EF4-FFF2-40B4-BE49-F238E27FC236}">
                <a16:creationId xmlns:a16="http://schemas.microsoft.com/office/drawing/2014/main" id="{ADB6D285-586F-4E3B-9A2F-AE749EC6C4AB}"/>
              </a:ext>
            </a:extLst>
          </p:cNvPr>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31" name="TextBox 30">
            <a:extLst>
              <a:ext uri="{FF2B5EF4-FFF2-40B4-BE49-F238E27FC236}">
                <a16:creationId xmlns:a16="http://schemas.microsoft.com/office/drawing/2014/main" id="{6E12C6DC-1C77-A0E7-C9AE-3091637E6D90}"/>
              </a:ext>
            </a:extLst>
          </p:cNvPr>
          <p:cNvSpPr txBox="1"/>
          <p:nvPr userDrawn="1"/>
        </p:nvSpPr>
        <p:spPr>
          <a:xfrm>
            <a:off x="486395" y="6558912"/>
            <a:ext cx="4299208" cy="276999"/>
          </a:xfrm>
          <a:prstGeom prst="rect">
            <a:avLst/>
          </a:prstGeom>
          <a:noFill/>
        </p:spPr>
        <p:txBody>
          <a:bodyPr wrap="square" rtlCol="0">
            <a:spAutoFit/>
          </a:bodyPr>
          <a:lstStyle/>
          <a:p>
            <a:pPr algn="l"/>
            <a:r>
              <a:rPr lang="en-US" sz="1200" b="0" i="0" spc="100" baseline="0">
                <a:solidFill>
                  <a:srgbClr val="13362D"/>
                </a:solidFill>
                <a:latin typeface="Gotham Book" pitchFamily="2" charset="0"/>
                <a:cs typeface="Gotham Book" pitchFamily="2" charset="0"/>
              </a:rPr>
              <a:t>COLLEGE OF </a:t>
            </a:r>
            <a:r>
              <a:rPr lang="en-US" sz="1200" b="1" i="0" spc="100" baseline="0">
                <a:solidFill>
                  <a:srgbClr val="13362D"/>
                </a:solidFill>
                <a:latin typeface="Gotham Bold" pitchFamily="2" charset="0"/>
                <a:cs typeface="Gotham Bold" pitchFamily="2" charset="0"/>
              </a:rPr>
              <a:t>NATURAL SCIENCE</a:t>
            </a:r>
          </a:p>
        </p:txBody>
      </p:sp>
      <p:pic>
        <p:nvPicPr>
          <p:cNvPr id="32" name="Graphic 31">
            <a:extLst>
              <a:ext uri="{FF2B5EF4-FFF2-40B4-BE49-F238E27FC236}">
                <a16:creationId xmlns:a16="http://schemas.microsoft.com/office/drawing/2014/main" id="{F5CC7488-F761-DD0C-507D-38B83E9D6E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5914" y="6570682"/>
            <a:ext cx="271921" cy="236043"/>
          </a:xfrm>
          <a:prstGeom prst="rect">
            <a:avLst/>
          </a:prstGeom>
        </p:spPr>
      </p:pic>
      <p:pic>
        <p:nvPicPr>
          <p:cNvPr id="33" name="Picture 32">
            <a:extLst>
              <a:ext uri="{FF2B5EF4-FFF2-40B4-BE49-F238E27FC236}">
                <a16:creationId xmlns:a16="http://schemas.microsoft.com/office/drawing/2014/main" id="{4428D0BD-1C2C-03BC-4570-EAD247114E6B}"/>
              </a:ext>
            </a:extLst>
          </p:cNvPr>
          <p:cNvPicPr>
            <a:picLocks noChangeAspect="1"/>
          </p:cNvPicPr>
          <p:nvPr userDrawn="1"/>
        </p:nvPicPr>
        <p:blipFill>
          <a:blip r:embed="rId5"/>
          <a:stretch>
            <a:fillRect/>
          </a:stretch>
        </p:blipFill>
        <p:spPr>
          <a:xfrm>
            <a:off x="266516" y="6549981"/>
            <a:ext cx="238851" cy="277000"/>
          </a:xfrm>
          <a:prstGeom prst="rect">
            <a:avLst/>
          </a:prstGeom>
        </p:spPr>
      </p:pic>
    </p:spTree>
    <p:extLst>
      <p:ext uri="{BB962C8B-B14F-4D97-AF65-F5344CB8AC3E}">
        <p14:creationId xmlns:p14="http://schemas.microsoft.com/office/powerpoint/2010/main" val="29686489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rizontal Pictur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E96FC3C-4E17-CD91-30DE-58A9B2FBC48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Picture Placeholder 2"/>
          <p:cNvSpPr>
            <a:spLocks noGrp="1"/>
          </p:cNvSpPr>
          <p:nvPr>
            <p:ph type="pic" sz="quarter" idx="13"/>
          </p:nvPr>
        </p:nvSpPr>
        <p:spPr>
          <a:xfrm>
            <a:off x="0" y="1"/>
            <a:ext cx="12204700" cy="6516688"/>
          </a:xfrm>
          <a:prstGeom prst="rect">
            <a:avLst/>
          </a:prstGeom>
        </p:spPr>
        <p:txBody>
          <a:bodyPr vert="horz"/>
          <a:lstStyle/>
          <a:p>
            <a:endParaRPr lang="en-US"/>
          </a:p>
        </p:txBody>
      </p:sp>
      <p:sp>
        <p:nvSpPr>
          <p:cNvPr id="20" name="Rectangle 19">
            <a:extLst>
              <a:ext uri="{FF2B5EF4-FFF2-40B4-BE49-F238E27FC236}">
                <a16:creationId xmlns:a16="http://schemas.microsoft.com/office/drawing/2014/main" id="{F018BB5E-D9C4-5D6F-2215-77B9F7F58171}"/>
              </a:ext>
            </a:extLst>
          </p:cNvPr>
          <p:cNvSpPr/>
          <p:nvPr userDrawn="1"/>
        </p:nvSpPr>
        <p:spPr>
          <a:xfrm>
            <a:off x="3758185" y="6483351"/>
            <a:ext cx="8446358"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1" name="Rectangle 20">
            <a:extLst>
              <a:ext uri="{FF2B5EF4-FFF2-40B4-BE49-F238E27FC236}">
                <a16:creationId xmlns:a16="http://schemas.microsoft.com/office/drawing/2014/main" id="{E036C263-61D5-94E5-7C11-9DBA56DD6889}"/>
              </a:ext>
            </a:extLst>
          </p:cNvPr>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27" name="TextBox 26">
            <a:extLst>
              <a:ext uri="{FF2B5EF4-FFF2-40B4-BE49-F238E27FC236}">
                <a16:creationId xmlns:a16="http://schemas.microsoft.com/office/drawing/2014/main" id="{AD813993-A9B6-FF3D-916A-D3F206C25D55}"/>
              </a:ext>
            </a:extLst>
          </p:cNvPr>
          <p:cNvSpPr txBox="1"/>
          <p:nvPr userDrawn="1"/>
        </p:nvSpPr>
        <p:spPr>
          <a:xfrm>
            <a:off x="486395" y="6558912"/>
            <a:ext cx="4299208" cy="276999"/>
          </a:xfrm>
          <a:prstGeom prst="rect">
            <a:avLst/>
          </a:prstGeom>
          <a:noFill/>
        </p:spPr>
        <p:txBody>
          <a:bodyPr wrap="square" rtlCol="0">
            <a:spAutoFit/>
          </a:bodyPr>
          <a:lstStyle/>
          <a:p>
            <a:pPr algn="l"/>
            <a:r>
              <a:rPr lang="en-US" sz="1200" b="0" i="0" spc="100" baseline="0">
                <a:solidFill>
                  <a:srgbClr val="13362D"/>
                </a:solidFill>
                <a:latin typeface="Gotham Book" pitchFamily="2" charset="0"/>
                <a:cs typeface="Gotham Book" pitchFamily="2" charset="0"/>
              </a:rPr>
              <a:t>COLLEGE OF </a:t>
            </a:r>
            <a:r>
              <a:rPr lang="en-US" sz="1200" b="1" i="0" spc="100" baseline="0">
                <a:solidFill>
                  <a:srgbClr val="13362D"/>
                </a:solidFill>
                <a:latin typeface="Gotham Bold" pitchFamily="2" charset="0"/>
                <a:cs typeface="Gotham Bold" pitchFamily="2" charset="0"/>
              </a:rPr>
              <a:t>NATURAL SCIENCE</a:t>
            </a:r>
          </a:p>
        </p:txBody>
      </p:sp>
      <p:pic>
        <p:nvPicPr>
          <p:cNvPr id="28" name="Graphic 27">
            <a:extLst>
              <a:ext uri="{FF2B5EF4-FFF2-40B4-BE49-F238E27FC236}">
                <a16:creationId xmlns:a16="http://schemas.microsoft.com/office/drawing/2014/main" id="{E94F803B-71A3-9A3C-0808-0A1F343414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5914" y="6570682"/>
            <a:ext cx="271921" cy="236043"/>
          </a:xfrm>
          <a:prstGeom prst="rect">
            <a:avLst/>
          </a:prstGeom>
        </p:spPr>
      </p:pic>
      <p:pic>
        <p:nvPicPr>
          <p:cNvPr id="29" name="Picture 28">
            <a:extLst>
              <a:ext uri="{FF2B5EF4-FFF2-40B4-BE49-F238E27FC236}">
                <a16:creationId xmlns:a16="http://schemas.microsoft.com/office/drawing/2014/main" id="{7D7CA2D1-EAAD-9C00-0190-55EF5E66CC45}"/>
              </a:ext>
            </a:extLst>
          </p:cNvPr>
          <p:cNvPicPr>
            <a:picLocks noChangeAspect="1"/>
          </p:cNvPicPr>
          <p:nvPr userDrawn="1"/>
        </p:nvPicPr>
        <p:blipFill>
          <a:blip r:embed="rId5"/>
          <a:stretch>
            <a:fillRect/>
          </a:stretch>
        </p:blipFill>
        <p:spPr>
          <a:xfrm>
            <a:off x="266516" y="6549981"/>
            <a:ext cx="238851" cy="277000"/>
          </a:xfrm>
          <a:prstGeom prst="rect">
            <a:avLst/>
          </a:prstGeom>
        </p:spPr>
      </p:pic>
    </p:spTree>
    <p:extLst>
      <p:ext uri="{BB962C8B-B14F-4D97-AF65-F5344CB8AC3E}">
        <p14:creationId xmlns:p14="http://schemas.microsoft.com/office/powerpoint/2010/main" val="12306299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248757-6F5E-2176-C9BE-26CC2CBE127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5" name="Picture Placeholder 4"/>
          <p:cNvSpPr>
            <a:spLocks noGrp="1"/>
          </p:cNvSpPr>
          <p:nvPr>
            <p:ph type="pic" sz="quarter" idx="15"/>
          </p:nvPr>
        </p:nvSpPr>
        <p:spPr>
          <a:xfrm>
            <a:off x="-1" y="1"/>
            <a:ext cx="5769876" cy="6503325"/>
          </a:xfrm>
          <a:prstGeom prst="rect">
            <a:avLst/>
          </a:prstGeom>
        </p:spPr>
        <p:txBody>
          <a:bodyPr vert="horz" lIns="38396" tIns="19198" rIns="38396" bIns="19198"/>
          <a:lstStyle>
            <a:lvl1pPr>
              <a:defRPr>
                <a:latin typeface="+mn-lt"/>
              </a:defRPr>
            </a:lvl1pPr>
          </a:lstStyle>
          <a:p>
            <a:r>
              <a:rPr lang="en-US"/>
              <a:t>Drag picture to placeholder or click icon to add</a:t>
            </a:r>
          </a:p>
        </p:txBody>
      </p:sp>
      <p:sp>
        <p:nvSpPr>
          <p:cNvPr id="3" name="Picture Placeholder 2"/>
          <p:cNvSpPr>
            <a:spLocks noGrp="1"/>
          </p:cNvSpPr>
          <p:nvPr>
            <p:ph type="pic" sz="quarter" idx="17"/>
          </p:nvPr>
        </p:nvSpPr>
        <p:spPr>
          <a:xfrm>
            <a:off x="5958921" y="7938"/>
            <a:ext cx="6233079" cy="3161014"/>
          </a:xfrm>
          <a:prstGeom prst="rect">
            <a:avLst/>
          </a:prstGeom>
        </p:spPr>
        <p:txBody>
          <a:bodyPr vert="horz" lIns="38396" tIns="19198" rIns="38396" bIns="19198"/>
          <a:lstStyle>
            <a:lvl1pPr>
              <a:defRPr>
                <a:latin typeface="+mn-lt"/>
              </a:defRPr>
            </a:lvl1pPr>
          </a:lstStyle>
          <a:p>
            <a:r>
              <a:rPr lang="en-US"/>
              <a:t>Drag picture to placeholder or click icon to add</a:t>
            </a:r>
          </a:p>
        </p:txBody>
      </p:sp>
      <p:sp>
        <p:nvSpPr>
          <p:cNvPr id="15" name="Picture Placeholder 14"/>
          <p:cNvSpPr>
            <a:spLocks noGrp="1"/>
          </p:cNvSpPr>
          <p:nvPr>
            <p:ph type="pic" sz="quarter" idx="18"/>
          </p:nvPr>
        </p:nvSpPr>
        <p:spPr>
          <a:xfrm>
            <a:off x="5958920" y="3320144"/>
            <a:ext cx="6233080" cy="3183051"/>
          </a:xfrm>
          <a:prstGeom prst="rect">
            <a:avLst/>
          </a:prstGeom>
        </p:spPr>
        <p:txBody>
          <a:bodyPr vert="horz" lIns="38396" tIns="19198" rIns="38396" bIns="19198"/>
          <a:lstStyle>
            <a:lvl1pPr>
              <a:defRPr>
                <a:latin typeface="+mn-lt"/>
              </a:defRPr>
            </a:lvl1pPr>
          </a:lstStyle>
          <a:p>
            <a:r>
              <a:rPr lang="en-US"/>
              <a:t>Drag picture to placeholder or click icon to add</a:t>
            </a:r>
          </a:p>
        </p:txBody>
      </p:sp>
    </p:spTree>
    <p:extLst>
      <p:ext uri="{BB962C8B-B14F-4D97-AF65-F5344CB8AC3E}">
        <p14:creationId xmlns:p14="http://schemas.microsoft.com/office/powerpoint/2010/main" val="40756130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452E0BD-983A-2304-E868-53ADD595C71B}"/>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2D768DEE-C327-E70F-B40B-9AE04B518FDB}"/>
              </a:ext>
            </a:extLst>
          </p:cNvPr>
          <p:cNvSpPr/>
          <p:nvPr userDrawn="1"/>
        </p:nvSpPr>
        <p:spPr>
          <a:xfrm>
            <a:off x="3758185" y="6483351"/>
            <a:ext cx="8446358"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 name="Rectangle 24">
            <a:extLst>
              <a:ext uri="{FF2B5EF4-FFF2-40B4-BE49-F238E27FC236}">
                <a16:creationId xmlns:a16="http://schemas.microsoft.com/office/drawing/2014/main" id="{92632A7E-0DC8-DF62-638C-6757C4026418}"/>
              </a:ext>
            </a:extLst>
          </p:cNvPr>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28" name="TextBox 27">
            <a:extLst>
              <a:ext uri="{FF2B5EF4-FFF2-40B4-BE49-F238E27FC236}">
                <a16:creationId xmlns:a16="http://schemas.microsoft.com/office/drawing/2014/main" id="{B60B36DC-AEC1-9F1D-0DF1-4FB3F92441AC}"/>
              </a:ext>
            </a:extLst>
          </p:cNvPr>
          <p:cNvSpPr txBox="1"/>
          <p:nvPr userDrawn="1"/>
        </p:nvSpPr>
        <p:spPr>
          <a:xfrm>
            <a:off x="486395" y="6558912"/>
            <a:ext cx="4299208" cy="276999"/>
          </a:xfrm>
          <a:prstGeom prst="rect">
            <a:avLst/>
          </a:prstGeom>
          <a:noFill/>
        </p:spPr>
        <p:txBody>
          <a:bodyPr wrap="square" rtlCol="0">
            <a:spAutoFit/>
          </a:bodyPr>
          <a:lstStyle/>
          <a:p>
            <a:pPr algn="l"/>
            <a:r>
              <a:rPr lang="en-US" sz="1200" b="0" i="0" spc="100" baseline="0">
                <a:solidFill>
                  <a:srgbClr val="13362D"/>
                </a:solidFill>
                <a:latin typeface="Gotham Book" pitchFamily="2" charset="0"/>
                <a:cs typeface="Gotham Book" pitchFamily="2" charset="0"/>
              </a:rPr>
              <a:t>COLLEGE OF </a:t>
            </a:r>
            <a:r>
              <a:rPr lang="en-US" sz="1200" b="1" i="0" spc="100" baseline="0">
                <a:solidFill>
                  <a:srgbClr val="13362D"/>
                </a:solidFill>
                <a:latin typeface="Gotham Bold" pitchFamily="2" charset="0"/>
                <a:cs typeface="Gotham Bold" pitchFamily="2" charset="0"/>
              </a:rPr>
              <a:t>NATURAL SCIENCE</a:t>
            </a:r>
          </a:p>
        </p:txBody>
      </p:sp>
      <p:pic>
        <p:nvPicPr>
          <p:cNvPr id="29" name="Graphic 28">
            <a:extLst>
              <a:ext uri="{FF2B5EF4-FFF2-40B4-BE49-F238E27FC236}">
                <a16:creationId xmlns:a16="http://schemas.microsoft.com/office/drawing/2014/main" id="{FED154B8-DFB7-32A3-1984-F6D2806C4B0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5914" y="6570682"/>
            <a:ext cx="271921" cy="236043"/>
          </a:xfrm>
          <a:prstGeom prst="rect">
            <a:avLst/>
          </a:prstGeom>
        </p:spPr>
      </p:pic>
      <p:pic>
        <p:nvPicPr>
          <p:cNvPr id="30" name="Picture 29">
            <a:extLst>
              <a:ext uri="{FF2B5EF4-FFF2-40B4-BE49-F238E27FC236}">
                <a16:creationId xmlns:a16="http://schemas.microsoft.com/office/drawing/2014/main" id="{32444706-B474-59B1-A33F-02ACF55EF9C4}"/>
              </a:ext>
            </a:extLst>
          </p:cNvPr>
          <p:cNvPicPr>
            <a:picLocks noChangeAspect="1"/>
          </p:cNvPicPr>
          <p:nvPr userDrawn="1"/>
        </p:nvPicPr>
        <p:blipFill>
          <a:blip r:embed="rId5"/>
          <a:stretch>
            <a:fillRect/>
          </a:stretch>
        </p:blipFill>
        <p:spPr>
          <a:xfrm>
            <a:off x="266516" y="6549981"/>
            <a:ext cx="238851" cy="277000"/>
          </a:xfrm>
          <a:prstGeom prst="rect">
            <a:avLst/>
          </a:prstGeom>
        </p:spPr>
      </p:pic>
      <p:sp>
        <p:nvSpPr>
          <p:cNvPr id="4" name="Slide Number Placeholder 5">
            <a:extLst>
              <a:ext uri="{FF2B5EF4-FFF2-40B4-BE49-F238E27FC236}">
                <a16:creationId xmlns:a16="http://schemas.microsoft.com/office/drawing/2014/main" id="{E09D2409-B2FE-0C8A-516D-90D6B1B53C84}"/>
              </a:ext>
            </a:extLst>
          </p:cNvPr>
          <p:cNvSpPr>
            <a:spLocks noGrp="1"/>
          </p:cNvSpPr>
          <p:nvPr>
            <p:ph type="sldNum" sz="quarter" idx="12"/>
          </p:nvPr>
        </p:nvSpPr>
        <p:spPr>
          <a:xfrm>
            <a:off x="11564041" y="6593571"/>
            <a:ext cx="388875" cy="206376"/>
          </a:xfrm>
          <a:prstGeom prst="rect">
            <a:avLst/>
          </a:prstGeom>
        </p:spPr>
        <p:txBody>
          <a:bodyPr lIns="38396" tIns="19198" rIns="38396" bIns="19198"/>
          <a:lstStyle>
            <a:lvl1pPr algn="l">
              <a:defRPr sz="1050" b="1">
                <a:solidFill>
                  <a:srgbClr val="13362D"/>
                </a:solidFill>
              </a:defRPr>
            </a:lvl1pPr>
          </a:lstStyle>
          <a:p>
            <a:pPr algn="r"/>
            <a:fld id="{73AD0363-BBEA-5A4C-BB5B-A2508ACEB79D}" type="slidenum">
              <a:rPr lang="en-US" smtClean="0">
                <a:cs typeface="Helvetica Light"/>
              </a:rPr>
              <a:pPr algn="r"/>
              <a:t>‹#›</a:t>
            </a:fld>
            <a:r>
              <a:rPr lang="en-US"/>
              <a:t> </a:t>
            </a:r>
          </a:p>
        </p:txBody>
      </p:sp>
      <p:sp>
        <p:nvSpPr>
          <p:cNvPr id="5" name="Footer Placeholder 4">
            <a:extLst>
              <a:ext uri="{FF2B5EF4-FFF2-40B4-BE49-F238E27FC236}">
                <a16:creationId xmlns:a16="http://schemas.microsoft.com/office/drawing/2014/main" id="{CD5A64D5-4F9C-362D-AD6C-A3B7BDDA8386}"/>
              </a:ext>
            </a:extLst>
          </p:cNvPr>
          <p:cNvSpPr>
            <a:spLocks noGrp="1"/>
          </p:cNvSpPr>
          <p:nvPr>
            <p:ph type="ftr" sz="quarter" idx="3"/>
          </p:nvPr>
        </p:nvSpPr>
        <p:spPr>
          <a:xfrm>
            <a:off x="3758185" y="6514760"/>
            <a:ext cx="7676092" cy="365125"/>
          </a:xfrm>
          <a:prstGeom prst="rect">
            <a:avLst/>
          </a:prstGeom>
        </p:spPr>
        <p:txBody>
          <a:bodyPr vert="horz" lIns="38396" tIns="19198" rIns="38396" bIns="19198" rtlCol="0" anchor="ctr"/>
          <a:lstStyle>
            <a:lvl1pPr algn="r">
              <a:defRPr sz="1400" b="0" i="0">
                <a:solidFill>
                  <a:srgbClr val="13362D"/>
                </a:solidFill>
                <a:latin typeface="+mn-lt"/>
                <a:cs typeface="Helvetica Light"/>
              </a:defRPr>
            </a:lvl1pPr>
          </a:lstStyle>
          <a:p>
            <a:r>
              <a:rPr lang="en-US"/>
              <a:t>Presentation Title</a:t>
            </a:r>
          </a:p>
        </p:txBody>
      </p:sp>
    </p:spTree>
    <p:extLst>
      <p:ext uri="{BB962C8B-B14F-4D97-AF65-F5344CB8AC3E}">
        <p14:creationId xmlns:p14="http://schemas.microsoft.com/office/powerpoint/2010/main" val="149241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ull Page Pictur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1" y="0"/>
            <a:ext cx="12199519" cy="6858000"/>
          </a:xfrm>
          <a:prstGeom prst="rect">
            <a:avLst/>
          </a:prstGeom>
        </p:spPr>
        <p:txBody>
          <a:bodyPr vert="horz" lIns="38396" tIns="19198" rIns="38396" bIns="19198"/>
          <a:lstStyle>
            <a:lvl1pPr>
              <a:defRPr>
                <a:latin typeface="+mn-lt"/>
              </a:defRPr>
            </a:lvl1pPr>
          </a:lstStyle>
          <a:p>
            <a:r>
              <a:rPr lang="en-US"/>
              <a:t>Drag picture to placeholder or click icon to add</a:t>
            </a:r>
          </a:p>
        </p:txBody>
      </p:sp>
    </p:spTree>
    <p:extLst>
      <p:ext uri="{BB962C8B-B14F-4D97-AF65-F5344CB8AC3E}">
        <p14:creationId xmlns:p14="http://schemas.microsoft.com/office/powerpoint/2010/main" val="37823720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EB754AE-32EA-9A21-91AB-E28DD5F66246}"/>
              </a:ext>
            </a:extLst>
          </p:cNvPr>
          <p:cNvPicPr>
            <a:picLocks noChangeAspect="1"/>
          </p:cNvPicPr>
          <p:nvPr userDrawn="1"/>
        </p:nvPicPr>
        <p:blipFill rotWithShape="1">
          <a:blip r:embed="rId2"/>
          <a:srcRect b="5509"/>
          <a:stretch/>
        </p:blipFill>
        <p:spPr>
          <a:xfrm>
            <a:off x="0" y="0"/>
            <a:ext cx="12192000" cy="6480177"/>
          </a:xfrm>
          <a:prstGeom prst="rect">
            <a:avLst/>
          </a:prstGeom>
        </p:spPr>
      </p:pic>
      <p:sp>
        <p:nvSpPr>
          <p:cNvPr id="17" name="Shape 18"/>
          <p:cNvSpPr/>
          <p:nvPr/>
        </p:nvSpPr>
        <p:spPr>
          <a:xfrm>
            <a:off x="2500" y="6707479"/>
            <a:ext cx="12190413" cy="159452"/>
          </a:xfrm>
          <a:prstGeom prst="rect">
            <a:avLst/>
          </a:prstGeom>
          <a:noFill/>
          <a:ln w="12700">
            <a:miter lim="400000"/>
          </a:ln>
        </p:spPr>
        <p:txBody>
          <a:bodyPr lIns="29996" tIns="29996" rIns="29996" bIns="29996" anchor="ctr"/>
          <a:lstStyle/>
          <a:p>
            <a:pPr>
              <a:defRPr sz="3200"/>
            </a:pPr>
            <a:endParaRPr sz="3200">
              <a:solidFill>
                <a:schemeClr val="tx2">
                  <a:lumMod val="60000"/>
                  <a:lumOff val="40000"/>
                </a:schemeClr>
              </a:solidFill>
            </a:endParaRPr>
          </a:p>
        </p:txBody>
      </p:sp>
      <p:sp>
        <p:nvSpPr>
          <p:cNvPr id="13" name="Shape 18"/>
          <p:cNvSpPr/>
          <p:nvPr userDrawn="1"/>
        </p:nvSpPr>
        <p:spPr>
          <a:xfrm>
            <a:off x="2500" y="6707479"/>
            <a:ext cx="12190413" cy="159452"/>
          </a:xfrm>
          <a:prstGeom prst="rect">
            <a:avLst/>
          </a:prstGeom>
          <a:noFill/>
          <a:ln w="12700">
            <a:miter lim="400000"/>
          </a:ln>
        </p:spPr>
        <p:txBody>
          <a:bodyPr lIns="29996" tIns="29996" rIns="29996" bIns="29996" anchor="ctr"/>
          <a:lstStyle/>
          <a:p>
            <a:pPr>
              <a:defRPr sz="3200"/>
            </a:pPr>
            <a:endParaRPr sz="3200">
              <a:solidFill>
                <a:schemeClr val="tx2">
                  <a:lumMod val="60000"/>
                  <a:lumOff val="40000"/>
                </a:schemeClr>
              </a:solidFill>
            </a:endParaRPr>
          </a:p>
        </p:txBody>
      </p:sp>
      <p:sp>
        <p:nvSpPr>
          <p:cNvPr id="16" name="Rectangle 15">
            <a:extLst>
              <a:ext uri="{FF2B5EF4-FFF2-40B4-BE49-F238E27FC236}">
                <a16:creationId xmlns:a16="http://schemas.microsoft.com/office/drawing/2014/main" id="{391A110B-5F81-637E-2A81-98F65D82904D}"/>
              </a:ext>
            </a:extLst>
          </p:cNvPr>
          <p:cNvSpPr/>
          <p:nvPr userDrawn="1"/>
        </p:nvSpPr>
        <p:spPr>
          <a:xfrm>
            <a:off x="2133600" y="6483351"/>
            <a:ext cx="10070941" cy="393360"/>
          </a:xfrm>
          <a:prstGeom prst="rect">
            <a:avLst/>
          </a:prstGeom>
          <a:solidFill>
            <a:srgbClr val="83A1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Rectangle 17">
            <a:extLst>
              <a:ext uri="{FF2B5EF4-FFF2-40B4-BE49-F238E27FC236}">
                <a16:creationId xmlns:a16="http://schemas.microsoft.com/office/drawing/2014/main" id="{0E7D58F4-B2AA-457A-DD97-73E024F41E0F}"/>
              </a:ext>
            </a:extLst>
          </p:cNvPr>
          <p:cNvSpPr/>
          <p:nvPr userDrawn="1"/>
        </p:nvSpPr>
        <p:spPr>
          <a:xfrm>
            <a:off x="-24323" y="6463791"/>
            <a:ext cx="12216704" cy="45719"/>
          </a:xfrm>
          <a:prstGeom prst="rect">
            <a:avLst/>
          </a:prstGeom>
          <a:solidFill>
            <a:srgbClr val="1336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highlight>
                <a:srgbClr val="13362D"/>
              </a:highlight>
            </a:endParaRPr>
          </a:p>
        </p:txBody>
      </p:sp>
      <p:sp>
        <p:nvSpPr>
          <p:cNvPr id="21" name="TextBox 20">
            <a:extLst>
              <a:ext uri="{FF2B5EF4-FFF2-40B4-BE49-F238E27FC236}">
                <a16:creationId xmlns:a16="http://schemas.microsoft.com/office/drawing/2014/main" id="{31FE0296-B95D-7A89-BBB8-2B7D243CAC0A}"/>
              </a:ext>
            </a:extLst>
          </p:cNvPr>
          <p:cNvSpPr txBox="1"/>
          <p:nvPr userDrawn="1"/>
        </p:nvSpPr>
        <p:spPr>
          <a:xfrm>
            <a:off x="239084" y="6558912"/>
            <a:ext cx="4299208" cy="276999"/>
          </a:xfrm>
          <a:prstGeom prst="rect">
            <a:avLst/>
          </a:prstGeom>
          <a:noFill/>
        </p:spPr>
        <p:txBody>
          <a:bodyPr wrap="square" rtlCol="0">
            <a:spAutoFit/>
          </a:bodyPr>
          <a:lstStyle/>
          <a:p>
            <a:pPr algn="l"/>
            <a:r>
              <a:rPr lang="en-US" sz="1200" b="1" i="0" spc="100" baseline="0">
                <a:solidFill>
                  <a:srgbClr val="13362D"/>
                </a:solidFill>
                <a:latin typeface="Gotham Bold" pitchFamily="2" charset="0"/>
                <a:cs typeface="Gotham Bold" pitchFamily="2" charset="0"/>
              </a:rPr>
              <a:t>NATSCI.MSU.EDU</a:t>
            </a:r>
          </a:p>
        </p:txBody>
      </p:sp>
      <p:pic>
        <p:nvPicPr>
          <p:cNvPr id="26" name="Picture 25">
            <a:extLst>
              <a:ext uri="{FF2B5EF4-FFF2-40B4-BE49-F238E27FC236}">
                <a16:creationId xmlns:a16="http://schemas.microsoft.com/office/drawing/2014/main" id="{E21F0AE2-9EBE-87DE-D36D-FADBB774B87D}"/>
              </a:ext>
            </a:extLst>
          </p:cNvPr>
          <p:cNvPicPr>
            <a:picLocks noChangeAspect="1"/>
          </p:cNvPicPr>
          <p:nvPr userDrawn="1"/>
        </p:nvPicPr>
        <p:blipFill>
          <a:blip r:embed="rId3"/>
          <a:stretch>
            <a:fillRect/>
          </a:stretch>
        </p:blipFill>
        <p:spPr>
          <a:xfrm>
            <a:off x="6822394" y="815076"/>
            <a:ext cx="5172443" cy="1282424"/>
          </a:xfrm>
          <a:prstGeom prst="rect">
            <a:avLst/>
          </a:prstGeom>
        </p:spPr>
      </p:pic>
    </p:spTree>
    <p:extLst>
      <p:ext uri="{BB962C8B-B14F-4D97-AF65-F5344CB8AC3E}">
        <p14:creationId xmlns:p14="http://schemas.microsoft.com/office/powerpoint/2010/main" val="342296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6"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2" r:id="rId11"/>
    <p:sldLayoutId id="2147483693" r:id="rId12"/>
    <p:sldLayoutId id="2147483694"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216099"/>
      </p:ext>
    </p:extLst>
  </p:cSld>
  <p:clrMap bg1="lt1" tx1="dk1" bg2="lt2" tx2="dk2" accent1="accent1" accent2="accent2" accent3="accent3" accent4="accent4" accent5="accent5" accent6="accent6" hlink="hlink" folHlink="folHlink"/>
  <p:sldLayoutIdLst>
    <p:sldLayoutId id="2147483672" r:id="rId1"/>
    <p:sldLayoutId id="2147483690" r:id="rId2"/>
    <p:sldLayoutId id="2147483673" r:id="rId3"/>
    <p:sldLayoutId id="2147483684" r:id="rId4"/>
    <p:sldLayoutId id="2147483685" r:id="rId5"/>
    <p:sldLayoutId id="2147483686" r:id="rId6"/>
    <p:sldLayoutId id="2147483687" r:id="rId7"/>
    <p:sldLayoutId id="2147483688" r:id="rId8"/>
    <p:sldLayoutId id="2147483689" r:id="rId9"/>
    <p:sldLayoutId id="2147483680" r:id="rId10"/>
    <p:sldLayoutId id="2147483681" r:id="rId11"/>
    <p:sldLayoutId id="2147483682" r:id="rId12"/>
    <p:sldLayoutId id="2147483691" r:id="rId13"/>
  </p:sldLayoutIdLst>
  <p:hf hdr="0" dt="0"/>
  <p:txStyles>
    <p:titleStyle>
      <a:lvl1pPr algn="ctr" defTabSz="457120" rtl="0" eaLnBrk="1" latinLnBrk="0" hangingPunct="1">
        <a:spcBef>
          <a:spcPct val="0"/>
        </a:spcBef>
        <a:buNone/>
        <a:defRPr sz="4400" b="0" i="0" kern="1200">
          <a:solidFill>
            <a:schemeClr val="tx1"/>
          </a:solidFill>
          <a:latin typeface="Helvetica Light"/>
          <a:ea typeface="+mj-ea"/>
          <a:cs typeface="Helvetica Light"/>
        </a:defRPr>
      </a:lvl1pPr>
    </p:titleStyle>
    <p:bodyStyle>
      <a:lvl1pPr marL="0" indent="0" algn="l" defTabSz="457120" rtl="0" eaLnBrk="1" latinLnBrk="0" hangingPunct="1">
        <a:spcBef>
          <a:spcPct val="20000"/>
        </a:spcBef>
        <a:buFont typeface="Arial"/>
        <a:buNone/>
        <a:defRPr sz="3200" b="0" i="0" kern="1200">
          <a:solidFill>
            <a:schemeClr val="tx1"/>
          </a:solidFill>
          <a:latin typeface="Helvetica Light"/>
          <a:ea typeface="+mn-ea"/>
          <a:cs typeface="Helvetica Light"/>
        </a:defRPr>
      </a:lvl1pPr>
      <a:lvl2pPr marL="457120" indent="0" algn="l" defTabSz="457120" rtl="0" eaLnBrk="1" latinLnBrk="0" hangingPunct="1">
        <a:spcBef>
          <a:spcPct val="20000"/>
        </a:spcBef>
        <a:buFont typeface="Arial"/>
        <a:buNone/>
        <a:defRPr sz="2800" b="0" i="0" kern="1200">
          <a:solidFill>
            <a:schemeClr val="tx1"/>
          </a:solidFill>
          <a:latin typeface="Helvetica Light"/>
          <a:ea typeface="+mn-ea"/>
          <a:cs typeface="Helvetica Light"/>
        </a:defRPr>
      </a:lvl2pPr>
      <a:lvl3pPr marL="1142799" indent="-228560" algn="l" defTabSz="45712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599918" indent="-228560" algn="l" defTabSz="45712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038" indent="-228560" algn="l" defTabSz="45712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157" indent="-228560" algn="l" defTabSz="457120" rtl="0" eaLnBrk="1" latinLnBrk="0" hangingPunct="1">
        <a:spcBef>
          <a:spcPct val="20000"/>
        </a:spcBef>
        <a:buFont typeface="Arial"/>
        <a:buChar char="•"/>
        <a:defRPr sz="2000" kern="1200">
          <a:solidFill>
            <a:schemeClr val="tx1"/>
          </a:solidFill>
          <a:latin typeface="+mn-lt"/>
          <a:ea typeface="+mn-ea"/>
          <a:cs typeface="+mn-cs"/>
        </a:defRPr>
      </a:lvl6pPr>
      <a:lvl7pPr marL="2971277" indent="-228560" algn="l" defTabSz="457120" rtl="0" eaLnBrk="1" latinLnBrk="0" hangingPunct="1">
        <a:spcBef>
          <a:spcPct val="20000"/>
        </a:spcBef>
        <a:buFont typeface="Arial"/>
        <a:buChar char="•"/>
        <a:defRPr sz="2000" kern="1200">
          <a:solidFill>
            <a:schemeClr val="tx1"/>
          </a:solidFill>
          <a:latin typeface="+mn-lt"/>
          <a:ea typeface="+mn-ea"/>
          <a:cs typeface="+mn-cs"/>
        </a:defRPr>
      </a:lvl7pPr>
      <a:lvl8pPr marL="3428396" indent="-228560" algn="l" defTabSz="457120" rtl="0" eaLnBrk="1" latinLnBrk="0" hangingPunct="1">
        <a:spcBef>
          <a:spcPct val="20000"/>
        </a:spcBef>
        <a:buFont typeface="Arial"/>
        <a:buChar char="•"/>
        <a:defRPr sz="2000" kern="1200">
          <a:solidFill>
            <a:schemeClr val="tx1"/>
          </a:solidFill>
          <a:latin typeface="+mn-lt"/>
          <a:ea typeface="+mn-ea"/>
          <a:cs typeface="+mn-cs"/>
        </a:defRPr>
      </a:lvl8pPr>
      <a:lvl9pPr marL="3885516" indent="-228560" algn="l" defTabSz="45712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20" rtl="0" eaLnBrk="1" latinLnBrk="0" hangingPunct="1">
        <a:defRPr sz="1800" kern="1200">
          <a:solidFill>
            <a:schemeClr val="tx1"/>
          </a:solidFill>
          <a:latin typeface="+mn-lt"/>
          <a:ea typeface="+mn-ea"/>
          <a:cs typeface="+mn-cs"/>
        </a:defRPr>
      </a:lvl1pPr>
      <a:lvl2pPr marL="457120" algn="l" defTabSz="457120" rtl="0" eaLnBrk="1" latinLnBrk="0" hangingPunct="1">
        <a:defRPr sz="1800" kern="1200">
          <a:solidFill>
            <a:schemeClr val="tx1"/>
          </a:solidFill>
          <a:latin typeface="+mn-lt"/>
          <a:ea typeface="+mn-ea"/>
          <a:cs typeface="+mn-cs"/>
        </a:defRPr>
      </a:lvl2pPr>
      <a:lvl3pPr marL="914239" algn="l" defTabSz="457120" rtl="0" eaLnBrk="1" latinLnBrk="0" hangingPunct="1">
        <a:defRPr sz="1800" kern="1200">
          <a:solidFill>
            <a:schemeClr val="tx1"/>
          </a:solidFill>
          <a:latin typeface="+mn-lt"/>
          <a:ea typeface="+mn-ea"/>
          <a:cs typeface="+mn-cs"/>
        </a:defRPr>
      </a:lvl3pPr>
      <a:lvl4pPr marL="1371359" algn="l" defTabSz="457120" rtl="0" eaLnBrk="1" latinLnBrk="0" hangingPunct="1">
        <a:defRPr sz="1800" kern="1200">
          <a:solidFill>
            <a:schemeClr val="tx1"/>
          </a:solidFill>
          <a:latin typeface="+mn-lt"/>
          <a:ea typeface="+mn-ea"/>
          <a:cs typeface="+mn-cs"/>
        </a:defRPr>
      </a:lvl4pPr>
      <a:lvl5pPr marL="1828478" algn="l" defTabSz="457120" rtl="0" eaLnBrk="1" latinLnBrk="0" hangingPunct="1">
        <a:defRPr sz="1800" kern="1200">
          <a:solidFill>
            <a:schemeClr val="tx1"/>
          </a:solidFill>
          <a:latin typeface="+mn-lt"/>
          <a:ea typeface="+mn-ea"/>
          <a:cs typeface="+mn-cs"/>
        </a:defRPr>
      </a:lvl5pPr>
      <a:lvl6pPr marL="2285598" algn="l" defTabSz="457120" rtl="0" eaLnBrk="1" latinLnBrk="0" hangingPunct="1">
        <a:defRPr sz="1800" kern="1200">
          <a:solidFill>
            <a:schemeClr val="tx1"/>
          </a:solidFill>
          <a:latin typeface="+mn-lt"/>
          <a:ea typeface="+mn-ea"/>
          <a:cs typeface="+mn-cs"/>
        </a:defRPr>
      </a:lvl6pPr>
      <a:lvl7pPr marL="2742717" algn="l" defTabSz="457120" rtl="0" eaLnBrk="1" latinLnBrk="0" hangingPunct="1">
        <a:defRPr sz="1800" kern="1200">
          <a:solidFill>
            <a:schemeClr val="tx1"/>
          </a:solidFill>
          <a:latin typeface="+mn-lt"/>
          <a:ea typeface="+mn-ea"/>
          <a:cs typeface="+mn-cs"/>
        </a:defRPr>
      </a:lvl7pPr>
      <a:lvl8pPr marL="3199836" algn="l" defTabSz="457120" rtl="0" eaLnBrk="1" latinLnBrk="0" hangingPunct="1">
        <a:defRPr sz="1800" kern="1200">
          <a:solidFill>
            <a:schemeClr val="tx1"/>
          </a:solidFill>
          <a:latin typeface="+mn-lt"/>
          <a:ea typeface="+mn-ea"/>
          <a:cs typeface="+mn-cs"/>
        </a:defRPr>
      </a:lvl8pPr>
      <a:lvl9pPr marL="3656956" algn="l" defTabSz="45712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24.png"/><Relationship Id="rId26" Type="http://schemas.openxmlformats.org/officeDocument/2006/relationships/image" Target="../media/image28.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32.png"/><Relationship Id="rId42" Type="http://schemas.openxmlformats.org/officeDocument/2006/relationships/image" Target="../media/image36.png"/><Relationship Id="rId7" Type="http://schemas.openxmlformats.org/officeDocument/2006/relationships/customXml" Target="../ink/ink2.xml"/><Relationship Id="rId2" Type="http://schemas.openxmlformats.org/officeDocument/2006/relationships/notesSlide" Target="../notesSlides/notesSlide13.xml"/><Relationship Id="rId16" Type="http://schemas.openxmlformats.org/officeDocument/2006/relationships/image" Target="../media/image23.png"/><Relationship Id="rId20" Type="http://schemas.openxmlformats.org/officeDocument/2006/relationships/image" Target="../media/image25.png"/><Relationship Id="rId29" Type="http://schemas.openxmlformats.org/officeDocument/2006/relationships/customXml" Target="../ink/ink13.xml"/><Relationship Id="rId41" Type="http://schemas.openxmlformats.org/officeDocument/2006/relationships/customXml" Target="../ink/ink19.xml"/><Relationship Id="rId1" Type="http://schemas.openxmlformats.org/officeDocument/2006/relationships/slideLayout" Target="../slideLayouts/slideLayout17.xml"/><Relationship Id="rId6" Type="http://schemas.openxmlformats.org/officeDocument/2006/relationships/image" Target="../media/image180.png"/><Relationship Id="rId11" Type="http://schemas.openxmlformats.org/officeDocument/2006/relationships/customXml" Target="../ink/ink4.xml"/><Relationship Id="rId24" Type="http://schemas.openxmlformats.org/officeDocument/2006/relationships/image" Target="../media/image27.png"/><Relationship Id="rId32" Type="http://schemas.openxmlformats.org/officeDocument/2006/relationships/image" Target="../media/image31.png"/><Relationship Id="rId37" Type="http://schemas.openxmlformats.org/officeDocument/2006/relationships/customXml" Target="../ink/ink17.xml"/><Relationship Id="rId40" Type="http://schemas.openxmlformats.org/officeDocument/2006/relationships/image" Target="../media/image35.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29.png"/><Relationship Id="rId36"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18.png"/><Relationship Id="rId9" Type="http://schemas.openxmlformats.org/officeDocument/2006/relationships/customXml" Target="../ink/ink3.xml"/><Relationship Id="rId14" Type="http://schemas.openxmlformats.org/officeDocument/2006/relationships/image" Target="../media/image22.png"/><Relationship Id="rId22" Type="http://schemas.openxmlformats.org/officeDocument/2006/relationships/image" Target="../media/image26.png"/><Relationship Id="rId27" Type="http://schemas.openxmlformats.org/officeDocument/2006/relationships/customXml" Target="../ink/ink12.xml"/><Relationship Id="rId30" Type="http://schemas.openxmlformats.org/officeDocument/2006/relationships/image" Target="../media/image30.png"/><Relationship Id="rId35" Type="http://schemas.openxmlformats.org/officeDocument/2006/relationships/customXml" Target="../ink/ink16.xml"/><Relationship Id="rId8" Type="http://schemas.openxmlformats.org/officeDocument/2006/relationships/image" Target="../media/image19.png"/><Relationship Id="rId3"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44.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5"/>
          <p:cNvSpPr txBox="1">
            <a:spLocks noGrp="1"/>
          </p:cNvSpPr>
          <p:nvPr>
            <p:ph type="body" idx="1"/>
          </p:nvPr>
        </p:nvSpPr>
        <p:spPr>
          <a:xfrm>
            <a:off x="1165394" y="3448697"/>
            <a:ext cx="5703492" cy="22746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250"/>
              <a:buFont typeface="Arial"/>
              <a:buNone/>
            </a:pPr>
            <a:r>
              <a:rPr lang="en-US" dirty="0"/>
              <a:t>Thejesh Mallidi</a:t>
            </a:r>
          </a:p>
          <a:p>
            <a:pPr marL="0" indent="0">
              <a:spcBef>
                <a:spcPts val="0"/>
              </a:spcBef>
            </a:pPr>
            <a:r>
              <a:rPr lang="en-US" dirty="0" err="1"/>
              <a:t>Subramaniya</a:t>
            </a:r>
            <a:r>
              <a:rPr lang="en-US" dirty="0"/>
              <a:t> Siva T S</a:t>
            </a:r>
          </a:p>
          <a:p>
            <a:pPr marL="0" indent="0">
              <a:spcBef>
                <a:spcPts val="0"/>
              </a:spcBef>
            </a:pPr>
            <a:r>
              <a:rPr lang="en-US" dirty="0"/>
              <a:t>Om Sai Krishna Madhav Lella</a:t>
            </a:r>
          </a:p>
          <a:p>
            <a:pPr marL="0" indent="0">
              <a:spcBef>
                <a:spcPts val="0"/>
              </a:spcBef>
            </a:pPr>
            <a:r>
              <a:rPr lang="en-US" dirty="0"/>
              <a:t>Jeeva Saravana </a:t>
            </a:r>
            <a:r>
              <a:rPr lang="en-US" dirty="0" err="1"/>
              <a:t>Bhavanandam</a:t>
            </a:r>
          </a:p>
        </p:txBody>
      </p:sp>
      <p:sp>
        <p:nvSpPr>
          <p:cNvPr id="138" name="Google Shape;138;p15"/>
          <p:cNvSpPr txBox="1">
            <a:spLocks noGrp="1"/>
          </p:cNvSpPr>
          <p:nvPr>
            <p:ph type="body" idx="3"/>
          </p:nvPr>
        </p:nvSpPr>
        <p:spPr>
          <a:xfrm>
            <a:off x="1165393" y="1484286"/>
            <a:ext cx="9548137" cy="865189"/>
          </a:xfrm>
          <a:prstGeom prst="rect">
            <a:avLst/>
          </a:prstGeom>
          <a:noFill/>
          <a:ln>
            <a:noFill/>
          </a:ln>
        </p:spPr>
        <p:txBody>
          <a:bodyPr spcFirstLastPara="1" wrap="square" lIns="91425" tIns="45700" rIns="91425" bIns="45700" anchor="t" anchorCtr="0">
            <a:noAutofit/>
          </a:bodyPr>
          <a:lstStyle/>
          <a:p>
            <a:pPr marL="0" indent="0">
              <a:spcBef>
                <a:spcPts val="0"/>
              </a:spcBef>
            </a:pPr>
            <a:r>
              <a:rPr lang="en-US" sz="4800" b="0" dirty="0">
                <a:latin typeface="Times New Roman"/>
              </a:rPr>
              <a:t>Unveiling Narratives: Analyzing Character Roles &amp; Themes in Novels</a:t>
            </a:r>
            <a:endParaRPr lang="en-US" sz="4800">
              <a:latin typeface="Times New Roman"/>
            </a:endParaRPr>
          </a:p>
        </p:txBody>
      </p:sp>
    </p:spTree>
    <p:extLst>
      <p:ext uri="{BB962C8B-B14F-4D97-AF65-F5344CB8AC3E}">
        <p14:creationId xmlns:p14="http://schemas.microsoft.com/office/powerpoint/2010/main" val="350285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solidFill>
                  <a:srgbClr val="000000"/>
                </a:solidFill>
                <a:latin typeface="Times New Roman"/>
                <a:cs typeface="Times New Roman"/>
              </a:rPr>
              <a:t>10</a:t>
            </a:fld>
            <a:r>
              <a:rPr lang="en-US">
                <a:solidFill>
                  <a:srgbClr val="000000"/>
                </a:solidFill>
                <a:latin typeface="Times New Roman"/>
                <a:cs typeface="Times New Roman"/>
              </a:rPr>
              <a:t> </a:t>
            </a:r>
            <a:endParaRPr>
              <a:solidFill>
                <a:srgbClr val="000000"/>
              </a:solidFill>
              <a:latin typeface="Times New Roman"/>
              <a:cs typeface="Times New Roman"/>
            </a:endParaRPr>
          </a:p>
        </p:txBody>
      </p:sp>
      <p:sp>
        <p:nvSpPr>
          <p:cNvPr id="144" name="Google Shape;144;p16"/>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p>
            <a:r>
              <a:rPr lang="en-US" dirty="0">
                <a:solidFill>
                  <a:srgbClr val="000000"/>
                </a:solidFill>
                <a:latin typeface="Times New Roman"/>
              </a:rPr>
              <a:t>Roles and Traits</a:t>
            </a:r>
            <a:r>
              <a:rPr lang="en-US" dirty="0">
                <a:solidFill>
                  <a:srgbClr val="000000"/>
                </a:solidFill>
              </a:rPr>
              <a:t> </a:t>
            </a:r>
            <a:endParaRPr lang="en-US" dirty="0"/>
          </a:p>
        </p:txBody>
      </p:sp>
      <p:sp>
        <p:nvSpPr>
          <p:cNvPr id="145" name="Google Shape;145;p16"/>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p>
            <a:r>
              <a:rPr lang="en-US" dirty="0">
                <a:solidFill>
                  <a:srgbClr val="000000"/>
                </a:solidFill>
                <a:latin typeface="Times New Roman"/>
                <a:cs typeface="Times New Roman"/>
                <a:sym typeface="Times New Roman"/>
              </a:rPr>
              <a:t>Roles and Traits</a:t>
            </a:r>
            <a:endParaRPr lang="en-US" dirty="0">
              <a:solidFill>
                <a:srgbClr val="000000"/>
              </a:solidFill>
              <a:latin typeface="Times New Roman"/>
              <a:cs typeface="Times New Roman"/>
            </a:endParaRPr>
          </a:p>
        </p:txBody>
      </p:sp>
      <p:grpSp>
        <p:nvGrpSpPr>
          <p:cNvPr id="6" name="Group 5">
            <a:extLst>
              <a:ext uri="{FF2B5EF4-FFF2-40B4-BE49-F238E27FC236}">
                <a16:creationId xmlns:a16="http://schemas.microsoft.com/office/drawing/2014/main" id="{9892BCAC-1879-5F95-C50C-38CD31FE466F}"/>
              </a:ext>
            </a:extLst>
          </p:cNvPr>
          <p:cNvGrpSpPr/>
          <p:nvPr/>
        </p:nvGrpSpPr>
        <p:grpSpPr>
          <a:xfrm>
            <a:off x="2647082" y="2360562"/>
            <a:ext cx="1231524" cy="1598814"/>
            <a:chOff x="2519162" y="1360437"/>
            <a:chExt cx="1231524" cy="1598814"/>
          </a:xfrm>
        </p:grpSpPr>
        <p:sp>
          <p:nvSpPr>
            <p:cNvPr id="4" name="Rectangle 3">
              <a:extLst>
                <a:ext uri="{FF2B5EF4-FFF2-40B4-BE49-F238E27FC236}">
                  <a16:creationId xmlns:a16="http://schemas.microsoft.com/office/drawing/2014/main" id="{B770B4DC-9888-3C2D-45E9-0D9BA4B15862}"/>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ea typeface="+mn-lt"/>
                  <a:cs typeface="Times New Roman"/>
                </a:rPr>
                <a:t>Antagonist</a:t>
              </a:r>
              <a:endParaRPr lang="en-US" dirty="0">
                <a:solidFill>
                  <a:srgbClr val="000000"/>
                </a:solidFill>
                <a:latin typeface="Times New Roman"/>
                <a:cs typeface="Times New Roman"/>
              </a:endParaRPr>
            </a:p>
          </p:txBody>
        </p:sp>
        <p:sp>
          <p:nvSpPr>
            <p:cNvPr id="5" name="Rectangle 4">
              <a:extLst>
                <a:ext uri="{FF2B5EF4-FFF2-40B4-BE49-F238E27FC236}">
                  <a16:creationId xmlns:a16="http://schemas.microsoft.com/office/drawing/2014/main" id="{71D3D49A-F14C-EA41-C819-0A54FA30532A}"/>
                </a:ext>
              </a:extLst>
            </p:cNvPr>
            <p:cNvSpPr/>
            <p:nvPr/>
          </p:nvSpPr>
          <p:spPr>
            <a:xfrm>
              <a:off x="2519162" y="1626678"/>
              <a:ext cx="1231524" cy="133257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000" dirty="0">
                  <a:solidFill>
                    <a:srgbClr val="000000"/>
                  </a:solidFill>
                  <a:latin typeface="Times New Roman"/>
                  <a:ea typeface="+mn-lt"/>
                  <a:cs typeface="Times New Roman"/>
                </a:rPr>
                <a:t>Villain</a:t>
              </a:r>
              <a:endParaRPr lang="en-US" dirty="0">
                <a:solidFill>
                  <a:srgbClr val="000000"/>
                </a:solidFill>
                <a:latin typeface="Times New Roman"/>
                <a:ea typeface="+mn-lt"/>
                <a:cs typeface="Times New Roman"/>
              </a:endParaRPr>
            </a:p>
            <a:p>
              <a:pPr marL="171450" indent="-171450">
                <a:buFont typeface="Wingdings"/>
                <a:buChar char="Ø"/>
              </a:pPr>
              <a:r>
                <a:rPr lang="en-US" sz="1000" dirty="0">
                  <a:solidFill>
                    <a:srgbClr val="000000"/>
                  </a:solidFill>
                  <a:latin typeface="Times New Roman"/>
                  <a:ea typeface="+mn-lt"/>
                  <a:cs typeface="Times New Roman"/>
                </a:rPr>
                <a:t>Rival</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Betrayer</a:t>
              </a:r>
            </a:p>
            <a:p>
              <a:pPr marL="171450" indent="-171450">
                <a:buFont typeface="Wingdings"/>
                <a:buChar char="Ø"/>
              </a:pPr>
              <a:r>
                <a:rPr lang="en-US" sz="1000" dirty="0">
                  <a:solidFill>
                    <a:srgbClr val="000000"/>
                  </a:solidFill>
                  <a:latin typeface="Times New Roman"/>
                  <a:ea typeface="+mn-lt"/>
                  <a:cs typeface="Times New Roman"/>
                </a:rPr>
                <a:t>Oppressor</a:t>
              </a:r>
            </a:p>
            <a:p>
              <a:pPr marL="171450" indent="-171450">
                <a:buFont typeface="Wingdings"/>
                <a:buChar char="Ø"/>
              </a:pPr>
              <a:r>
                <a:rPr lang="en-US" sz="1000" dirty="0">
                  <a:solidFill>
                    <a:srgbClr val="000000"/>
                  </a:solidFill>
                  <a:latin typeface="Times New Roman"/>
                  <a:ea typeface="+mn-lt"/>
                  <a:cs typeface="Times New Roman"/>
                </a:rPr>
                <a:t>Manipulator</a:t>
              </a:r>
            </a:p>
          </p:txBody>
        </p:sp>
      </p:grpSp>
      <p:grpSp>
        <p:nvGrpSpPr>
          <p:cNvPr id="7" name="Group 6">
            <a:extLst>
              <a:ext uri="{FF2B5EF4-FFF2-40B4-BE49-F238E27FC236}">
                <a16:creationId xmlns:a16="http://schemas.microsoft.com/office/drawing/2014/main" id="{77AFA988-A041-B68B-615E-A90AC4B67970}"/>
              </a:ext>
            </a:extLst>
          </p:cNvPr>
          <p:cNvGrpSpPr/>
          <p:nvPr/>
        </p:nvGrpSpPr>
        <p:grpSpPr>
          <a:xfrm>
            <a:off x="1072480" y="2360561"/>
            <a:ext cx="1231524" cy="1598814"/>
            <a:chOff x="2519162" y="1360437"/>
            <a:chExt cx="1231524" cy="1598814"/>
          </a:xfrm>
        </p:grpSpPr>
        <p:sp>
          <p:nvSpPr>
            <p:cNvPr id="8" name="Rectangle 7">
              <a:extLst>
                <a:ext uri="{FF2B5EF4-FFF2-40B4-BE49-F238E27FC236}">
                  <a16:creationId xmlns:a16="http://schemas.microsoft.com/office/drawing/2014/main" id="{6D1D33E1-1A63-A926-C193-86600E984E14}"/>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Times New Roman"/>
                  <a:ea typeface="+mn-lt"/>
                  <a:cs typeface="+mn-lt"/>
                </a:rPr>
                <a:t>Protagonist</a:t>
              </a:r>
            </a:p>
          </p:txBody>
        </p:sp>
        <p:sp>
          <p:nvSpPr>
            <p:cNvPr id="9" name="Rectangle 8">
              <a:extLst>
                <a:ext uri="{FF2B5EF4-FFF2-40B4-BE49-F238E27FC236}">
                  <a16:creationId xmlns:a16="http://schemas.microsoft.com/office/drawing/2014/main" id="{CA45D13C-73CF-218D-F719-9CBE3D494A98}"/>
                </a:ext>
              </a:extLst>
            </p:cNvPr>
            <p:cNvSpPr/>
            <p:nvPr/>
          </p:nvSpPr>
          <p:spPr>
            <a:xfrm>
              <a:off x="2519162" y="1626678"/>
              <a:ext cx="1231524" cy="133257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000" dirty="0">
                  <a:solidFill>
                    <a:srgbClr val="000000"/>
                  </a:solidFill>
                  <a:latin typeface="Times New Roman"/>
                  <a:ea typeface="+mn-lt"/>
                  <a:cs typeface="Times New Roman"/>
                </a:rPr>
                <a:t>Hero</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Anti-Hero</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Mentor</a:t>
              </a:r>
            </a:p>
            <a:p>
              <a:pPr marL="171450" indent="-171450">
                <a:buFont typeface="Wingdings"/>
                <a:buChar char="Ø"/>
              </a:pPr>
              <a:r>
                <a:rPr lang="en-US" sz="1000" dirty="0">
                  <a:solidFill>
                    <a:srgbClr val="000000"/>
                  </a:solidFill>
                  <a:latin typeface="Times New Roman"/>
                  <a:ea typeface="+mn-lt"/>
                  <a:cs typeface="Times New Roman"/>
                </a:rPr>
                <a:t>Leader</a:t>
              </a:r>
            </a:p>
            <a:p>
              <a:pPr marL="171450" indent="-171450">
                <a:buFont typeface="Wingdings"/>
                <a:buChar char="Ø"/>
              </a:pPr>
              <a:r>
                <a:rPr lang="en-US" sz="1000" dirty="0">
                  <a:solidFill>
                    <a:srgbClr val="000000"/>
                  </a:solidFill>
                  <a:latin typeface="Times New Roman"/>
                  <a:ea typeface="+mn-lt"/>
                  <a:cs typeface="Times New Roman"/>
                </a:rPr>
                <a:t>Survivor</a:t>
              </a:r>
            </a:p>
            <a:p>
              <a:pPr marL="171450" indent="-171450">
                <a:buFont typeface="Wingdings"/>
                <a:buChar char="Ø"/>
              </a:pPr>
              <a:r>
                <a:rPr lang="en-US" sz="1000" dirty="0">
                  <a:solidFill>
                    <a:srgbClr val="000000"/>
                  </a:solidFill>
                  <a:latin typeface="Times New Roman"/>
                  <a:ea typeface="+mn-lt"/>
                  <a:cs typeface="Times New Roman"/>
                </a:rPr>
                <a:t>Everyman</a:t>
              </a:r>
            </a:p>
            <a:p>
              <a:pPr marL="171450" indent="-171450">
                <a:buFont typeface="Wingdings"/>
                <a:buChar char="Ø"/>
              </a:pPr>
              <a:r>
                <a:rPr lang="en-US" sz="1000">
                  <a:solidFill>
                    <a:srgbClr val="000000"/>
                  </a:solidFill>
                  <a:latin typeface="Times New Roman"/>
                  <a:ea typeface="+mn-lt"/>
                  <a:cs typeface="Times New Roman"/>
                </a:rPr>
                <a:t>Reluctant Hero</a:t>
              </a:r>
            </a:p>
            <a:p>
              <a:pPr marL="171450" indent="-171450">
                <a:buFont typeface="Wingdings"/>
                <a:buChar char="Ø"/>
              </a:pPr>
              <a:r>
                <a:rPr lang="en-US" sz="1000" dirty="0">
                  <a:solidFill>
                    <a:srgbClr val="000000"/>
                  </a:solidFill>
                  <a:latin typeface="Times New Roman"/>
                  <a:ea typeface="+mn-lt"/>
                  <a:cs typeface="Times New Roman"/>
                </a:rPr>
                <a:t>Tragic Hero</a:t>
              </a:r>
              <a:endParaRPr lang="en-US" sz="1000" dirty="0">
                <a:solidFill>
                  <a:srgbClr val="000000"/>
                </a:solidFill>
                <a:latin typeface="Times New Roman"/>
                <a:cs typeface="Times New Roman"/>
              </a:endParaRPr>
            </a:p>
          </p:txBody>
        </p:sp>
      </p:grpSp>
      <p:grpSp>
        <p:nvGrpSpPr>
          <p:cNvPr id="10" name="Group 9">
            <a:extLst>
              <a:ext uri="{FF2B5EF4-FFF2-40B4-BE49-F238E27FC236}">
                <a16:creationId xmlns:a16="http://schemas.microsoft.com/office/drawing/2014/main" id="{FD111EBB-5F04-0FBB-7B51-6C8A4DA9536A}"/>
              </a:ext>
            </a:extLst>
          </p:cNvPr>
          <p:cNvGrpSpPr/>
          <p:nvPr/>
        </p:nvGrpSpPr>
        <p:grpSpPr>
          <a:xfrm>
            <a:off x="1072480" y="4176264"/>
            <a:ext cx="1231524" cy="1158283"/>
            <a:chOff x="2519162" y="1360437"/>
            <a:chExt cx="1231524" cy="1158283"/>
          </a:xfrm>
        </p:grpSpPr>
        <p:sp>
          <p:nvSpPr>
            <p:cNvPr id="11" name="Rectangle 10">
              <a:extLst>
                <a:ext uri="{FF2B5EF4-FFF2-40B4-BE49-F238E27FC236}">
                  <a16:creationId xmlns:a16="http://schemas.microsoft.com/office/drawing/2014/main" id="{6633C4B6-EACD-161C-A146-BB963852F6A7}"/>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ea typeface="+mn-lt"/>
                  <a:cs typeface="Times New Roman"/>
                </a:rPr>
                <a:t>Foil</a:t>
              </a:r>
              <a:endParaRPr lang="en-US" dirty="0">
                <a:solidFill>
                  <a:srgbClr val="000000"/>
                </a:solidFill>
                <a:latin typeface="Times New Roman"/>
                <a:cs typeface="Times New Roman"/>
              </a:endParaRPr>
            </a:p>
          </p:txBody>
        </p:sp>
        <p:sp>
          <p:nvSpPr>
            <p:cNvPr id="12" name="Rectangle 11">
              <a:extLst>
                <a:ext uri="{FF2B5EF4-FFF2-40B4-BE49-F238E27FC236}">
                  <a16:creationId xmlns:a16="http://schemas.microsoft.com/office/drawing/2014/main" id="{D8FA0FD5-E437-335F-902A-5624B48C6756}"/>
                </a:ext>
              </a:extLst>
            </p:cNvPr>
            <p:cNvSpPr/>
            <p:nvPr/>
          </p:nvSpPr>
          <p:spPr>
            <a:xfrm>
              <a:off x="2519162" y="1626678"/>
              <a:ext cx="1231524" cy="892042"/>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100" dirty="0">
                  <a:solidFill>
                    <a:srgbClr val="000000"/>
                  </a:solidFill>
                  <a:latin typeface="Times New Roman"/>
                  <a:ea typeface="+mn-lt"/>
                  <a:cs typeface="Times New Roman"/>
                </a:rPr>
                <a:t>Contrast Character</a:t>
              </a:r>
              <a:endParaRPr lang="en-US" dirty="0">
                <a:solidFill>
                  <a:srgbClr val="000000"/>
                </a:solidFill>
                <a:latin typeface="Times New Roman"/>
                <a:ea typeface="+mn-lt"/>
                <a:cs typeface="Times New Roman"/>
              </a:endParaRPr>
            </a:p>
            <a:p>
              <a:pPr marL="171450" indent="-171450">
                <a:buFont typeface="Wingdings"/>
                <a:buChar char="Ø"/>
              </a:pPr>
              <a:r>
                <a:rPr lang="en-US" sz="1100" dirty="0">
                  <a:solidFill>
                    <a:srgbClr val="000000"/>
                  </a:solidFill>
                  <a:latin typeface="Times New Roman"/>
                  <a:ea typeface="+mn-lt"/>
                  <a:cs typeface="Times New Roman"/>
                </a:rPr>
                <a:t>Mirror Character</a:t>
              </a:r>
              <a:endParaRPr lang="en-US" dirty="0">
                <a:solidFill>
                  <a:srgbClr val="000000"/>
                </a:solidFill>
                <a:latin typeface="Times New Roman"/>
                <a:ea typeface="+mn-lt"/>
                <a:cs typeface="Times New Roman"/>
              </a:endParaRPr>
            </a:p>
          </p:txBody>
        </p:sp>
      </p:grpSp>
      <p:grpSp>
        <p:nvGrpSpPr>
          <p:cNvPr id="13" name="Group 12">
            <a:extLst>
              <a:ext uri="{FF2B5EF4-FFF2-40B4-BE49-F238E27FC236}">
                <a16:creationId xmlns:a16="http://schemas.microsoft.com/office/drawing/2014/main" id="{50B41D2D-B212-51C3-C646-823463EF43BA}"/>
              </a:ext>
            </a:extLst>
          </p:cNvPr>
          <p:cNvGrpSpPr/>
          <p:nvPr/>
        </p:nvGrpSpPr>
        <p:grpSpPr>
          <a:xfrm>
            <a:off x="2647082" y="4176264"/>
            <a:ext cx="1231524" cy="1152330"/>
            <a:chOff x="2519162" y="1360437"/>
            <a:chExt cx="1231524" cy="1152330"/>
          </a:xfrm>
        </p:grpSpPr>
        <p:sp>
          <p:nvSpPr>
            <p:cNvPr id="14" name="Rectangle 13">
              <a:extLst>
                <a:ext uri="{FF2B5EF4-FFF2-40B4-BE49-F238E27FC236}">
                  <a16:creationId xmlns:a16="http://schemas.microsoft.com/office/drawing/2014/main" id="{C54EC920-8549-56D0-1388-C505101AC2BF}"/>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ea typeface="+mn-lt"/>
                  <a:cs typeface="Times New Roman"/>
                </a:rPr>
                <a:t>Comic Relief</a:t>
              </a:r>
              <a:endParaRPr lang="en-US" dirty="0">
                <a:solidFill>
                  <a:srgbClr val="000000"/>
                </a:solidFill>
                <a:latin typeface="Times New Roman"/>
                <a:cs typeface="Times New Roman"/>
              </a:endParaRPr>
            </a:p>
          </p:txBody>
        </p:sp>
        <p:sp>
          <p:nvSpPr>
            <p:cNvPr id="15" name="Rectangle 14">
              <a:extLst>
                <a:ext uri="{FF2B5EF4-FFF2-40B4-BE49-F238E27FC236}">
                  <a16:creationId xmlns:a16="http://schemas.microsoft.com/office/drawing/2014/main" id="{ED8B30CF-ED6A-50BC-CB9D-27A3A3EB0039}"/>
                </a:ext>
              </a:extLst>
            </p:cNvPr>
            <p:cNvSpPr/>
            <p:nvPr/>
          </p:nvSpPr>
          <p:spPr>
            <a:xfrm>
              <a:off x="2519162" y="1626678"/>
              <a:ext cx="1231524" cy="886089"/>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100" dirty="0">
                  <a:solidFill>
                    <a:srgbClr val="000000"/>
                  </a:solidFill>
                  <a:latin typeface="Times New Roman"/>
                  <a:ea typeface="+mn-lt"/>
                  <a:cs typeface="Times New Roman"/>
                </a:rPr>
                <a:t>Jester</a:t>
              </a:r>
              <a:endParaRPr lang="en-US" dirty="0">
                <a:solidFill>
                  <a:srgbClr val="000000"/>
                </a:solidFill>
                <a:latin typeface="Times New Roman"/>
                <a:ea typeface="+mn-lt"/>
                <a:cs typeface="Times New Roman"/>
              </a:endParaRPr>
            </a:p>
            <a:p>
              <a:pPr marL="171450" indent="-171450">
                <a:buFont typeface="Wingdings"/>
                <a:buChar char="Ø"/>
              </a:pPr>
              <a:r>
                <a:rPr lang="en-US" sz="1100" dirty="0">
                  <a:solidFill>
                    <a:srgbClr val="000000"/>
                  </a:solidFill>
                  <a:latin typeface="Times New Roman"/>
                  <a:ea typeface="+mn-lt"/>
                  <a:cs typeface="Times New Roman"/>
                </a:rPr>
                <a:t>Clown</a:t>
              </a:r>
              <a:endParaRPr lang="en-US" sz="1000" dirty="0">
                <a:solidFill>
                  <a:srgbClr val="000000"/>
                </a:solidFill>
                <a:latin typeface="Times New Roman"/>
                <a:cs typeface="Times New Roman"/>
              </a:endParaRPr>
            </a:p>
          </p:txBody>
        </p:sp>
      </p:grpSp>
      <p:grpSp>
        <p:nvGrpSpPr>
          <p:cNvPr id="16" name="Group 15">
            <a:extLst>
              <a:ext uri="{FF2B5EF4-FFF2-40B4-BE49-F238E27FC236}">
                <a16:creationId xmlns:a16="http://schemas.microsoft.com/office/drawing/2014/main" id="{C4134BC7-D7F7-9E80-16C5-4B859A755E45}"/>
              </a:ext>
            </a:extLst>
          </p:cNvPr>
          <p:cNvGrpSpPr/>
          <p:nvPr/>
        </p:nvGrpSpPr>
        <p:grpSpPr>
          <a:xfrm>
            <a:off x="4221683" y="2354609"/>
            <a:ext cx="1231524" cy="1604767"/>
            <a:chOff x="2519162" y="1354484"/>
            <a:chExt cx="1231524" cy="1604767"/>
          </a:xfrm>
        </p:grpSpPr>
        <p:sp>
          <p:nvSpPr>
            <p:cNvPr id="17" name="Rectangle 16">
              <a:extLst>
                <a:ext uri="{FF2B5EF4-FFF2-40B4-BE49-F238E27FC236}">
                  <a16:creationId xmlns:a16="http://schemas.microsoft.com/office/drawing/2014/main" id="{4D6E5C08-FE73-9FDE-59F6-6DE6A47E9ED5}"/>
                </a:ext>
              </a:extLst>
            </p:cNvPr>
            <p:cNvSpPr/>
            <p:nvPr/>
          </p:nvSpPr>
          <p:spPr>
            <a:xfrm>
              <a:off x="2519162" y="1354484"/>
              <a:ext cx="1231524" cy="268973"/>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ea typeface="+mn-lt"/>
                  <a:cs typeface="Times New Roman"/>
                </a:rPr>
                <a:t>Support</a:t>
              </a:r>
              <a:endParaRPr lang="en-US" sz="1200" dirty="0">
                <a:solidFill>
                  <a:srgbClr val="000000"/>
                </a:solidFill>
                <a:latin typeface="Times New Roman"/>
                <a:cs typeface="Times New Roman"/>
              </a:endParaRPr>
            </a:p>
          </p:txBody>
        </p:sp>
        <p:sp>
          <p:nvSpPr>
            <p:cNvPr id="18" name="Rectangle 17">
              <a:extLst>
                <a:ext uri="{FF2B5EF4-FFF2-40B4-BE49-F238E27FC236}">
                  <a16:creationId xmlns:a16="http://schemas.microsoft.com/office/drawing/2014/main" id="{0A8C664A-BDB4-6498-D95F-2607ABAE7FD9}"/>
                </a:ext>
              </a:extLst>
            </p:cNvPr>
            <p:cNvSpPr/>
            <p:nvPr/>
          </p:nvSpPr>
          <p:spPr>
            <a:xfrm>
              <a:off x="2519162" y="1626678"/>
              <a:ext cx="1231524" cy="133257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000" dirty="0">
                  <a:solidFill>
                    <a:srgbClr val="000000"/>
                  </a:solidFill>
                  <a:latin typeface="Times New Roman"/>
                  <a:ea typeface="+mn-lt"/>
                  <a:cs typeface="Times New Roman"/>
                </a:rPr>
                <a:t>Sidekick</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Confidant</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Protector</a:t>
              </a:r>
            </a:p>
            <a:p>
              <a:pPr marL="171450" indent="-171450">
                <a:buFont typeface="Wingdings"/>
                <a:buChar char="Ø"/>
              </a:pPr>
              <a:r>
                <a:rPr lang="en-US" sz="1000" dirty="0">
                  <a:solidFill>
                    <a:srgbClr val="000000"/>
                  </a:solidFill>
                  <a:latin typeface="Times New Roman"/>
                  <a:ea typeface="+mn-lt"/>
                  <a:cs typeface="Times New Roman"/>
                </a:rPr>
                <a:t>Advisor</a:t>
              </a:r>
            </a:p>
            <a:p>
              <a:pPr marL="171450" indent="-171450">
                <a:buFont typeface="Wingdings"/>
                <a:buChar char="Ø"/>
              </a:pPr>
              <a:r>
                <a:rPr lang="en-US" sz="1000" dirty="0">
                  <a:solidFill>
                    <a:srgbClr val="000000"/>
                  </a:solidFill>
                  <a:latin typeface="Times New Roman"/>
                  <a:ea typeface="+mn-lt"/>
                  <a:cs typeface="Times New Roman"/>
                </a:rPr>
                <a:t>Companion</a:t>
              </a:r>
            </a:p>
          </p:txBody>
        </p:sp>
      </p:grpSp>
      <p:grpSp>
        <p:nvGrpSpPr>
          <p:cNvPr id="19" name="Group 18">
            <a:extLst>
              <a:ext uri="{FF2B5EF4-FFF2-40B4-BE49-F238E27FC236}">
                <a16:creationId xmlns:a16="http://schemas.microsoft.com/office/drawing/2014/main" id="{610D7ED5-CA2F-204A-0062-B1AFFB5A0347}"/>
              </a:ext>
            </a:extLst>
          </p:cNvPr>
          <p:cNvGrpSpPr/>
          <p:nvPr/>
        </p:nvGrpSpPr>
        <p:grpSpPr>
          <a:xfrm>
            <a:off x="4221683" y="4176264"/>
            <a:ext cx="1243430" cy="1146377"/>
            <a:chOff x="2519162" y="1360437"/>
            <a:chExt cx="1243430" cy="1146377"/>
          </a:xfrm>
        </p:grpSpPr>
        <p:sp>
          <p:nvSpPr>
            <p:cNvPr id="20" name="Rectangle 19">
              <a:extLst>
                <a:ext uri="{FF2B5EF4-FFF2-40B4-BE49-F238E27FC236}">
                  <a16:creationId xmlns:a16="http://schemas.microsoft.com/office/drawing/2014/main" id="{BBC07EE6-0400-A6F7-C4FB-0C8AED64D0BF}"/>
                </a:ext>
              </a:extLst>
            </p:cNvPr>
            <p:cNvSpPr/>
            <p:nvPr/>
          </p:nvSpPr>
          <p:spPr>
            <a:xfrm>
              <a:off x="2519162" y="1360437"/>
              <a:ext cx="1243430" cy="292785"/>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ea typeface="+mn-lt"/>
                  <a:cs typeface="Times New Roman"/>
                </a:rPr>
                <a:t>Neutral Character</a:t>
              </a:r>
              <a:endParaRPr lang="en-US" dirty="0">
                <a:solidFill>
                  <a:srgbClr val="000000"/>
                </a:solidFill>
                <a:latin typeface="Times New Roman"/>
                <a:cs typeface="Times New Roman"/>
              </a:endParaRPr>
            </a:p>
          </p:txBody>
        </p:sp>
        <p:sp>
          <p:nvSpPr>
            <p:cNvPr id="21" name="Rectangle 20">
              <a:extLst>
                <a:ext uri="{FF2B5EF4-FFF2-40B4-BE49-F238E27FC236}">
                  <a16:creationId xmlns:a16="http://schemas.microsoft.com/office/drawing/2014/main" id="{E0E1EBCE-8E4F-0BB3-6283-4855F5C7AD0E}"/>
                </a:ext>
              </a:extLst>
            </p:cNvPr>
            <p:cNvSpPr/>
            <p:nvPr/>
          </p:nvSpPr>
          <p:spPr>
            <a:xfrm>
              <a:off x="2519162" y="1626678"/>
              <a:ext cx="1243430" cy="880136"/>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100" dirty="0">
                  <a:solidFill>
                    <a:srgbClr val="000000"/>
                  </a:solidFill>
                  <a:latin typeface="Times New Roman"/>
                  <a:ea typeface="+mn-lt"/>
                  <a:cs typeface="Times New Roman"/>
                </a:rPr>
                <a:t>Bystander</a:t>
              </a:r>
              <a:endParaRPr lang="en-US" dirty="0">
                <a:solidFill>
                  <a:srgbClr val="000000"/>
                </a:solidFill>
                <a:latin typeface="Times New Roman"/>
                <a:ea typeface="+mn-lt"/>
                <a:cs typeface="Times New Roman"/>
              </a:endParaRPr>
            </a:p>
            <a:p>
              <a:pPr marL="171450" indent="-171450">
                <a:buFont typeface="Wingdings"/>
                <a:buChar char="Ø"/>
              </a:pPr>
              <a:r>
                <a:rPr lang="en-US" sz="1100" dirty="0">
                  <a:solidFill>
                    <a:srgbClr val="000000"/>
                  </a:solidFill>
                  <a:latin typeface="Times New Roman"/>
                  <a:ea typeface="+mn-lt"/>
                  <a:cs typeface="Times New Roman"/>
                </a:rPr>
                <a:t>Mediator</a:t>
              </a:r>
              <a:endParaRPr lang="en-US" dirty="0">
                <a:solidFill>
                  <a:srgbClr val="000000"/>
                </a:solidFill>
                <a:latin typeface="Times New Roman"/>
                <a:ea typeface="+mn-lt"/>
                <a:cs typeface="Times New Roman"/>
              </a:endParaRPr>
            </a:p>
            <a:p>
              <a:pPr marL="171450" indent="-171450">
                <a:buFont typeface="Wingdings"/>
                <a:buChar char="Ø"/>
              </a:pPr>
              <a:r>
                <a:rPr lang="en-US" sz="1100" dirty="0">
                  <a:solidFill>
                    <a:srgbClr val="000000"/>
                  </a:solidFill>
                  <a:latin typeface="Times New Roman"/>
                  <a:ea typeface="+mn-lt"/>
                  <a:cs typeface="Times New Roman"/>
                </a:rPr>
                <a:t>Informant</a:t>
              </a:r>
            </a:p>
            <a:p>
              <a:pPr marL="171450" indent="-171450">
                <a:buFont typeface="Wingdings"/>
                <a:buChar char="Ø"/>
              </a:pPr>
              <a:r>
                <a:rPr lang="en-US" sz="1100" dirty="0">
                  <a:solidFill>
                    <a:srgbClr val="000000"/>
                  </a:solidFill>
                  <a:latin typeface="Times New Roman"/>
                  <a:ea typeface="+mn-lt"/>
                  <a:cs typeface="Times New Roman"/>
                </a:rPr>
                <a:t>Outsider</a:t>
              </a:r>
            </a:p>
            <a:p>
              <a:pPr marL="171450" indent="-171450">
                <a:buFont typeface="Wingdings"/>
                <a:buChar char="Ø"/>
              </a:pPr>
              <a:r>
                <a:rPr lang="en-US" sz="1100" dirty="0">
                  <a:solidFill>
                    <a:srgbClr val="000000"/>
                  </a:solidFill>
                  <a:latin typeface="Times New Roman"/>
                  <a:ea typeface="+mn-lt"/>
                  <a:cs typeface="Times New Roman"/>
                </a:rPr>
                <a:t>Opportunist</a:t>
              </a:r>
            </a:p>
          </p:txBody>
        </p:sp>
      </p:grpSp>
      <p:grpSp>
        <p:nvGrpSpPr>
          <p:cNvPr id="22" name="Group 21">
            <a:extLst>
              <a:ext uri="{FF2B5EF4-FFF2-40B4-BE49-F238E27FC236}">
                <a16:creationId xmlns:a16="http://schemas.microsoft.com/office/drawing/2014/main" id="{3F1A8B9F-599A-4A99-F85C-7DE3035DFB57}"/>
              </a:ext>
            </a:extLst>
          </p:cNvPr>
          <p:cNvGrpSpPr/>
          <p:nvPr/>
        </p:nvGrpSpPr>
        <p:grpSpPr>
          <a:xfrm>
            <a:off x="6724434" y="2360561"/>
            <a:ext cx="1231524" cy="1961954"/>
            <a:chOff x="2519162" y="1360437"/>
            <a:chExt cx="1231524" cy="1961954"/>
          </a:xfrm>
        </p:grpSpPr>
        <p:sp>
          <p:nvSpPr>
            <p:cNvPr id="23" name="Rectangle 22">
              <a:extLst>
                <a:ext uri="{FF2B5EF4-FFF2-40B4-BE49-F238E27FC236}">
                  <a16:creationId xmlns:a16="http://schemas.microsoft.com/office/drawing/2014/main" id="{5DA86F92-9C7B-3E6B-8E95-151F0DC277BA}"/>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rgbClr val="000000"/>
                  </a:solidFill>
                  <a:latin typeface="Times New Roman"/>
                  <a:ea typeface="+mn-lt"/>
                  <a:cs typeface="Times New Roman"/>
                </a:rPr>
                <a:t>Moral</a:t>
              </a:r>
              <a:endParaRPr lang="en-US" dirty="0">
                <a:solidFill>
                  <a:srgbClr val="000000"/>
                </a:solidFill>
                <a:latin typeface="Times New Roman"/>
                <a:cs typeface="Times New Roman"/>
              </a:endParaRPr>
            </a:p>
          </p:txBody>
        </p:sp>
        <p:sp>
          <p:nvSpPr>
            <p:cNvPr id="24" name="Rectangle 23">
              <a:extLst>
                <a:ext uri="{FF2B5EF4-FFF2-40B4-BE49-F238E27FC236}">
                  <a16:creationId xmlns:a16="http://schemas.microsoft.com/office/drawing/2014/main" id="{51AC20D5-4F1A-D996-6BF5-6BAC5EF10B97}"/>
                </a:ext>
              </a:extLst>
            </p:cNvPr>
            <p:cNvSpPr/>
            <p:nvPr/>
          </p:nvSpPr>
          <p:spPr>
            <a:xfrm>
              <a:off x="2519162" y="1626678"/>
              <a:ext cx="1231524" cy="169571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000" dirty="0">
                  <a:solidFill>
                    <a:srgbClr val="000000"/>
                  </a:solidFill>
                  <a:latin typeface="Times New Roman"/>
                  <a:ea typeface="+mn-lt"/>
                  <a:cs typeface="Times New Roman"/>
                </a:rPr>
                <a:t>Honest</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Dishonest</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Generous</a:t>
              </a:r>
            </a:p>
            <a:p>
              <a:pPr marL="171450" indent="-171450">
                <a:buFont typeface="Wingdings"/>
                <a:buChar char="Ø"/>
              </a:pPr>
              <a:r>
                <a:rPr lang="en-US" sz="1000" dirty="0">
                  <a:solidFill>
                    <a:srgbClr val="000000"/>
                  </a:solidFill>
                  <a:latin typeface="Times New Roman"/>
                  <a:ea typeface="+mn-lt"/>
                  <a:cs typeface="Times New Roman"/>
                </a:rPr>
                <a:t>Greedy</a:t>
              </a:r>
            </a:p>
            <a:p>
              <a:pPr marL="171450" indent="-171450">
                <a:buFont typeface="Wingdings"/>
                <a:buChar char="Ø"/>
              </a:pPr>
              <a:r>
                <a:rPr lang="en-US" sz="1000" dirty="0">
                  <a:solidFill>
                    <a:srgbClr val="000000"/>
                  </a:solidFill>
                  <a:latin typeface="Times New Roman"/>
                  <a:ea typeface="+mn-lt"/>
                  <a:cs typeface="Times New Roman"/>
                </a:rPr>
                <a:t>Compassionate</a:t>
              </a:r>
            </a:p>
            <a:p>
              <a:pPr marL="171450" indent="-171450">
                <a:buFont typeface="Wingdings"/>
                <a:buChar char="Ø"/>
              </a:pPr>
              <a:r>
                <a:rPr lang="en-US" sz="1000" dirty="0">
                  <a:solidFill>
                    <a:srgbClr val="000000"/>
                  </a:solidFill>
                  <a:latin typeface="Times New Roman"/>
                  <a:ea typeface="+mn-lt"/>
                  <a:cs typeface="Times New Roman"/>
                </a:rPr>
                <a:t>Cruel</a:t>
              </a:r>
              <a:endParaRPr lang="en-US" sz="1000">
                <a:solidFill>
                  <a:srgbClr val="000000"/>
                </a:solidFill>
                <a:latin typeface="Times New Roman"/>
                <a:ea typeface="+mn-lt"/>
                <a:cs typeface="Times New Roman"/>
              </a:endParaRPr>
            </a:p>
            <a:p>
              <a:pPr marL="171450" indent="-171450">
                <a:buFont typeface="Wingdings"/>
                <a:buChar char="Ø"/>
              </a:pPr>
              <a:r>
                <a:rPr lang="en-US" sz="1000" dirty="0">
                  <a:solidFill>
                    <a:srgbClr val="000000"/>
                  </a:solidFill>
                  <a:latin typeface="Times New Roman"/>
                  <a:ea typeface="+mn-lt"/>
                  <a:cs typeface="Times New Roman"/>
                </a:rPr>
                <a:t>Just</a:t>
              </a:r>
            </a:p>
            <a:p>
              <a:pPr marL="171450" indent="-171450">
                <a:buFont typeface="Wingdings"/>
                <a:buChar char="Ø"/>
              </a:pPr>
              <a:r>
                <a:rPr lang="en-US" sz="1000" dirty="0">
                  <a:solidFill>
                    <a:srgbClr val="000000"/>
                  </a:solidFill>
                  <a:latin typeface="Times New Roman"/>
                  <a:ea typeface="+mn-lt"/>
                  <a:cs typeface="Times New Roman"/>
                </a:rPr>
                <a:t>Corrupt</a:t>
              </a:r>
            </a:p>
            <a:p>
              <a:pPr marL="171450" indent="-171450">
                <a:buFont typeface="Wingdings"/>
                <a:buChar char="Ø"/>
              </a:pPr>
              <a:r>
                <a:rPr lang="en-US" sz="1000" dirty="0">
                  <a:solidFill>
                    <a:srgbClr val="000000"/>
                  </a:solidFill>
                  <a:latin typeface="Times New Roman"/>
                  <a:ea typeface="+mn-lt"/>
                  <a:cs typeface="Times New Roman"/>
                </a:rPr>
                <a:t>Principled</a:t>
              </a:r>
            </a:p>
            <a:p>
              <a:pPr marL="171450" indent="-171450">
                <a:buFont typeface="Wingdings"/>
                <a:buChar char="Ø"/>
              </a:pPr>
              <a:r>
                <a:rPr lang="en-US" sz="1000" dirty="0">
                  <a:solidFill>
                    <a:srgbClr val="000000"/>
                  </a:solidFill>
                  <a:latin typeface="Times New Roman"/>
                  <a:ea typeface="+mn-lt"/>
                  <a:cs typeface="Times New Roman"/>
                </a:rPr>
                <a:t>Opportunistic</a:t>
              </a:r>
              <a:endParaRPr lang="en-US" sz="1000" dirty="0">
                <a:solidFill>
                  <a:srgbClr val="000000"/>
                </a:solidFill>
                <a:latin typeface="Times New Roman"/>
                <a:cs typeface="Times New Roman"/>
              </a:endParaRPr>
            </a:p>
          </p:txBody>
        </p:sp>
      </p:grpSp>
      <p:grpSp>
        <p:nvGrpSpPr>
          <p:cNvPr id="25" name="Group 24">
            <a:extLst>
              <a:ext uri="{FF2B5EF4-FFF2-40B4-BE49-F238E27FC236}">
                <a16:creationId xmlns:a16="http://schemas.microsoft.com/office/drawing/2014/main" id="{BA7F4761-D94D-D1EE-6E95-6F9E6C463C87}"/>
              </a:ext>
            </a:extLst>
          </p:cNvPr>
          <p:cNvGrpSpPr/>
          <p:nvPr/>
        </p:nvGrpSpPr>
        <p:grpSpPr>
          <a:xfrm>
            <a:off x="8328801" y="2354608"/>
            <a:ext cx="1231524" cy="1961954"/>
            <a:chOff x="2519162" y="1360437"/>
            <a:chExt cx="1231524" cy="1961954"/>
          </a:xfrm>
        </p:grpSpPr>
        <p:sp>
          <p:nvSpPr>
            <p:cNvPr id="26" name="Rectangle 25">
              <a:extLst>
                <a:ext uri="{FF2B5EF4-FFF2-40B4-BE49-F238E27FC236}">
                  <a16:creationId xmlns:a16="http://schemas.microsoft.com/office/drawing/2014/main" id="{069588C3-0EDB-DF1F-4B73-ED6B22AC0655}"/>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ea typeface="+mn-lt"/>
                  <a:cs typeface="Times New Roman"/>
                </a:rPr>
                <a:t>Personality</a:t>
              </a:r>
              <a:endParaRPr lang="en-US" dirty="0">
                <a:solidFill>
                  <a:srgbClr val="000000"/>
                </a:solidFill>
                <a:latin typeface="Times New Roman"/>
                <a:cs typeface="Times New Roman"/>
              </a:endParaRPr>
            </a:p>
          </p:txBody>
        </p:sp>
        <p:sp>
          <p:nvSpPr>
            <p:cNvPr id="27" name="Rectangle 26">
              <a:extLst>
                <a:ext uri="{FF2B5EF4-FFF2-40B4-BE49-F238E27FC236}">
                  <a16:creationId xmlns:a16="http://schemas.microsoft.com/office/drawing/2014/main" id="{60C4CD36-C2B6-5ABB-D80B-BD474C9CEF76}"/>
                </a:ext>
              </a:extLst>
            </p:cNvPr>
            <p:cNvSpPr/>
            <p:nvPr/>
          </p:nvSpPr>
          <p:spPr>
            <a:xfrm>
              <a:off x="2519162" y="1626678"/>
              <a:ext cx="1231524" cy="169571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000" dirty="0">
                  <a:solidFill>
                    <a:srgbClr val="000000"/>
                  </a:solidFill>
                  <a:latin typeface="Times New Roman"/>
                  <a:ea typeface="+mn-lt"/>
                  <a:cs typeface="Times New Roman"/>
                </a:rPr>
                <a:t>Kind</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Arrogant</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Brave</a:t>
              </a:r>
            </a:p>
            <a:p>
              <a:pPr marL="171450" indent="-171450">
                <a:buFont typeface="Wingdings"/>
                <a:buChar char="Ø"/>
              </a:pPr>
              <a:r>
                <a:rPr lang="en-US" sz="1000" dirty="0">
                  <a:solidFill>
                    <a:srgbClr val="000000"/>
                  </a:solidFill>
                  <a:latin typeface="Times New Roman"/>
                  <a:ea typeface="+mn-lt"/>
                  <a:cs typeface="Times New Roman"/>
                </a:rPr>
                <a:t>Cowardly</a:t>
              </a:r>
            </a:p>
            <a:p>
              <a:pPr marL="171450" indent="-171450">
                <a:buFont typeface="Wingdings"/>
                <a:buChar char="Ø"/>
              </a:pPr>
              <a:r>
                <a:rPr lang="en-US" sz="1000" dirty="0">
                  <a:solidFill>
                    <a:srgbClr val="000000"/>
                  </a:solidFill>
                  <a:latin typeface="Times New Roman"/>
                  <a:ea typeface="+mn-lt"/>
                  <a:cs typeface="Times New Roman"/>
                </a:rPr>
                <a:t>Intelligent</a:t>
              </a:r>
            </a:p>
            <a:p>
              <a:pPr marL="171450" indent="-171450">
                <a:buFont typeface="Wingdings"/>
                <a:buChar char="Ø"/>
              </a:pPr>
              <a:r>
                <a:rPr lang="en-US" sz="1000" dirty="0">
                  <a:solidFill>
                    <a:srgbClr val="000000"/>
                  </a:solidFill>
                  <a:latin typeface="Times New Roman"/>
                  <a:ea typeface="+mn-lt"/>
                  <a:cs typeface="Times New Roman"/>
                </a:rPr>
                <a:t>Foolish</a:t>
              </a:r>
            </a:p>
            <a:p>
              <a:pPr marL="171450" indent="-171450">
                <a:buFont typeface="Wingdings"/>
                <a:buChar char="Ø"/>
              </a:pPr>
              <a:r>
                <a:rPr lang="en-US" sz="1000" dirty="0">
                  <a:solidFill>
                    <a:srgbClr val="000000"/>
                  </a:solidFill>
                  <a:latin typeface="Times New Roman"/>
                  <a:ea typeface="+mn-lt"/>
                  <a:cs typeface="Times New Roman"/>
                </a:rPr>
                <a:t>Optimistic</a:t>
              </a:r>
              <a:endParaRPr lang="en-US" sz="1000"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Pessimistic</a:t>
              </a:r>
            </a:p>
            <a:p>
              <a:pPr marL="171450" indent="-171450">
                <a:buFont typeface="Wingdings"/>
                <a:buChar char="Ø"/>
              </a:pPr>
              <a:r>
                <a:rPr lang="en-US" sz="1000" dirty="0">
                  <a:solidFill>
                    <a:srgbClr val="000000"/>
                  </a:solidFill>
                  <a:latin typeface="Times New Roman"/>
                  <a:ea typeface="+mn-lt"/>
                  <a:cs typeface="Times New Roman"/>
                </a:rPr>
                <a:t>Charismatic</a:t>
              </a:r>
            </a:p>
            <a:p>
              <a:pPr marL="171450" indent="-171450">
                <a:buFont typeface="Wingdings"/>
                <a:buChar char="Ø"/>
              </a:pPr>
              <a:r>
                <a:rPr lang="en-US" sz="1000" dirty="0">
                  <a:solidFill>
                    <a:srgbClr val="000000"/>
                  </a:solidFill>
                  <a:latin typeface="Times New Roman"/>
                  <a:ea typeface="+mn-lt"/>
                  <a:cs typeface="Times New Roman"/>
                </a:rPr>
                <a:t>Friendly</a:t>
              </a:r>
            </a:p>
            <a:p>
              <a:pPr marL="171450" indent="-171450">
                <a:buFont typeface="Wingdings"/>
                <a:buChar char="Ø"/>
              </a:pPr>
              <a:r>
                <a:rPr lang="en-US" sz="1000" dirty="0">
                  <a:solidFill>
                    <a:srgbClr val="000000"/>
                  </a:solidFill>
                  <a:latin typeface="Times New Roman"/>
                  <a:ea typeface="+mn-lt"/>
                  <a:cs typeface="Times New Roman"/>
                </a:rPr>
                <a:t>Hostile</a:t>
              </a:r>
            </a:p>
          </p:txBody>
        </p:sp>
      </p:grpSp>
      <p:grpSp>
        <p:nvGrpSpPr>
          <p:cNvPr id="28" name="Group 27">
            <a:extLst>
              <a:ext uri="{FF2B5EF4-FFF2-40B4-BE49-F238E27FC236}">
                <a16:creationId xmlns:a16="http://schemas.microsoft.com/office/drawing/2014/main" id="{1A4EEEC2-155B-729F-B441-26FEBFBA2832}"/>
              </a:ext>
            </a:extLst>
          </p:cNvPr>
          <p:cNvGrpSpPr/>
          <p:nvPr/>
        </p:nvGrpSpPr>
        <p:grpSpPr>
          <a:xfrm>
            <a:off x="9933169" y="2352743"/>
            <a:ext cx="1231524" cy="1967907"/>
            <a:chOff x="2519162" y="1360437"/>
            <a:chExt cx="1231524" cy="1967907"/>
          </a:xfrm>
        </p:grpSpPr>
        <p:sp>
          <p:nvSpPr>
            <p:cNvPr id="29" name="Rectangle 28">
              <a:extLst>
                <a:ext uri="{FF2B5EF4-FFF2-40B4-BE49-F238E27FC236}">
                  <a16:creationId xmlns:a16="http://schemas.microsoft.com/office/drawing/2014/main" id="{0230D3B5-18E4-7987-859E-4EC10A56E0A5}"/>
                </a:ext>
              </a:extLst>
            </p:cNvPr>
            <p:cNvSpPr/>
            <p:nvPr/>
          </p:nvSpPr>
          <p:spPr>
            <a:xfrm>
              <a:off x="2519162" y="1360437"/>
              <a:ext cx="1231524" cy="274926"/>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ea typeface="+mn-lt"/>
                  <a:cs typeface="Times New Roman"/>
                </a:rPr>
                <a:t>Emotional</a:t>
              </a:r>
              <a:endParaRPr lang="en-US" dirty="0">
                <a:solidFill>
                  <a:srgbClr val="000000"/>
                </a:solidFill>
                <a:latin typeface="Times New Roman"/>
                <a:cs typeface="Times New Roman"/>
              </a:endParaRPr>
            </a:p>
          </p:txBody>
        </p:sp>
        <p:sp>
          <p:nvSpPr>
            <p:cNvPr id="30" name="Rectangle 29">
              <a:extLst>
                <a:ext uri="{FF2B5EF4-FFF2-40B4-BE49-F238E27FC236}">
                  <a16:creationId xmlns:a16="http://schemas.microsoft.com/office/drawing/2014/main" id="{91F4AD7F-A57F-11E7-4941-EA6607D606C6}"/>
                </a:ext>
              </a:extLst>
            </p:cNvPr>
            <p:cNvSpPr/>
            <p:nvPr/>
          </p:nvSpPr>
          <p:spPr>
            <a:xfrm>
              <a:off x="2519162" y="1626678"/>
              <a:ext cx="1231524" cy="1701666"/>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000" dirty="0">
                  <a:solidFill>
                    <a:srgbClr val="000000"/>
                  </a:solidFill>
                  <a:latin typeface="Times New Roman"/>
                  <a:ea typeface="+mn-lt"/>
                  <a:cs typeface="Times New Roman"/>
                </a:rPr>
                <a:t>Calm</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Angry</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Joyful</a:t>
              </a:r>
            </a:p>
            <a:p>
              <a:pPr marL="171450" indent="-171450">
                <a:buFont typeface="Wingdings"/>
                <a:buChar char="Ø"/>
              </a:pPr>
              <a:r>
                <a:rPr lang="en-US" sz="1000" dirty="0">
                  <a:solidFill>
                    <a:srgbClr val="000000"/>
                  </a:solidFill>
                  <a:latin typeface="Times New Roman"/>
                  <a:ea typeface="+mn-lt"/>
                  <a:cs typeface="Times New Roman"/>
                </a:rPr>
                <a:t>Sad</a:t>
              </a:r>
            </a:p>
            <a:p>
              <a:pPr marL="171450" indent="-171450">
                <a:buFont typeface="Wingdings"/>
                <a:buChar char="Ø"/>
              </a:pPr>
              <a:r>
                <a:rPr lang="en-US" sz="1000" dirty="0">
                  <a:solidFill>
                    <a:srgbClr val="000000"/>
                  </a:solidFill>
                  <a:latin typeface="Times New Roman"/>
                  <a:ea typeface="+mn-lt"/>
                  <a:cs typeface="Times New Roman"/>
                </a:rPr>
                <a:t>Moody</a:t>
              </a:r>
            </a:p>
            <a:p>
              <a:pPr marL="171450" indent="-171450">
                <a:buFont typeface="Wingdings"/>
                <a:buChar char="Ø"/>
              </a:pPr>
              <a:r>
                <a:rPr lang="en-US" sz="1000" dirty="0">
                  <a:solidFill>
                    <a:srgbClr val="000000"/>
                  </a:solidFill>
                  <a:latin typeface="Times New Roman"/>
                  <a:ea typeface="+mn-lt"/>
                  <a:cs typeface="Times New Roman"/>
                </a:rPr>
                <a:t>Anxious</a:t>
              </a:r>
            </a:p>
            <a:p>
              <a:pPr marL="171450" indent="-171450">
                <a:buFont typeface="Wingdings"/>
                <a:buChar char="Ø"/>
              </a:pPr>
              <a:r>
                <a:rPr lang="en-US" sz="1000" dirty="0">
                  <a:solidFill>
                    <a:srgbClr val="000000"/>
                  </a:solidFill>
                  <a:latin typeface="Times New Roman"/>
                  <a:ea typeface="+mn-lt"/>
                  <a:cs typeface="Times New Roman"/>
                </a:rPr>
                <a:t>Stoic</a:t>
              </a:r>
              <a:endParaRPr lang="en-US" sz="1000" dirty="0">
                <a:solidFill>
                  <a:srgbClr val="000000"/>
                </a:solidFill>
                <a:latin typeface="Times New Roman"/>
                <a:cs typeface="Times New Roman"/>
              </a:endParaRPr>
            </a:p>
          </p:txBody>
        </p:sp>
      </p:grpSp>
      <p:grpSp>
        <p:nvGrpSpPr>
          <p:cNvPr id="31" name="Group 30">
            <a:extLst>
              <a:ext uri="{FF2B5EF4-FFF2-40B4-BE49-F238E27FC236}">
                <a16:creationId xmlns:a16="http://schemas.microsoft.com/office/drawing/2014/main" id="{11BCAA14-A0CF-EBC5-D83B-61F4792FF9DF}"/>
              </a:ext>
            </a:extLst>
          </p:cNvPr>
          <p:cNvGrpSpPr/>
          <p:nvPr/>
        </p:nvGrpSpPr>
        <p:grpSpPr>
          <a:xfrm>
            <a:off x="6724434" y="4466390"/>
            <a:ext cx="1231524" cy="1432127"/>
            <a:chOff x="2519162" y="1354484"/>
            <a:chExt cx="1231524" cy="1432127"/>
          </a:xfrm>
        </p:grpSpPr>
        <p:sp>
          <p:nvSpPr>
            <p:cNvPr id="32" name="Rectangle 31">
              <a:extLst>
                <a:ext uri="{FF2B5EF4-FFF2-40B4-BE49-F238E27FC236}">
                  <a16:creationId xmlns:a16="http://schemas.microsoft.com/office/drawing/2014/main" id="{DA1D49AA-1B44-CA71-7C3C-C8595795F323}"/>
                </a:ext>
              </a:extLst>
            </p:cNvPr>
            <p:cNvSpPr/>
            <p:nvPr/>
          </p:nvSpPr>
          <p:spPr>
            <a:xfrm>
              <a:off x="2519162" y="1354484"/>
              <a:ext cx="1231524" cy="280879"/>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ea typeface="+mn-lt"/>
                  <a:cs typeface="Times New Roman"/>
                </a:rPr>
                <a:t>Social</a:t>
              </a:r>
              <a:endParaRPr lang="en-US" dirty="0">
                <a:solidFill>
                  <a:srgbClr val="000000"/>
                </a:solidFill>
                <a:latin typeface="Times New Roman"/>
                <a:cs typeface="Times New Roman"/>
              </a:endParaRPr>
            </a:p>
          </p:txBody>
        </p:sp>
        <p:sp>
          <p:nvSpPr>
            <p:cNvPr id="33" name="Rectangle 32">
              <a:extLst>
                <a:ext uri="{FF2B5EF4-FFF2-40B4-BE49-F238E27FC236}">
                  <a16:creationId xmlns:a16="http://schemas.microsoft.com/office/drawing/2014/main" id="{A2CA464F-101B-B0FE-F569-E9719A0C5471}"/>
                </a:ext>
              </a:extLst>
            </p:cNvPr>
            <p:cNvSpPr/>
            <p:nvPr/>
          </p:nvSpPr>
          <p:spPr>
            <a:xfrm>
              <a:off x="2519162" y="1632631"/>
              <a:ext cx="1231524" cy="1153980"/>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000" dirty="0">
                  <a:solidFill>
                    <a:srgbClr val="000000"/>
                  </a:solidFill>
                  <a:latin typeface="Times New Roman"/>
                  <a:ea typeface="+mn-lt"/>
                  <a:cs typeface="Times New Roman"/>
                </a:rPr>
                <a:t>Introverted</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Extroverted</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Outgoing</a:t>
              </a:r>
            </a:p>
            <a:p>
              <a:pPr marL="171450" indent="-171450">
                <a:buFont typeface="Wingdings"/>
                <a:buChar char="Ø"/>
              </a:pPr>
              <a:r>
                <a:rPr lang="en-US" sz="1000" dirty="0">
                  <a:solidFill>
                    <a:srgbClr val="000000"/>
                  </a:solidFill>
                  <a:latin typeface="Times New Roman"/>
                  <a:ea typeface="+mn-lt"/>
                  <a:cs typeface="Times New Roman"/>
                </a:rPr>
                <a:t>Reserved</a:t>
              </a:r>
            </a:p>
            <a:p>
              <a:pPr marL="171450" indent="-171450">
                <a:buFont typeface="Wingdings"/>
                <a:buChar char="Ø"/>
              </a:pPr>
              <a:r>
                <a:rPr lang="en-US" sz="1000" dirty="0">
                  <a:solidFill>
                    <a:srgbClr val="000000"/>
                  </a:solidFill>
                  <a:latin typeface="Times New Roman"/>
                  <a:ea typeface="+mn-lt"/>
                  <a:cs typeface="Times New Roman"/>
                </a:rPr>
                <a:t>Manipulative</a:t>
              </a:r>
            </a:p>
            <a:p>
              <a:pPr marL="171450" indent="-171450">
                <a:buFont typeface="Wingdings"/>
                <a:buChar char="Ø"/>
              </a:pPr>
              <a:r>
                <a:rPr lang="en-US" sz="1000" dirty="0">
                  <a:solidFill>
                    <a:srgbClr val="000000"/>
                  </a:solidFill>
                  <a:latin typeface="Times New Roman"/>
                  <a:ea typeface="+mn-lt"/>
                  <a:cs typeface="Times New Roman"/>
                </a:rPr>
                <a:t>Supportive</a:t>
              </a:r>
              <a:endParaRPr lang="en-US" sz="1000" dirty="0">
                <a:solidFill>
                  <a:srgbClr val="000000"/>
                </a:solidFill>
                <a:latin typeface="Times New Roman"/>
                <a:cs typeface="Times New Roman"/>
              </a:endParaRPr>
            </a:p>
          </p:txBody>
        </p:sp>
      </p:grpSp>
      <p:grpSp>
        <p:nvGrpSpPr>
          <p:cNvPr id="34" name="Group 33">
            <a:extLst>
              <a:ext uri="{FF2B5EF4-FFF2-40B4-BE49-F238E27FC236}">
                <a16:creationId xmlns:a16="http://schemas.microsoft.com/office/drawing/2014/main" id="{9ACA3DCE-1089-9A14-1D94-1B74483C37FB}"/>
              </a:ext>
            </a:extLst>
          </p:cNvPr>
          <p:cNvGrpSpPr/>
          <p:nvPr/>
        </p:nvGrpSpPr>
        <p:grpSpPr>
          <a:xfrm>
            <a:off x="8328801" y="4468684"/>
            <a:ext cx="1231524" cy="1426174"/>
            <a:chOff x="2519162" y="1360437"/>
            <a:chExt cx="1231524" cy="1426174"/>
          </a:xfrm>
        </p:grpSpPr>
        <p:sp>
          <p:nvSpPr>
            <p:cNvPr id="35" name="Rectangle 34">
              <a:extLst>
                <a:ext uri="{FF2B5EF4-FFF2-40B4-BE49-F238E27FC236}">
                  <a16:creationId xmlns:a16="http://schemas.microsoft.com/office/drawing/2014/main" id="{8AD3CA07-A242-6BEA-4AC2-B97CDE90400C}"/>
                </a:ext>
              </a:extLst>
            </p:cNvPr>
            <p:cNvSpPr/>
            <p:nvPr/>
          </p:nvSpPr>
          <p:spPr>
            <a:xfrm>
              <a:off x="2519162" y="1360437"/>
              <a:ext cx="1231524" cy="286832"/>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ea typeface="+mn-lt"/>
                  <a:cs typeface="Times New Roman"/>
                </a:rPr>
                <a:t>Motivation</a:t>
              </a:r>
              <a:endParaRPr lang="en-US" dirty="0">
                <a:solidFill>
                  <a:srgbClr val="000000"/>
                </a:solidFill>
                <a:latin typeface="Times New Roman"/>
                <a:cs typeface="Times New Roman"/>
              </a:endParaRPr>
            </a:p>
          </p:txBody>
        </p:sp>
        <p:sp>
          <p:nvSpPr>
            <p:cNvPr id="36" name="Rectangle 35">
              <a:extLst>
                <a:ext uri="{FF2B5EF4-FFF2-40B4-BE49-F238E27FC236}">
                  <a16:creationId xmlns:a16="http://schemas.microsoft.com/office/drawing/2014/main" id="{7DABE2FF-C426-7EFC-6612-2B4BAC55F846}"/>
                </a:ext>
              </a:extLst>
            </p:cNvPr>
            <p:cNvSpPr/>
            <p:nvPr/>
          </p:nvSpPr>
          <p:spPr>
            <a:xfrm>
              <a:off x="2519162" y="1638584"/>
              <a:ext cx="1231524" cy="1148027"/>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000" dirty="0">
                  <a:solidFill>
                    <a:srgbClr val="000000"/>
                  </a:solidFill>
                  <a:latin typeface="Times New Roman"/>
                  <a:ea typeface="+mn-lt"/>
                  <a:cs typeface="Times New Roman"/>
                </a:rPr>
                <a:t>Ambitious</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Lazy</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Driven</a:t>
              </a:r>
            </a:p>
            <a:p>
              <a:pPr marL="171450" indent="-171450">
                <a:buFont typeface="Wingdings"/>
                <a:buChar char="Ø"/>
              </a:pPr>
              <a:r>
                <a:rPr lang="en-US" sz="1000" dirty="0">
                  <a:solidFill>
                    <a:srgbClr val="000000"/>
                  </a:solidFill>
                  <a:latin typeface="Times New Roman"/>
                  <a:ea typeface="+mn-lt"/>
                  <a:cs typeface="Times New Roman"/>
                </a:rPr>
                <a:t>Indifferent</a:t>
              </a:r>
            </a:p>
            <a:p>
              <a:pPr marL="171450" indent="-171450">
                <a:buFont typeface="Wingdings"/>
                <a:buChar char="Ø"/>
              </a:pPr>
              <a:r>
                <a:rPr lang="en-US" sz="1000" dirty="0">
                  <a:solidFill>
                    <a:srgbClr val="000000"/>
                  </a:solidFill>
                  <a:latin typeface="Times New Roman"/>
                  <a:ea typeface="+mn-lt"/>
                  <a:cs typeface="Times New Roman"/>
                </a:rPr>
                <a:t>Passionate</a:t>
              </a:r>
            </a:p>
            <a:p>
              <a:pPr marL="171450" indent="-171450">
                <a:buFont typeface="Wingdings"/>
                <a:buChar char="Ø"/>
              </a:pPr>
              <a:r>
                <a:rPr lang="en-US" sz="1000" dirty="0">
                  <a:solidFill>
                    <a:srgbClr val="000000"/>
                  </a:solidFill>
                  <a:latin typeface="Times New Roman"/>
                  <a:ea typeface="+mn-lt"/>
                  <a:cs typeface="Times New Roman"/>
                </a:rPr>
                <a:t>Apathetic</a:t>
              </a:r>
              <a:endParaRPr lang="en-US" sz="1000" dirty="0">
                <a:solidFill>
                  <a:srgbClr val="000000"/>
                </a:solidFill>
                <a:latin typeface="Times New Roman"/>
                <a:cs typeface="Times New Roman"/>
              </a:endParaRPr>
            </a:p>
          </p:txBody>
        </p:sp>
      </p:grpSp>
      <p:grpSp>
        <p:nvGrpSpPr>
          <p:cNvPr id="37" name="Group 36">
            <a:extLst>
              <a:ext uri="{FF2B5EF4-FFF2-40B4-BE49-F238E27FC236}">
                <a16:creationId xmlns:a16="http://schemas.microsoft.com/office/drawing/2014/main" id="{9A0DDB08-32F6-1158-6647-45D92C7A4BDD}"/>
              </a:ext>
            </a:extLst>
          </p:cNvPr>
          <p:cNvGrpSpPr/>
          <p:nvPr/>
        </p:nvGrpSpPr>
        <p:grpSpPr>
          <a:xfrm>
            <a:off x="9933169" y="4466820"/>
            <a:ext cx="1231524" cy="1426174"/>
            <a:chOff x="2519162" y="1360437"/>
            <a:chExt cx="1231524" cy="1426174"/>
          </a:xfrm>
        </p:grpSpPr>
        <p:sp>
          <p:nvSpPr>
            <p:cNvPr id="38" name="Rectangle 37">
              <a:extLst>
                <a:ext uri="{FF2B5EF4-FFF2-40B4-BE49-F238E27FC236}">
                  <a16:creationId xmlns:a16="http://schemas.microsoft.com/office/drawing/2014/main" id="{67F696DF-192F-4E83-4015-CFAA8AFCF8D7}"/>
                </a:ext>
              </a:extLst>
            </p:cNvPr>
            <p:cNvSpPr/>
            <p:nvPr/>
          </p:nvSpPr>
          <p:spPr>
            <a:xfrm>
              <a:off x="2519162" y="1360437"/>
              <a:ext cx="1231524" cy="286832"/>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rgbClr val="000000"/>
                  </a:solidFill>
                  <a:latin typeface="Times New Roman"/>
                  <a:ea typeface="+mn-lt"/>
                  <a:cs typeface="Times New Roman"/>
                </a:rPr>
                <a:t>Behavior</a:t>
              </a:r>
              <a:endParaRPr lang="en-US" dirty="0">
                <a:solidFill>
                  <a:srgbClr val="000000"/>
                </a:solidFill>
                <a:latin typeface="Times New Roman"/>
                <a:cs typeface="Times New Roman"/>
              </a:endParaRPr>
            </a:p>
          </p:txBody>
        </p:sp>
        <p:sp>
          <p:nvSpPr>
            <p:cNvPr id="39" name="Rectangle 38">
              <a:extLst>
                <a:ext uri="{FF2B5EF4-FFF2-40B4-BE49-F238E27FC236}">
                  <a16:creationId xmlns:a16="http://schemas.microsoft.com/office/drawing/2014/main" id="{43BC87E2-1394-F769-4C67-F40CD6F78281}"/>
                </a:ext>
              </a:extLst>
            </p:cNvPr>
            <p:cNvSpPr/>
            <p:nvPr/>
          </p:nvSpPr>
          <p:spPr>
            <a:xfrm>
              <a:off x="2519162" y="1638584"/>
              <a:ext cx="1231524" cy="1148027"/>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000" dirty="0">
                  <a:solidFill>
                    <a:srgbClr val="000000"/>
                  </a:solidFill>
                  <a:latin typeface="Times New Roman"/>
                  <a:ea typeface="+mn-lt"/>
                  <a:cs typeface="Times New Roman"/>
                </a:rPr>
                <a:t>Aggressive</a:t>
              </a:r>
              <a:endParaRPr lang="en-US" dirty="0">
                <a:solidFill>
                  <a:srgbClr val="000000"/>
                </a:solidFill>
                <a:latin typeface="Times New Roman"/>
                <a:ea typeface="+mn-lt"/>
                <a:cs typeface="Times New Roman"/>
              </a:endParaRPr>
            </a:p>
            <a:p>
              <a:pPr marL="171450" indent="-171450">
                <a:buFont typeface="Wingdings"/>
                <a:buChar char="Ø"/>
              </a:pPr>
              <a:r>
                <a:rPr lang="en-US" sz="1000" dirty="0">
                  <a:solidFill>
                    <a:srgbClr val="000000"/>
                  </a:solidFill>
                  <a:latin typeface="Times New Roman"/>
                  <a:ea typeface="+mn-lt"/>
                  <a:cs typeface="Times New Roman"/>
                </a:rPr>
                <a:t>Passive</a:t>
              </a:r>
              <a:endParaRPr lang="en-US" dirty="0">
                <a:solidFill>
                  <a:srgbClr val="000000"/>
                </a:solidFill>
                <a:latin typeface="Times New Roman"/>
                <a:cs typeface="Times New Roman"/>
              </a:endParaRPr>
            </a:p>
            <a:p>
              <a:pPr marL="171450" indent="-171450">
                <a:buFont typeface="Wingdings"/>
                <a:buChar char="Ø"/>
              </a:pPr>
              <a:r>
                <a:rPr lang="en-US" sz="1000" dirty="0">
                  <a:solidFill>
                    <a:srgbClr val="000000"/>
                  </a:solidFill>
                  <a:latin typeface="Times New Roman"/>
                  <a:ea typeface="+mn-lt"/>
                  <a:cs typeface="Times New Roman"/>
                </a:rPr>
                <a:t>Assertive</a:t>
              </a:r>
            </a:p>
            <a:p>
              <a:pPr marL="171450" indent="-171450">
                <a:buFont typeface="Wingdings"/>
                <a:buChar char="Ø"/>
              </a:pPr>
              <a:r>
                <a:rPr lang="en-US" sz="1000" dirty="0">
                  <a:solidFill>
                    <a:srgbClr val="000000"/>
                  </a:solidFill>
                  <a:latin typeface="Times New Roman"/>
                  <a:ea typeface="+mn-lt"/>
                  <a:cs typeface="Times New Roman"/>
                </a:rPr>
                <a:t>Reckless</a:t>
              </a:r>
            </a:p>
            <a:p>
              <a:pPr marL="171450" indent="-171450">
                <a:buFont typeface="Wingdings"/>
                <a:buChar char="Ø"/>
              </a:pPr>
              <a:r>
                <a:rPr lang="en-US" sz="1000" dirty="0">
                  <a:solidFill>
                    <a:srgbClr val="000000"/>
                  </a:solidFill>
                  <a:latin typeface="Times New Roman"/>
                  <a:ea typeface="+mn-lt"/>
                  <a:cs typeface="Times New Roman"/>
                </a:rPr>
                <a:t>Cautious</a:t>
              </a:r>
            </a:p>
            <a:p>
              <a:pPr marL="171450" indent="-171450">
                <a:buFont typeface="Wingdings"/>
                <a:buChar char="Ø"/>
              </a:pPr>
              <a:r>
                <a:rPr lang="en-US" sz="1000" dirty="0">
                  <a:solidFill>
                    <a:srgbClr val="000000"/>
                  </a:solidFill>
                  <a:latin typeface="Times New Roman"/>
                  <a:ea typeface="+mn-lt"/>
                  <a:cs typeface="Times New Roman"/>
                </a:rPr>
                <a:t>Strategic</a:t>
              </a:r>
              <a:endParaRPr lang="en-US" sz="1000" dirty="0">
                <a:solidFill>
                  <a:srgbClr val="000000"/>
                </a:solidFill>
                <a:latin typeface="Times New Roman"/>
                <a:cs typeface="Times New Roman"/>
              </a:endParaRPr>
            </a:p>
          </p:txBody>
        </p:sp>
      </p:grpSp>
      <p:sp>
        <p:nvSpPr>
          <p:cNvPr id="41" name="Rectangle 40">
            <a:extLst>
              <a:ext uri="{FF2B5EF4-FFF2-40B4-BE49-F238E27FC236}">
                <a16:creationId xmlns:a16="http://schemas.microsoft.com/office/drawing/2014/main" id="{6F2E9F9D-1B2C-0E3D-143E-9C08120D79A6}"/>
              </a:ext>
            </a:extLst>
          </p:cNvPr>
          <p:cNvSpPr/>
          <p:nvPr/>
        </p:nvSpPr>
        <p:spPr>
          <a:xfrm>
            <a:off x="1935956" y="1167555"/>
            <a:ext cx="2652239" cy="373188"/>
          </a:xfrm>
          <a:prstGeom prst="rect">
            <a:avLst/>
          </a:prstGeom>
          <a:solidFill>
            <a:schemeClr val="accent4">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rgbClr val="000000"/>
                </a:solidFill>
                <a:latin typeface="Times New Roman"/>
                <a:ea typeface="+mn-lt"/>
                <a:cs typeface="Times New Roman"/>
              </a:rPr>
              <a:t>Roles</a:t>
            </a:r>
            <a:endParaRPr lang="en-US" sz="1600" dirty="0">
              <a:solidFill>
                <a:srgbClr val="000000"/>
              </a:solidFill>
              <a:latin typeface="Times New Roman"/>
              <a:cs typeface="Times New Roman"/>
            </a:endParaRPr>
          </a:p>
        </p:txBody>
      </p:sp>
      <p:sp>
        <p:nvSpPr>
          <p:cNvPr id="42" name="Rectangle 41">
            <a:extLst>
              <a:ext uri="{FF2B5EF4-FFF2-40B4-BE49-F238E27FC236}">
                <a16:creationId xmlns:a16="http://schemas.microsoft.com/office/drawing/2014/main" id="{57305E3F-D891-F573-3811-05BBEC76D987}"/>
              </a:ext>
            </a:extLst>
          </p:cNvPr>
          <p:cNvSpPr/>
          <p:nvPr/>
        </p:nvSpPr>
        <p:spPr>
          <a:xfrm>
            <a:off x="7618823" y="1167555"/>
            <a:ext cx="2652240" cy="373189"/>
          </a:xfrm>
          <a:prstGeom prst="rect">
            <a:avLst/>
          </a:prstGeom>
          <a:solidFill>
            <a:schemeClr val="accent4">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rgbClr val="000000"/>
                </a:solidFill>
                <a:latin typeface="Times New Roman"/>
                <a:ea typeface="+mn-lt"/>
                <a:cs typeface="Times New Roman"/>
              </a:rPr>
              <a:t>Traits</a:t>
            </a:r>
            <a:endParaRPr lang="en-US" sz="1600" dirty="0">
              <a:solidFill>
                <a:srgbClr val="000000"/>
              </a:solidFill>
              <a:latin typeface="Times New Roman"/>
              <a:cs typeface="Times New Roman"/>
            </a:endParaRPr>
          </a:p>
        </p:txBody>
      </p:sp>
      <p:sp>
        <p:nvSpPr>
          <p:cNvPr id="43" name="TextBox 42">
            <a:extLst>
              <a:ext uri="{FF2B5EF4-FFF2-40B4-BE49-F238E27FC236}">
                <a16:creationId xmlns:a16="http://schemas.microsoft.com/office/drawing/2014/main" id="{3C3B39F4-2D3E-9551-5B68-8034178A0744}"/>
              </a:ext>
            </a:extLst>
          </p:cNvPr>
          <p:cNvSpPr txBox="1"/>
          <p:nvPr/>
        </p:nvSpPr>
        <p:spPr>
          <a:xfrm>
            <a:off x="1074357" y="1639078"/>
            <a:ext cx="43891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000000"/>
                </a:solidFill>
                <a:latin typeface="Times New Roman"/>
                <a:ea typeface="+mn-lt"/>
                <a:cs typeface="+mn-lt"/>
              </a:rPr>
              <a:t>Roles</a:t>
            </a:r>
            <a:r>
              <a:rPr lang="en-US" sz="1200" dirty="0">
                <a:solidFill>
                  <a:srgbClr val="000000"/>
                </a:solidFill>
                <a:latin typeface="Times New Roman"/>
                <a:ea typeface="+mn-lt"/>
                <a:cs typeface="+mn-lt"/>
              </a:rPr>
              <a:t> represent the narrative functions or positions of characters within the story, defining their impact and contributions to the plot</a:t>
            </a:r>
            <a:endParaRPr lang="en-US" sz="1200" dirty="0">
              <a:solidFill>
                <a:srgbClr val="000000"/>
              </a:solidFill>
              <a:latin typeface="Times New Roman"/>
            </a:endParaRPr>
          </a:p>
        </p:txBody>
      </p:sp>
      <p:sp>
        <p:nvSpPr>
          <p:cNvPr id="44" name="TextBox 43">
            <a:extLst>
              <a:ext uri="{FF2B5EF4-FFF2-40B4-BE49-F238E27FC236}">
                <a16:creationId xmlns:a16="http://schemas.microsoft.com/office/drawing/2014/main" id="{E468BFD3-8E5F-56CC-7A6D-147334067F94}"/>
              </a:ext>
            </a:extLst>
          </p:cNvPr>
          <p:cNvSpPr txBox="1"/>
          <p:nvPr/>
        </p:nvSpPr>
        <p:spPr>
          <a:xfrm>
            <a:off x="6660826" y="1639077"/>
            <a:ext cx="45728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000000"/>
                </a:solidFill>
                <a:latin typeface="Times New Roman"/>
                <a:ea typeface="+mn-lt"/>
                <a:cs typeface="+mn-lt"/>
              </a:rPr>
              <a:t>Traits</a:t>
            </a:r>
            <a:r>
              <a:rPr lang="en-US" sz="1200" dirty="0">
                <a:solidFill>
                  <a:srgbClr val="000000"/>
                </a:solidFill>
                <a:latin typeface="Times New Roman"/>
                <a:ea typeface="+mn-lt"/>
                <a:cs typeface="+mn-lt"/>
              </a:rPr>
              <a:t> are characteristics that define a character's personality, emotions, and motivations, offering insight into their actions and decisions.</a:t>
            </a:r>
            <a:endParaRPr lang="en-US" dirty="0">
              <a:solidFill>
                <a:srgbClr val="000000"/>
              </a:solidFill>
              <a:latin typeface="Times New Roman"/>
              <a:ea typeface="+mn-lt"/>
              <a:cs typeface="+mn-lt"/>
            </a:endParaRPr>
          </a:p>
        </p:txBody>
      </p:sp>
    </p:spTree>
    <p:extLst>
      <p:ext uri="{BB962C8B-B14F-4D97-AF65-F5344CB8AC3E}">
        <p14:creationId xmlns:p14="http://schemas.microsoft.com/office/powerpoint/2010/main" val="112833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t>11</a:t>
            </a:fld>
            <a:r>
              <a:rPr lang="en-US"/>
              <a:t> </a:t>
            </a:r>
            <a:endParaRPr/>
          </a:p>
        </p:txBody>
      </p:sp>
      <p:sp>
        <p:nvSpPr>
          <p:cNvPr id="144" name="Google Shape;144;p16"/>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p>
            <a:pPr marL="0" lvl="0" indent="0" algn="r">
              <a:spcBef>
                <a:spcPts val="0"/>
              </a:spcBef>
              <a:spcAft>
                <a:spcPts val="0"/>
              </a:spcAft>
              <a:buNone/>
            </a:pPr>
            <a:r>
              <a:rPr lang="en-US" dirty="0">
                <a:latin typeface="Times New Roman"/>
              </a:rPr>
              <a:t>Methodology</a:t>
            </a:r>
          </a:p>
        </p:txBody>
      </p:sp>
      <p:sp>
        <p:nvSpPr>
          <p:cNvPr id="145" name="Google Shape;145;p16"/>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p>
            <a:r>
              <a:rPr lang="en-US" dirty="0">
                <a:latin typeface="Times New Roman"/>
                <a:cs typeface="Times New Roman"/>
                <a:sym typeface="Times New Roman"/>
              </a:rPr>
              <a:t>Methodology</a:t>
            </a:r>
          </a:p>
          <a:p>
            <a:endParaRPr lang="en-US" dirty="0">
              <a:latin typeface="Times New Roman"/>
              <a:cs typeface="Times New Roman"/>
            </a:endParaRPr>
          </a:p>
        </p:txBody>
      </p:sp>
      <p:pic>
        <p:nvPicPr>
          <p:cNvPr id="2" name="Picture 1">
            <a:extLst>
              <a:ext uri="{FF2B5EF4-FFF2-40B4-BE49-F238E27FC236}">
                <a16:creationId xmlns:a16="http://schemas.microsoft.com/office/drawing/2014/main" id="{B305080A-B327-D068-28FE-03E74B039AC8}"/>
              </a:ext>
            </a:extLst>
          </p:cNvPr>
          <p:cNvPicPr>
            <a:picLocks noChangeAspect="1"/>
          </p:cNvPicPr>
          <p:nvPr/>
        </p:nvPicPr>
        <p:blipFill>
          <a:blip r:embed="rId3"/>
          <a:stretch>
            <a:fillRect/>
          </a:stretch>
        </p:blipFill>
        <p:spPr>
          <a:xfrm>
            <a:off x="1363265" y="1202281"/>
            <a:ext cx="9792891" cy="4804671"/>
          </a:xfrm>
          <a:prstGeom prst="rect">
            <a:avLst/>
          </a:prstGeom>
        </p:spPr>
      </p:pic>
      <p:sp>
        <p:nvSpPr>
          <p:cNvPr id="3" name="TextBox 2">
            <a:extLst>
              <a:ext uri="{FF2B5EF4-FFF2-40B4-BE49-F238E27FC236}">
                <a16:creationId xmlns:a16="http://schemas.microsoft.com/office/drawing/2014/main" id="{F07973E6-912B-B75A-5A39-5DA97646E6CD}"/>
              </a:ext>
            </a:extLst>
          </p:cNvPr>
          <p:cNvSpPr txBox="1"/>
          <p:nvPr/>
        </p:nvSpPr>
        <p:spPr>
          <a:xfrm>
            <a:off x="1359858" y="6115512"/>
            <a:ext cx="97894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Arial"/>
              </a:rPr>
              <a:t>Models Experimented: </a:t>
            </a:r>
            <a:r>
              <a:rPr lang="en-US" sz="1400" dirty="0">
                <a:latin typeface="Times New Roman"/>
                <a:ea typeface="+mn-lt"/>
                <a:cs typeface="+mn-lt"/>
              </a:rPr>
              <a:t>Facebook BART-Large MNLI, </a:t>
            </a:r>
            <a:r>
              <a:rPr lang="en-US" sz="1400" dirty="0" err="1">
                <a:latin typeface="Times New Roman"/>
                <a:ea typeface="+mn-lt"/>
                <a:cs typeface="+mn-lt"/>
              </a:rPr>
              <a:t>DistilBERT</a:t>
            </a:r>
            <a:r>
              <a:rPr lang="en-US" sz="1400" dirty="0">
                <a:latin typeface="Times New Roman"/>
                <a:ea typeface="+mn-lt"/>
                <a:cs typeface="+mn-lt"/>
              </a:rPr>
              <a:t>, </a:t>
            </a:r>
            <a:r>
              <a:rPr lang="en-US" sz="1400" dirty="0" err="1">
                <a:latin typeface="Times New Roman"/>
                <a:ea typeface="+mn-lt"/>
                <a:cs typeface="+mn-lt"/>
              </a:rPr>
              <a:t>RoBERTa</a:t>
            </a:r>
            <a:r>
              <a:rPr lang="en-US" sz="1400" dirty="0">
                <a:latin typeface="Times New Roman"/>
                <a:ea typeface="+mn-lt"/>
                <a:cs typeface="+mn-lt"/>
              </a:rPr>
              <a:t>-Large MNLI</a:t>
            </a:r>
            <a:endParaRPr lang="en-US" sz="1400">
              <a:latin typeface="Times New Roman"/>
              <a:cs typeface="Times New Roman"/>
            </a:endParaRPr>
          </a:p>
        </p:txBody>
      </p:sp>
    </p:spTree>
    <p:extLst>
      <p:ext uri="{BB962C8B-B14F-4D97-AF65-F5344CB8AC3E}">
        <p14:creationId xmlns:p14="http://schemas.microsoft.com/office/powerpoint/2010/main" val="200170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cxnSp>
        <p:nvCxnSpPr>
          <p:cNvPr id="32" name="Straight Arrow Connector 31">
            <a:extLst>
              <a:ext uri="{FF2B5EF4-FFF2-40B4-BE49-F238E27FC236}">
                <a16:creationId xmlns:a16="http://schemas.microsoft.com/office/drawing/2014/main" id="{4C1BBDB2-22BE-C1F8-18F6-83A96D666705}"/>
              </a:ext>
            </a:extLst>
          </p:cNvPr>
          <p:cNvCxnSpPr>
            <a:cxnSpLocks/>
          </p:cNvCxnSpPr>
          <p:nvPr/>
        </p:nvCxnSpPr>
        <p:spPr>
          <a:xfrm flipH="1">
            <a:off x="2260481" y="3911734"/>
            <a:ext cx="7361693" cy="38286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3" name="Google Shape;143;p16"/>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t>12</a:t>
            </a:fld>
            <a:r>
              <a:rPr lang="en-US"/>
              <a:t> </a:t>
            </a:r>
            <a:endParaRPr/>
          </a:p>
        </p:txBody>
      </p:sp>
      <p:sp>
        <p:nvSpPr>
          <p:cNvPr id="144" name="Google Shape;144;p16"/>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p>
            <a:r>
              <a:rPr lang="en-US" dirty="0">
                <a:latin typeface="Times New Roman"/>
              </a:rPr>
              <a:t>Filtering Characters</a:t>
            </a:r>
          </a:p>
        </p:txBody>
      </p:sp>
      <p:sp>
        <p:nvSpPr>
          <p:cNvPr id="145" name="Google Shape;145;p16"/>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p>
            <a:r>
              <a:rPr lang="en-US" dirty="0">
                <a:latin typeface="Times New Roman"/>
                <a:cs typeface="Times New Roman"/>
                <a:sym typeface="Times New Roman"/>
              </a:rPr>
              <a:t>Filtering Characters</a:t>
            </a:r>
            <a:endParaRPr lang="en-US" dirty="0">
              <a:latin typeface="Times New Roman"/>
              <a:cs typeface="Times New Roman"/>
            </a:endParaRPr>
          </a:p>
          <a:p>
            <a:endParaRPr lang="en-US" dirty="0">
              <a:latin typeface="Times New Roman"/>
              <a:cs typeface="Times New Roman"/>
            </a:endParaRPr>
          </a:p>
        </p:txBody>
      </p:sp>
      <p:grpSp>
        <p:nvGrpSpPr>
          <p:cNvPr id="6" name="Group 5">
            <a:extLst>
              <a:ext uri="{FF2B5EF4-FFF2-40B4-BE49-F238E27FC236}">
                <a16:creationId xmlns:a16="http://schemas.microsoft.com/office/drawing/2014/main" id="{A0587F7C-D3DF-AC7F-A03C-D9651A281DE9}"/>
              </a:ext>
            </a:extLst>
          </p:cNvPr>
          <p:cNvGrpSpPr/>
          <p:nvPr/>
        </p:nvGrpSpPr>
        <p:grpSpPr>
          <a:xfrm>
            <a:off x="1066527" y="2306983"/>
            <a:ext cx="2678133" cy="1598814"/>
            <a:chOff x="2519162" y="1360437"/>
            <a:chExt cx="1231524" cy="1598814"/>
          </a:xfrm>
        </p:grpSpPr>
        <p:sp>
          <p:nvSpPr>
            <p:cNvPr id="4" name="Rectangle 3">
              <a:extLst>
                <a:ext uri="{FF2B5EF4-FFF2-40B4-BE49-F238E27FC236}">
                  <a16:creationId xmlns:a16="http://schemas.microsoft.com/office/drawing/2014/main" id="{6C37015F-4C8C-17DE-B3B7-482D1DE7D7C7}"/>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ea typeface="+mn-lt"/>
                  <a:cs typeface="Times New Roman"/>
                </a:rPr>
                <a:t>Data Loading</a:t>
              </a:r>
              <a:endParaRPr lang="en-US" sz="1400" dirty="0">
                <a:latin typeface="Times New Roman"/>
                <a:cs typeface="Times New Roman"/>
              </a:endParaRPr>
            </a:p>
          </p:txBody>
        </p:sp>
        <p:sp>
          <p:nvSpPr>
            <p:cNvPr id="5" name="Rectangle 4">
              <a:extLst>
                <a:ext uri="{FF2B5EF4-FFF2-40B4-BE49-F238E27FC236}">
                  <a16:creationId xmlns:a16="http://schemas.microsoft.com/office/drawing/2014/main" id="{C0D311B0-9806-F0FE-783F-77214BC7FE41}"/>
                </a:ext>
              </a:extLst>
            </p:cNvPr>
            <p:cNvSpPr/>
            <p:nvPr/>
          </p:nvSpPr>
          <p:spPr>
            <a:xfrm>
              <a:off x="2519162" y="1626678"/>
              <a:ext cx="1231524" cy="133257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endParaRPr lang="en-US" sz="1200" dirty="0">
                <a:solidFill>
                  <a:srgbClr val="000000"/>
                </a:solidFill>
                <a:latin typeface="Times New Roman"/>
                <a:ea typeface="+mn-lt"/>
                <a:cs typeface="Times New Roman"/>
              </a:endParaRPr>
            </a:p>
            <a:p>
              <a:pPr marL="171450" indent="-171450">
                <a:buFont typeface="Wingdings"/>
                <a:buChar char="Ø"/>
              </a:pPr>
              <a:r>
                <a:rPr lang="en-US" sz="1200" b="1" dirty="0">
                  <a:solidFill>
                    <a:srgbClr val="000000"/>
                  </a:solidFill>
                  <a:latin typeface="Times New Roman"/>
                  <a:ea typeface="+mn-lt"/>
                  <a:cs typeface="Times New Roman"/>
                </a:rPr>
                <a:t>Input:</a:t>
              </a:r>
              <a:r>
                <a:rPr lang="en-US" sz="1200" dirty="0">
                  <a:solidFill>
                    <a:srgbClr val="000000"/>
                  </a:solidFill>
                  <a:latin typeface="Times New Roman"/>
                  <a:ea typeface="+mn-lt"/>
                  <a:cs typeface="Times New Roman"/>
                </a:rPr>
                <a:t> JSON file containing character entities.</a:t>
              </a:r>
              <a:endParaRPr lang="en-US" sz="1200" dirty="0">
                <a:latin typeface="Times New Roman"/>
                <a:ea typeface="+mn-lt"/>
                <a:cs typeface="Times New Roman"/>
              </a:endParaRPr>
            </a:p>
            <a:p>
              <a:pPr marL="171450" indent="-171450">
                <a:buFont typeface="Wingdings"/>
                <a:buChar char="Ø"/>
              </a:pPr>
              <a:r>
                <a:rPr lang="en-US" sz="1200" b="1" dirty="0">
                  <a:solidFill>
                    <a:srgbClr val="000000"/>
                  </a:solidFill>
                  <a:latin typeface="Times New Roman"/>
                  <a:ea typeface="+mn-lt"/>
                  <a:cs typeface="Times New Roman"/>
                </a:rPr>
                <a:t>Extraction: </a:t>
              </a:r>
              <a:r>
                <a:rPr lang="en-US" sz="1200" dirty="0">
                  <a:solidFill>
                    <a:srgbClr val="000000"/>
                  </a:solidFill>
                  <a:latin typeface="Times New Roman"/>
                  <a:ea typeface="+mn-lt"/>
                  <a:cs typeface="Times New Roman"/>
                </a:rPr>
                <a:t>Focus on entries labeled as "Person".</a:t>
              </a:r>
              <a:endParaRPr lang="en-US" sz="1200" dirty="0">
                <a:latin typeface="Times New Roman"/>
                <a:cs typeface="Times New Roman"/>
              </a:endParaRPr>
            </a:p>
            <a:p>
              <a:pPr marL="171450" indent="-171450">
                <a:buFont typeface="Wingdings"/>
                <a:buChar char="Ø"/>
              </a:pPr>
              <a:endParaRPr lang="en-US" sz="1200" dirty="0">
                <a:solidFill>
                  <a:srgbClr val="000000"/>
                </a:solidFill>
                <a:latin typeface="Times New Roman"/>
                <a:ea typeface="+mn-lt"/>
                <a:cs typeface="Times New Roman"/>
              </a:endParaRPr>
            </a:p>
          </p:txBody>
        </p:sp>
      </p:grpSp>
      <p:grpSp>
        <p:nvGrpSpPr>
          <p:cNvPr id="7" name="Group 6">
            <a:extLst>
              <a:ext uri="{FF2B5EF4-FFF2-40B4-BE49-F238E27FC236}">
                <a16:creationId xmlns:a16="http://schemas.microsoft.com/office/drawing/2014/main" id="{B07054B1-D985-D64A-0C9C-43FA595917FD}"/>
              </a:ext>
            </a:extLst>
          </p:cNvPr>
          <p:cNvGrpSpPr/>
          <p:nvPr/>
        </p:nvGrpSpPr>
        <p:grpSpPr>
          <a:xfrm>
            <a:off x="8251948" y="2306981"/>
            <a:ext cx="2678133" cy="1598814"/>
            <a:chOff x="2519162" y="1360437"/>
            <a:chExt cx="1231524" cy="1598814"/>
          </a:xfrm>
        </p:grpSpPr>
        <p:sp>
          <p:nvSpPr>
            <p:cNvPr id="8" name="Rectangle 7">
              <a:extLst>
                <a:ext uri="{FF2B5EF4-FFF2-40B4-BE49-F238E27FC236}">
                  <a16:creationId xmlns:a16="http://schemas.microsoft.com/office/drawing/2014/main" id="{AABCA5FB-E0C7-07DC-2679-C762771416F5}"/>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ea typeface="+mn-lt"/>
                  <a:cs typeface="Times New Roman"/>
                </a:rPr>
                <a:t>Name Normalization</a:t>
              </a:r>
              <a:endParaRPr lang="en-US" sz="1400">
                <a:latin typeface="Times New Roman"/>
                <a:cs typeface="Times New Roman"/>
              </a:endParaRPr>
            </a:p>
          </p:txBody>
        </p:sp>
        <p:sp>
          <p:nvSpPr>
            <p:cNvPr id="9" name="Rectangle 8">
              <a:extLst>
                <a:ext uri="{FF2B5EF4-FFF2-40B4-BE49-F238E27FC236}">
                  <a16:creationId xmlns:a16="http://schemas.microsoft.com/office/drawing/2014/main" id="{0A42CE02-755B-C67F-3DD9-F5231A7CFFAF}"/>
                </a:ext>
              </a:extLst>
            </p:cNvPr>
            <p:cNvSpPr/>
            <p:nvPr/>
          </p:nvSpPr>
          <p:spPr>
            <a:xfrm>
              <a:off x="2519162" y="1626678"/>
              <a:ext cx="1231524" cy="133257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200" b="1" dirty="0" err="1">
                  <a:solidFill>
                    <a:srgbClr val="000000"/>
                  </a:solidFill>
                  <a:latin typeface="Times New Roman"/>
                  <a:ea typeface="+mn-lt"/>
                  <a:cs typeface="Times New Roman"/>
                </a:rPr>
                <a:t>Stopwords</a:t>
              </a:r>
              <a:r>
                <a:rPr lang="en-US" sz="1200" b="1" dirty="0">
                  <a:solidFill>
                    <a:srgbClr val="000000"/>
                  </a:solidFill>
                  <a:latin typeface="Times New Roman"/>
                  <a:ea typeface="+mn-lt"/>
                  <a:cs typeface="Times New Roman"/>
                </a:rPr>
                <a:t>: </a:t>
              </a:r>
              <a:r>
                <a:rPr lang="en-US" sz="1200" dirty="0">
                  <a:solidFill>
                    <a:srgbClr val="000000"/>
                  </a:solidFill>
                  <a:latin typeface="Times New Roman"/>
                  <a:ea typeface="+mn-lt"/>
                  <a:cs typeface="Times New Roman"/>
                </a:rPr>
                <a:t>Remove common </a:t>
              </a:r>
              <a:r>
                <a:rPr lang="en-US" sz="1200" dirty="0" err="1">
                  <a:solidFill>
                    <a:srgbClr val="000000"/>
                  </a:solidFill>
                  <a:latin typeface="Times New Roman"/>
                  <a:ea typeface="+mn-lt"/>
                  <a:cs typeface="Times New Roman"/>
                </a:rPr>
                <a:t>stopwords</a:t>
              </a:r>
              <a:r>
                <a:rPr lang="en-US" sz="1200" dirty="0">
                  <a:solidFill>
                    <a:srgbClr val="000000"/>
                  </a:solidFill>
                  <a:latin typeface="Times New Roman"/>
                  <a:ea typeface="+mn-lt"/>
                  <a:cs typeface="Times New Roman"/>
                </a:rPr>
                <a:t> (e.g., 'and', 'on', 'the') to avoid non-informative names.</a:t>
              </a:r>
              <a:endParaRPr lang="en-US" sz="1200">
                <a:latin typeface="Times New Roman"/>
                <a:cs typeface="Times New Roman"/>
              </a:endParaRPr>
            </a:p>
            <a:p>
              <a:pPr marL="171450" indent="-171450">
                <a:buFont typeface="Wingdings"/>
                <a:buChar char="Ø"/>
              </a:pPr>
              <a:r>
                <a:rPr lang="en-US" sz="1200" b="1" dirty="0">
                  <a:solidFill>
                    <a:srgbClr val="000000"/>
                  </a:solidFill>
                  <a:latin typeface="Times New Roman"/>
                  <a:ea typeface="+mn-lt"/>
                  <a:cs typeface="Times New Roman"/>
                </a:rPr>
                <a:t>Prefixes: </a:t>
              </a:r>
              <a:r>
                <a:rPr lang="en-US" sz="1200" dirty="0">
                  <a:solidFill>
                    <a:srgbClr val="000000"/>
                  </a:solidFill>
                  <a:latin typeface="Times New Roman"/>
                  <a:ea typeface="+mn-lt"/>
                  <a:cs typeface="Times New Roman"/>
                </a:rPr>
                <a:t>Eliminate titles such as 'Mr.', 'Mrs.', 'Dr.', 'Sir', etc.</a:t>
              </a:r>
              <a:endParaRPr lang="en-US" sz="1200" dirty="0">
                <a:latin typeface="Times New Roman"/>
                <a:ea typeface="+mn-lt"/>
                <a:cs typeface="Times New Roman"/>
              </a:endParaRPr>
            </a:p>
          </p:txBody>
        </p:sp>
      </p:grpSp>
      <p:grpSp>
        <p:nvGrpSpPr>
          <p:cNvPr id="10" name="Group 9">
            <a:extLst>
              <a:ext uri="{FF2B5EF4-FFF2-40B4-BE49-F238E27FC236}">
                <a16:creationId xmlns:a16="http://schemas.microsoft.com/office/drawing/2014/main" id="{3D8E865C-CB08-703C-E3A2-581F1A758A08}"/>
              </a:ext>
            </a:extLst>
          </p:cNvPr>
          <p:cNvGrpSpPr/>
          <p:nvPr/>
        </p:nvGrpSpPr>
        <p:grpSpPr>
          <a:xfrm>
            <a:off x="1066527" y="4301278"/>
            <a:ext cx="2678133" cy="1598814"/>
            <a:chOff x="2519162" y="1360437"/>
            <a:chExt cx="1231524" cy="1598814"/>
          </a:xfrm>
        </p:grpSpPr>
        <p:sp>
          <p:nvSpPr>
            <p:cNvPr id="11" name="Rectangle 10">
              <a:extLst>
                <a:ext uri="{FF2B5EF4-FFF2-40B4-BE49-F238E27FC236}">
                  <a16:creationId xmlns:a16="http://schemas.microsoft.com/office/drawing/2014/main" id="{1D2B322C-CFB4-D46A-4437-5DD973EF34E1}"/>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ea typeface="+mn-lt"/>
                  <a:cs typeface="Times New Roman"/>
                </a:rPr>
                <a:t>Validation Checks</a:t>
              </a:r>
              <a:endParaRPr lang="en-US" sz="1400">
                <a:latin typeface="Times New Roman"/>
                <a:cs typeface="Times New Roman"/>
              </a:endParaRPr>
            </a:p>
          </p:txBody>
        </p:sp>
        <p:sp>
          <p:nvSpPr>
            <p:cNvPr id="12" name="Rectangle 11">
              <a:extLst>
                <a:ext uri="{FF2B5EF4-FFF2-40B4-BE49-F238E27FC236}">
                  <a16:creationId xmlns:a16="http://schemas.microsoft.com/office/drawing/2014/main" id="{27929E90-F4F3-742B-3316-82EBA4D59B63}"/>
                </a:ext>
              </a:extLst>
            </p:cNvPr>
            <p:cNvSpPr/>
            <p:nvPr/>
          </p:nvSpPr>
          <p:spPr>
            <a:xfrm>
              <a:off x="2519162" y="1626678"/>
              <a:ext cx="1231524" cy="133257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200" b="1" dirty="0">
                  <a:solidFill>
                    <a:srgbClr val="000000"/>
                  </a:solidFill>
                  <a:latin typeface="Times New Roman"/>
                  <a:ea typeface="+mn-lt"/>
                  <a:cs typeface="Times New Roman"/>
                </a:rPr>
                <a:t>Alphabetic Characters: </a:t>
              </a:r>
              <a:r>
                <a:rPr lang="en-US" sz="1200" dirty="0">
                  <a:solidFill>
                    <a:srgbClr val="000000"/>
                  </a:solidFill>
                  <a:latin typeface="Times New Roman"/>
                  <a:ea typeface="+mn-lt"/>
                  <a:cs typeface="Times New Roman"/>
                </a:rPr>
                <a:t>Ensure names contain alphabetic characters.</a:t>
              </a:r>
              <a:endParaRPr lang="en-US" sz="1200">
                <a:latin typeface="Times New Roman"/>
                <a:ea typeface="+mn-lt"/>
                <a:cs typeface="Times New Roman"/>
              </a:endParaRPr>
            </a:p>
            <a:p>
              <a:pPr marL="171450" indent="-171450">
                <a:buFont typeface="Wingdings"/>
                <a:buChar char="Ø"/>
              </a:pPr>
              <a:r>
                <a:rPr lang="en-US" sz="1200" b="1" dirty="0">
                  <a:solidFill>
                    <a:srgbClr val="000000"/>
                  </a:solidFill>
                  <a:latin typeface="Times New Roman"/>
                  <a:ea typeface="+mn-lt"/>
                  <a:cs typeface="Times New Roman"/>
                </a:rPr>
                <a:t>Case Sensitivity: </a:t>
              </a:r>
              <a:r>
                <a:rPr lang="en-US" sz="1200" dirty="0">
                  <a:solidFill>
                    <a:srgbClr val="000000"/>
                  </a:solidFill>
                  <a:latin typeface="Times New Roman"/>
                  <a:ea typeface="+mn-lt"/>
                  <a:cs typeface="Times New Roman"/>
                </a:rPr>
                <a:t>Names must start with an uppercase letter.</a:t>
              </a:r>
              <a:endParaRPr lang="en-US" sz="1200" dirty="0">
                <a:latin typeface="Times New Roman"/>
                <a:cs typeface="Times New Roman"/>
              </a:endParaRPr>
            </a:p>
            <a:p>
              <a:pPr marL="171450" indent="-171450">
                <a:buFont typeface="Wingdings"/>
                <a:buChar char="Ø"/>
              </a:pPr>
              <a:r>
                <a:rPr lang="en-US" sz="1200" b="1" dirty="0">
                  <a:solidFill>
                    <a:srgbClr val="000000"/>
                  </a:solidFill>
                  <a:latin typeface="Times New Roman"/>
                  <a:ea typeface="+mn-lt"/>
                  <a:cs typeface="Times New Roman"/>
                </a:rPr>
                <a:t>Allowed Characters: </a:t>
              </a:r>
              <a:r>
                <a:rPr lang="en-US" sz="1200" dirty="0">
                  <a:solidFill>
                    <a:srgbClr val="000000"/>
                  </a:solidFill>
                  <a:latin typeface="Times New Roman"/>
                  <a:ea typeface="+mn-lt"/>
                  <a:cs typeface="Times New Roman"/>
                </a:rPr>
                <a:t>Permit spaces, hyphens (-), and apostrophes (') only.</a:t>
              </a:r>
              <a:endParaRPr lang="en-US" sz="1200" dirty="0">
                <a:latin typeface="Times New Roman"/>
                <a:ea typeface="+mn-lt"/>
                <a:cs typeface="Times New Roman"/>
              </a:endParaRPr>
            </a:p>
          </p:txBody>
        </p:sp>
      </p:grpSp>
      <p:grpSp>
        <p:nvGrpSpPr>
          <p:cNvPr id="13" name="Group 12">
            <a:extLst>
              <a:ext uri="{FF2B5EF4-FFF2-40B4-BE49-F238E27FC236}">
                <a16:creationId xmlns:a16="http://schemas.microsoft.com/office/drawing/2014/main" id="{66F0199A-8AAA-B777-1808-DC996E9B1B3C}"/>
              </a:ext>
            </a:extLst>
          </p:cNvPr>
          <p:cNvGrpSpPr/>
          <p:nvPr/>
        </p:nvGrpSpPr>
        <p:grpSpPr>
          <a:xfrm>
            <a:off x="4656260" y="4301278"/>
            <a:ext cx="2678133" cy="1598814"/>
            <a:chOff x="2519162" y="1360437"/>
            <a:chExt cx="1231524" cy="1598814"/>
          </a:xfrm>
        </p:grpSpPr>
        <p:sp>
          <p:nvSpPr>
            <p:cNvPr id="14" name="Rectangle 13">
              <a:extLst>
                <a:ext uri="{FF2B5EF4-FFF2-40B4-BE49-F238E27FC236}">
                  <a16:creationId xmlns:a16="http://schemas.microsoft.com/office/drawing/2014/main" id="{1A51A396-CDD2-3016-2E82-A78EE113E935}"/>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ea typeface="+mn-lt"/>
                  <a:cs typeface="Times New Roman"/>
                </a:rPr>
                <a:t>Normalization and Uniqueness</a:t>
              </a:r>
              <a:endParaRPr lang="en-US" sz="1400">
                <a:latin typeface="Times New Roman"/>
                <a:ea typeface="+mn-lt"/>
                <a:cs typeface="Times New Roman"/>
              </a:endParaRPr>
            </a:p>
          </p:txBody>
        </p:sp>
        <p:sp>
          <p:nvSpPr>
            <p:cNvPr id="15" name="Rectangle 14">
              <a:extLst>
                <a:ext uri="{FF2B5EF4-FFF2-40B4-BE49-F238E27FC236}">
                  <a16:creationId xmlns:a16="http://schemas.microsoft.com/office/drawing/2014/main" id="{17A5D9B7-456F-C318-F1E9-AC3AEF589D0C}"/>
                </a:ext>
              </a:extLst>
            </p:cNvPr>
            <p:cNvSpPr/>
            <p:nvPr/>
          </p:nvSpPr>
          <p:spPr>
            <a:xfrm>
              <a:off x="2519162" y="1626678"/>
              <a:ext cx="1231524" cy="133257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200" b="1" dirty="0">
                  <a:solidFill>
                    <a:srgbClr val="000000"/>
                  </a:solidFill>
                  <a:latin typeface="Times New Roman"/>
                  <a:ea typeface="+mn-lt"/>
                  <a:cs typeface="Times New Roman"/>
                </a:rPr>
                <a:t>Case Normalization: </a:t>
              </a:r>
              <a:r>
                <a:rPr lang="en-US" sz="1200" dirty="0">
                  <a:solidFill>
                    <a:srgbClr val="000000"/>
                  </a:solidFill>
                  <a:latin typeface="Times New Roman"/>
                  <a:ea typeface="+mn-lt"/>
                  <a:cs typeface="Times New Roman"/>
                </a:rPr>
                <a:t>Convert names to lowercase for consistency.</a:t>
              </a:r>
              <a:endParaRPr lang="en-US" sz="1200">
                <a:latin typeface="Times New Roman"/>
                <a:cs typeface="Times New Roman"/>
              </a:endParaRPr>
            </a:p>
            <a:p>
              <a:pPr marL="171450" indent="-171450">
                <a:buFont typeface="Wingdings"/>
                <a:buChar char="Ø"/>
              </a:pPr>
              <a:r>
                <a:rPr lang="en-US" sz="1200" b="1" dirty="0">
                  <a:solidFill>
                    <a:srgbClr val="000000"/>
                  </a:solidFill>
                  <a:latin typeface="Times New Roman"/>
                  <a:ea typeface="+mn-lt"/>
                  <a:cs typeface="Times New Roman"/>
                </a:rPr>
                <a:t>Deduplication: </a:t>
              </a:r>
              <a:r>
                <a:rPr lang="en-US" sz="1200" dirty="0">
                  <a:solidFill>
                    <a:srgbClr val="000000"/>
                  </a:solidFill>
                  <a:latin typeface="Times New Roman"/>
                  <a:ea typeface="+mn-lt"/>
                  <a:cs typeface="Times New Roman"/>
                </a:rPr>
                <a:t>Ensure each character name is unique after normalization.</a:t>
              </a:r>
              <a:endParaRPr lang="en-US" sz="1200" dirty="0">
                <a:latin typeface="Times New Roman"/>
                <a:ea typeface="+mn-lt"/>
                <a:cs typeface="Times New Roman"/>
              </a:endParaRPr>
            </a:p>
          </p:txBody>
        </p:sp>
      </p:grpSp>
      <p:grpSp>
        <p:nvGrpSpPr>
          <p:cNvPr id="17" name="Group 16">
            <a:extLst>
              <a:ext uri="{FF2B5EF4-FFF2-40B4-BE49-F238E27FC236}">
                <a16:creationId xmlns:a16="http://schemas.microsoft.com/office/drawing/2014/main" id="{1F9D892D-139B-95FB-6942-780A50EC9E75}"/>
              </a:ext>
            </a:extLst>
          </p:cNvPr>
          <p:cNvGrpSpPr/>
          <p:nvPr/>
        </p:nvGrpSpPr>
        <p:grpSpPr>
          <a:xfrm>
            <a:off x="4656260" y="2306982"/>
            <a:ext cx="2678133" cy="1598814"/>
            <a:chOff x="2519162" y="1360437"/>
            <a:chExt cx="1231524" cy="1598814"/>
          </a:xfrm>
        </p:grpSpPr>
        <p:sp>
          <p:nvSpPr>
            <p:cNvPr id="18" name="Rectangle 17">
              <a:extLst>
                <a:ext uri="{FF2B5EF4-FFF2-40B4-BE49-F238E27FC236}">
                  <a16:creationId xmlns:a16="http://schemas.microsoft.com/office/drawing/2014/main" id="{835F32A6-40B2-792C-2416-981BCADD1982}"/>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ea typeface="+mn-lt"/>
                  <a:cs typeface="Times New Roman"/>
                </a:rPr>
                <a:t>Initial Cleaning</a:t>
              </a:r>
              <a:endParaRPr lang="en-US" sz="1400">
                <a:latin typeface="Times New Roman"/>
                <a:cs typeface="Times New Roman"/>
              </a:endParaRPr>
            </a:p>
          </p:txBody>
        </p:sp>
        <p:sp>
          <p:nvSpPr>
            <p:cNvPr id="19" name="Rectangle 18">
              <a:extLst>
                <a:ext uri="{FF2B5EF4-FFF2-40B4-BE49-F238E27FC236}">
                  <a16:creationId xmlns:a16="http://schemas.microsoft.com/office/drawing/2014/main" id="{26CB9832-DF41-8394-C096-D671C3BC5EB1}"/>
                </a:ext>
              </a:extLst>
            </p:cNvPr>
            <p:cNvSpPr/>
            <p:nvPr/>
          </p:nvSpPr>
          <p:spPr>
            <a:xfrm>
              <a:off x="2519162" y="1626678"/>
              <a:ext cx="1231524" cy="133257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200" b="1" dirty="0">
                  <a:solidFill>
                    <a:srgbClr val="000000"/>
                  </a:solidFill>
                  <a:latin typeface="Times New Roman"/>
                  <a:ea typeface="+mn-lt"/>
                  <a:cs typeface="Times New Roman"/>
                </a:rPr>
                <a:t>Whitespace Removal: </a:t>
              </a:r>
              <a:r>
                <a:rPr lang="en-US" sz="1200" dirty="0">
                  <a:solidFill>
                    <a:srgbClr val="000000"/>
                  </a:solidFill>
                  <a:latin typeface="Times New Roman"/>
                  <a:ea typeface="+mn-lt"/>
                  <a:cs typeface="Times New Roman"/>
                </a:rPr>
                <a:t>Strip leading and trailing spaces from names.</a:t>
              </a:r>
              <a:endParaRPr lang="en-US" sz="1200">
                <a:latin typeface="Times New Roman"/>
                <a:ea typeface="+mn-lt"/>
                <a:cs typeface="Times New Roman"/>
              </a:endParaRPr>
            </a:p>
            <a:p>
              <a:pPr marL="171450" indent="-171450">
                <a:buFont typeface="Wingdings"/>
                <a:buChar char="Ø"/>
              </a:pPr>
              <a:r>
                <a:rPr lang="en-US" sz="1200" b="1" dirty="0">
                  <a:solidFill>
                    <a:srgbClr val="000000"/>
                  </a:solidFill>
                  <a:latin typeface="Times New Roman"/>
                  <a:ea typeface="+mn-lt"/>
                  <a:cs typeface="Times New Roman"/>
                </a:rPr>
                <a:t>Length Filtering: </a:t>
              </a:r>
              <a:r>
                <a:rPr lang="en-US" sz="1200" dirty="0">
                  <a:solidFill>
                    <a:srgbClr val="000000"/>
                  </a:solidFill>
                  <a:latin typeface="Times New Roman"/>
                  <a:ea typeface="+mn-lt"/>
                  <a:cs typeface="+mn-lt"/>
                </a:rPr>
                <a:t>Exclude names with 2 or fewer characters.</a:t>
              </a:r>
              <a:endParaRPr lang="en-US" sz="1200" dirty="0">
                <a:latin typeface="Times New Roman"/>
                <a:ea typeface="+mn-lt"/>
                <a:cs typeface="+mn-lt"/>
              </a:endParaRPr>
            </a:p>
          </p:txBody>
        </p:sp>
      </p:grpSp>
      <p:grpSp>
        <p:nvGrpSpPr>
          <p:cNvPr id="20" name="Group 19">
            <a:extLst>
              <a:ext uri="{FF2B5EF4-FFF2-40B4-BE49-F238E27FC236}">
                <a16:creationId xmlns:a16="http://schemas.microsoft.com/office/drawing/2014/main" id="{36CC1A5F-17AE-6F1F-0220-D8003DA24627}"/>
              </a:ext>
            </a:extLst>
          </p:cNvPr>
          <p:cNvGrpSpPr/>
          <p:nvPr/>
        </p:nvGrpSpPr>
        <p:grpSpPr>
          <a:xfrm>
            <a:off x="8251948" y="4301277"/>
            <a:ext cx="2678133" cy="1598814"/>
            <a:chOff x="2519162" y="1360437"/>
            <a:chExt cx="1231524" cy="1598814"/>
          </a:xfrm>
        </p:grpSpPr>
        <p:sp>
          <p:nvSpPr>
            <p:cNvPr id="21" name="Rectangle 20">
              <a:extLst>
                <a:ext uri="{FF2B5EF4-FFF2-40B4-BE49-F238E27FC236}">
                  <a16:creationId xmlns:a16="http://schemas.microsoft.com/office/drawing/2014/main" id="{76A3937C-9142-1675-2AEF-83F987E5D833}"/>
                </a:ext>
              </a:extLst>
            </p:cNvPr>
            <p:cNvSpPr/>
            <p:nvPr/>
          </p:nvSpPr>
          <p:spPr>
            <a:xfrm>
              <a:off x="2519162" y="1360437"/>
              <a:ext cx="1231524" cy="263020"/>
            </a:xfrm>
            <a:prstGeom prst="rect">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rgbClr val="000000"/>
                  </a:solidFill>
                  <a:latin typeface="Times New Roman"/>
                  <a:ea typeface="+mn-lt"/>
                  <a:cs typeface="Times New Roman"/>
                </a:rPr>
                <a:t>Final Output</a:t>
              </a:r>
              <a:endParaRPr lang="en-US" sz="1400">
                <a:latin typeface="Times New Roman"/>
                <a:cs typeface="Times New Roman"/>
              </a:endParaRPr>
            </a:p>
          </p:txBody>
        </p:sp>
        <p:sp>
          <p:nvSpPr>
            <p:cNvPr id="22" name="Rectangle 21">
              <a:extLst>
                <a:ext uri="{FF2B5EF4-FFF2-40B4-BE49-F238E27FC236}">
                  <a16:creationId xmlns:a16="http://schemas.microsoft.com/office/drawing/2014/main" id="{FF28D171-0363-4E43-02B2-589B00203D78}"/>
                </a:ext>
              </a:extLst>
            </p:cNvPr>
            <p:cNvSpPr/>
            <p:nvPr/>
          </p:nvSpPr>
          <p:spPr>
            <a:xfrm>
              <a:off x="2519162" y="1626678"/>
              <a:ext cx="1231524" cy="1332573"/>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Ø"/>
              </a:pPr>
              <a:r>
                <a:rPr lang="en-US" sz="1200" dirty="0">
                  <a:solidFill>
                    <a:srgbClr val="000000"/>
                  </a:solidFill>
                  <a:latin typeface="Times New Roman"/>
                  <a:ea typeface="+mn-lt"/>
                  <a:cs typeface="Times New Roman"/>
                </a:rPr>
                <a:t>A clean, unique list of character names ready for further analysis.</a:t>
              </a:r>
            </a:p>
          </p:txBody>
        </p:sp>
      </p:grpSp>
      <p:sp>
        <p:nvSpPr>
          <p:cNvPr id="23" name="TextBox 22">
            <a:extLst>
              <a:ext uri="{FF2B5EF4-FFF2-40B4-BE49-F238E27FC236}">
                <a16:creationId xmlns:a16="http://schemas.microsoft.com/office/drawing/2014/main" id="{B4428E31-67E1-3FFE-E460-2443F327F74A}"/>
              </a:ext>
            </a:extLst>
          </p:cNvPr>
          <p:cNvSpPr txBox="1"/>
          <p:nvPr/>
        </p:nvSpPr>
        <p:spPr>
          <a:xfrm>
            <a:off x="989486" y="1170525"/>
            <a:ext cx="102057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Times New Roman"/>
                <a:cs typeface="Times New Roman"/>
              </a:rPr>
              <a:t>Effective character filtering is a crucial step in text analysis, ensuring that only meaningful and unique character names are retained for further processing. This process eliminates noise, standardizes data, and enhances the accuracy of role and trait classification.</a:t>
            </a:r>
          </a:p>
        </p:txBody>
      </p:sp>
      <p:cxnSp>
        <p:nvCxnSpPr>
          <p:cNvPr id="24" name="Straight Arrow Connector 23">
            <a:extLst>
              <a:ext uri="{FF2B5EF4-FFF2-40B4-BE49-F238E27FC236}">
                <a16:creationId xmlns:a16="http://schemas.microsoft.com/office/drawing/2014/main" id="{9F35935F-BC58-FFFA-8EA1-A2214BF607E4}"/>
              </a:ext>
            </a:extLst>
          </p:cNvPr>
          <p:cNvCxnSpPr/>
          <p:nvPr/>
        </p:nvCxnSpPr>
        <p:spPr>
          <a:xfrm>
            <a:off x="3740487" y="3090204"/>
            <a:ext cx="913147" cy="137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3A9805E-62E9-9CE9-9098-7896F2ADC20B}"/>
              </a:ext>
            </a:extLst>
          </p:cNvPr>
          <p:cNvCxnSpPr>
            <a:cxnSpLocks/>
          </p:cNvCxnSpPr>
          <p:nvPr/>
        </p:nvCxnSpPr>
        <p:spPr>
          <a:xfrm>
            <a:off x="7336175" y="3096157"/>
            <a:ext cx="913147" cy="137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E290CA-84CC-C8CC-EEC3-F1C7597C0957}"/>
              </a:ext>
            </a:extLst>
          </p:cNvPr>
          <p:cNvCxnSpPr>
            <a:cxnSpLocks/>
          </p:cNvCxnSpPr>
          <p:nvPr/>
        </p:nvCxnSpPr>
        <p:spPr>
          <a:xfrm>
            <a:off x="3746441" y="5090453"/>
            <a:ext cx="913147" cy="137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42ACF7-1CB8-DD67-6436-DC553784D538}"/>
              </a:ext>
            </a:extLst>
          </p:cNvPr>
          <p:cNvCxnSpPr>
            <a:cxnSpLocks/>
          </p:cNvCxnSpPr>
          <p:nvPr/>
        </p:nvCxnSpPr>
        <p:spPr>
          <a:xfrm>
            <a:off x="7336175" y="5155937"/>
            <a:ext cx="913147" cy="1377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05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57" name="Picture 56">
            <a:extLst>
              <a:ext uri="{FF2B5EF4-FFF2-40B4-BE49-F238E27FC236}">
                <a16:creationId xmlns:a16="http://schemas.microsoft.com/office/drawing/2014/main" id="{8A9579FA-DEC5-8426-F176-CBC81F86BABF}"/>
              </a:ext>
            </a:extLst>
          </p:cNvPr>
          <p:cNvPicPr>
            <a:picLocks noChangeAspect="1"/>
          </p:cNvPicPr>
          <p:nvPr/>
        </p:nvPicPr>
        <p:blipFill>
          <a:blip r:embed="rId3"/>
          <a:stretch>
            <a:fillRect/>
          </a:stretch>
        </p:blipFill>
        <p:spPr>
          <a:xfrm>
            <a:off x="8598564" y="1071561"/>
            <a:ext cx="2263636" cy="5214939"/>
          </a:xfrm>
          <a:prstGeom prst="rect">
            <a:avLst/>
          </a:prstGeom>
        </p:spPr>
      </p:pic>
      <p:sp>
        <p:nvSpPr>
          <p:cNvPr id="143" name="Google Shape;143;p16"/>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t>13</a:t>
            </a:fld>
            <a:r>
              <a:rPr lang="en-US"/>
              <a:t> </a:t>
            </a:r>
            <a:endParaRPr/>
          </a:p>
        </p:txBody>
      </p:sp>
      <p:sp>
        <p:nvSpPr>
          <p:cNvPr id="144" name="Google Shape;144;p16"/>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p>
            <a:pPr marL="0" lvl="0" indent="0" algn="r">
              <a:spcBef>
                <a:spcPts val="0"/>
              </a:spcBef>
              <a:spcAft>
                <a:spcPts val="0"/>
              </a:spcAft>
              <a:buNone/>
            </a:pPr>
            <a:r>
              <a:rPr lang="en-US" dirty="0"/>
              <a:t>Results</a:t>
            </a:r>
          </a:p>
        </p:txBody>
      </p:sp>
      <p:sp>
        <p:nvSpPr>
          <p:cNvPr id="145" name="Google Shape;145;p16"/>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p>
            <a:r>
              <a:rPr lang="en-US" dirty="0">
                <a:latin typeface="Times New Roman"/>
                <a:cs typeface="Times New Roman"/>
              </a:rPr>
              <a:t>Results</a:t>
            </a:r>
            <a:endParaRPr lang="en-US" dirty="0"/>
          </a:p>
        </p:txBody>
      </p:sp>
      <p:pic>
        <p:nvPicPr>
          <p:cNvPr id="21" name="Picture 20" descr="A screenshot of a computer program&#10;&#10;Description automatically generated">
            <a:extLst>
              <a:ext uri="{FF2B5EF4-FFF2-40B4-BE49-F238E27FC236}">
                <a16:creationId xmlns:a16="http://schemas.microsoft.com/office/drawing/2014/main" id="{F3EF4922-AB1E-6210-61C5-5067580A0197}"/>
              </a:ext>
            </a:extLst>
          </p:cNvPr>
          <p:cNvPicPr>
            <a:picLocks noChangeAspect="1"/>
          </p:cNvPicPr>
          <p:nvPr/>
        </p:nvPicPr>
        <p:blipFill>
          <a:blip r:embed="rId4"/>
          <a:stretch>
            <a:fillRect/>
          </a:stretch>
        </p:blipFill>
        <p:spPr>
          <a:xfrm>
            <a:off x="1196928" y="1225626"/>
            <a:ext cx="2035844" cy="5159568"/>
          </a:xfrm>
          <a:prstGeom prst="rect">
            <a:avLst/>
          </a:prstGeom>
        </p:spPr>
      </p:pic>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5BE0E69E-B4E0-194F-CC9A-797E9B72D167}"/>
                  </a:ext>
                </a:extLst>
              </p14:cNvPr>
              <p14:cNvContentPartPr/>
              <p14:nvPr/>
            </p14:nvContentPartPr>
            <p14:xfrm>
              <a:off x="1895819" y="3328012"/>
              <a:ext cx="311485" cy="6885"/>
            </p14:xfrm>
          </p:contentPart>
        </mc:Choice>
        <mc:Fallback xmlns="">
          <p:pic>
            <p:nvPicPr>
              <p:cNvPr id="24" name="Ink 23">
                <a:extLst>
                  <a:ext uri="{FF2B5EF4-FFF2-40B4-BE49-F238E27FC236}">
                    <a16:creationId xmlns:a16="http://schemas.microsoft.com/office/drawing/2014/main" id="{5BE0E69E-B4E0-194F-CC9A-797E9B72D167}"/>
                  </a:ext>
                </a:extLst>
              </p:cNvPr>
              <p:cNvPicPr/>
              <p:nvPr/>
            </p:nvPicPr>
            <p:blipFill>
              <a:blip r:embed="rId6"/>
              <a:stretch>
                <a:fillRect/>
              </a:stretch>
            </p:blipFill>
            <p:spPr>
              <a:xfrm>
                <a:off x="1860210" y="3241949"/>
                <a:ext cx="383062" cy="1785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93BD0F67-A634-1636-718C-E6F8C26EBFE1}"/>
                  </a:ext>
                </a:extLst>
              </p14:cNvPr>
              <p14:cNvContentPartPr/>
              <p14:nvPr/>
            </p14:nvContentPartPr>
            <p14:xfrm>
              <a:off x="1895819" y="2919453"/>
              <a:ext cx="537567" cy="6885"/>
            </p14:xfrm>
          </p:contentPart>
        </mc:Choice>
        <mc:Fallback xmlns="">
          <p:pic>
            <p:nvPicPr>
              <p:cNvPr id="25" name="Ink 24">
                <a:extLst>
                  <a:ext uri="{FF2B5EF4-FFF2-40B4-BE49-F238E27FC236}">
                    <a16:creationId xmlns:a16="http://schemas.microsoft.com/office/drawing/2014/main" id="{93BD0F67-A634-1636-718C-E6F8C26EBFE1}"/>
                  </a:ext>
                </a:extLst>
              </p:cNvPr>
              <p:cNvPicPr/>
              <p:nvPr/>
            </p:nvPicPr>
            <p:blipFill>
              <a:blip r:embed="rId8"/>
              <a:stretch>
                <a:fillRect/>
              </a:stretch>
            </p:blipFill>
            <p:spPr>
              <a:xfrm>
                <a:off x="1860197" y="1549338"/>
                <a:ext cx="609171" cy="275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EE8AE53B-51CE-FCDE-45F3-8F9D46DAA4F1}"/>
                  </a:ext>
                </a:extLst>
              </p14:cNvPr>
              <p14:cNvContentPartPr/>
              <p14:nvPr/>
            </p14:nvContentPartPr>
            <p14:xfrm>
              <a:off x="1900409" y="2362545"/>
              <a:ext cx="788275" cy="10671"/>
            </p14:xfrm>
          </p:contentPart>
        </mc:Choice>
        <mc:Fallback xmlns="">
          <p:pic>
            <p:nvPicPr>
              <p:cNvPr id="26" name="Ink 25">
                <a:extLst>
                  <a:ext uri="{FF2B5EF4-FFF2-40B4-BE49-F238E27FC236}">
                    <a16:creationId xmlns:a16="http://schemas.microsoft.com/office/drawing/2014/main" id="{EE8AE53B-51CE-FCDE-45F3-8F9D46DAA4F1}"/>
                  </a:ext>
                </a:extLst>
              </p:cNvPr>
              <p:cNvPicPr/>
              <p:nvPr/>
            </p:nvPicPr>
            <p:blipFill>
              <a:blip r:embed="rId10"/>
              <a:stretch>
                <a:fillRect/>
              </a:stretch>
            </p:blipFill>
            <p:spPr>
              <a:xfrm>
                <a:off x="1864791" y="2294044"/>
                <a:ext cx="859871" cy="14801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B646A246-9DA3-88E4-2A23-18EFEAD5EEE1}"/>
                  </a:ext>
                </a:extLst>
              </p14:cNvPr>
              <p14:cNvContentPartPr/>
              <p14:nvPr/>
            </p14:nvContentPartPr>
            <p14:xfrm>
              <a:off x="1886638" y="4132542"/>
              <a:ext cx="673427" cy="12553"/>
            </p14:xfrm>
          </p:contentPart>
        </mc:Choice>
        <mc:Fallback xmlns="">
          <p:pic>
            <p:nvPicPr>
              <p:cNvPr id="29" name="Ink 28">
                <a:extLst>
                  <a:ext uri="{FF2B5EF4-FFF2-40B4-BE49-F238E27FC236}">
                    <a16:creationId xmlns:a16="http://schemas.microsoft.com/office/drawing/2014/main" id="{B646A246-9DA3-88E4-2A23-18EFEAD5EEE1}"/>
                  </a:ext>
                </a:extLst>
              </p:cNvPr>
              <p:cNvPicPr/>
              <p:nvPr/>
            </p:nvPicPr>
            <p:blipFill>
              <a:blip r:embed="rId12"/>
              <a:stretch>
                <a:fillRect/>
              </a:stretch>
            </p:blipFill>
            <p:spPr>
              <a:xfrm>
                <a:off x="1851024" y="4063152"/>
                <a:ext cx="745015" cy="15168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E2C3ED77-FE01-1C33-B4A0-031FAE1DE7D2}"/>
                  </a:ext>
                </a:extLst>
              </p14:cNvPr>
              <p14:cNvContentPartPr/>
              <p14:nvPr/>
            </p14:nvContentPartPr>
            <p14:xfrm>
              <a:off x="1891228" y="5081173"/>
              <a:ext cx="649861" cy="6885"/>
            </p14:xfrm>
          </p:contentPart>
        </mc:Choice>
        <mc:Fallback xmlns="">
          <p:pic>
            <p:nvPicPr>
              <p:cNvPr id="30" name="Ink 29">
                <a:extLst>
                  <a:ext uri="{FF2B5EF4-FFF2-40B4-BE49-F238E27FC236}">
                    <a16:creationId xmlns:a16="http://schemas.microsoft.com/office/drawing/2014/main" id="{E2C3ED77-FE01-1C33-B4A0-031FAE1DE7D2}"/>
                  </a:ext>
                </a:extLst>
              </p:cNvPr>
              <p:cNvPicPr/>
              <p:nvPr/>
            </p:nvPicPr>
            <p:blipFill>
              <a:blip r:embed="rId14"/>
              <a:stretch>
                <a:fillRect/>
              </a:stretch>
            </p:blipFill>
            <p:spPr>
              <a:xfrm>
                <a:off x="1855245" y="4989373"/>
                <a:ext cx="721468" cy="19002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Ink 40">
                <a:extLst>
                  <a:ext uri="{FF2B5EF4-FFF2-40B4-BE49-F238E27FC236}">
                    <a16:creationId xmlns:a16="http://schemas.microsoft.com/office/drawing/2014/main" id="{845B5711-DF9D-22EB-36F1-95D99A287EB4}"/>
                  </a:ext>
                </a:extLst>
              </p14:cNvPr>
              <p14:cNvContentPartPr/>
              <p14:nvPr/>
            </p14:nvContentPartPr>
            <p14:xfrm>
              <a:off x="9355157" y="5471711"/>
              <a:ext cx="755445" cy="6885"/>
            </p14:xfrm>
          </p:contentPart>
        </mc:Choice>
        <mc:Fallback xmlns="">
          <p:pic>
            <p:nvPicPr>
              <p:cNvPr id="41" name="Ink 40">
                <a:extLst>
                  <a:ext uri="{FF2B5EF4-FFF2-40B4-BE49-F238E27FC236}">
                    <a16:creationId xmlns:a16="http://schemas.microsoft.com/office/drawing/2014/main" id="{845B5711-DF9D-22EB-36F1-95D99A287EB4}"/>
                  </a:ext>
                </a:extLst>
              </p:cNvPr>
              <p:cNvPicPr/>
              <p:nvPr/>
            </p:nvPicPr>
            <p:blipFill>
              <a:blip r:embed="rId16"/>
              <a:stretch>
                <a:fillRect/>
              </a:stretch>
            </p:blipFill>
            <p:spPr>
              <a:xfrm>
                <a:off x="9319166" y="5395593"/>
                <a:ext cx="827067" cy="15950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Ink 42">
                <a:extLst>
                  <a:ext uri="{FF2B5EF4-FFF2-40B4-BE49-F238E27FC236}">
                    <a16:creationId xmlns:a16="http://schemas.microsoft.com/office/drawing/2014/main" id="{B8107998-E2C6-5600-DBAC-7B2F063CBF43}"/>
                  </a:ext>
                </a:extLst>
              </p14:cNvPr>
              <p14:cNvContentPartPr/>
              <p14:nvPr/>
            </p14:nvContentPartPr>
            <p14:xfrm>
              <a:off x="9323024" y="4273590"/>
              <a:ext cx="871608" cy="6885"/>
            </p14:xfrm>
          </p:contentPart>
        </mc:Choice>
        <mc:Fallback xmlns="">
          <p:pic>
            <p:nvPicPr>
              <p:cNvPr id="43" name="Ink 42">
                <a:extLst>
                  <a:ext uri="{FF2B5EF4-FFF2-40B4-BE49-F238E27FC236}">
                    <a16:creationId xmlns:a16="http://schemas.microsoft.com/office/drawing/2014/main" id="{B8107998-E2C6-5600-DBAC-7B2F063CBF43}"/>
                  </a:ext>
                </a:extLst>
              </p:cNvPr>
              <p:cNvPicPr/>
              <p:nvPr/>
            </p:nvPicPr>
            <p:blipFill>
              <a:blip r:embed="rId18"/>
              <a:stretch>
                <a:fillRect/>
              </a:stretch>
            </p:blipFill>
            <p:spPr>
              <a:xfrm>
                <a:off x="9287397" y="2903475"/>
                <a:ext cx="943222" cy="275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4" name="Ink 43">
                <a:extLst>
                  <a:ext uri="{FF2B5EF4-FFF2-40B4-BE49-F238E27FC236}">
                    <a16:creationId xmlns:a16="http://schemas.microsoft.com/office/drawing/2014/main" id="{2402FF4F-9C11-77F9-3D7D-954ECB5B0B6B}"/>
                  </a:ext>
                </a:extLst>
              </p14:cNvPr>
              <p14:cNvContentPartPr/>
              <p14:nvPr/>
            </p14:nvContentPartPr>
            <p14:xfrm>
              <a:off x="9359747" y="3676878"/>
              <a:ext cx="415230" cy="13771"/>
            </p14:xfrm>
          </p:contentPart>
        </mc:Choice>
        <mc:Fallback xmlns="">
          <p:pic>
            <p:nvPicPr>
              <p:cNvPr id="44" name="Ink 43">
                <a:extLst>
                  <a:ext uri="{FF2B5EF4-FFF2-40B4-BE49-F238E27FC236}">
                    <a16:creationId xmlns:a16="http://schemas.microsoft.com/office/drawing/2014/main" id="{2402FF4F-9C11-77F9-3D7D-954ECB5B0B6B}"/>
                  </a:ext>
                </a:extLst>
              </p:cNvPr>
              <p:cNvPicPr/>
              <p:nvPr/>
            </p:nvPicPr>
            <p:blipFill>
              <a:blip r:embed="rId20"/>
              <a:stretch>
                <a:fillRect/>
              </a:stretch>
            </p:blipFill>
            <p:spPr>
              <a:xfrm>
                <a:off x="9324125" y="3606257"/>
                <a:ext cx="486834" cy="15465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Ink 44">
                <a:extLst>
                  <a:ext uri="{FF2B5EF4-FFF2-40B4-BE49-F238E27FC236}">
                    <a16:creationId xmlns:a16="http://schemas.microsoft.com/office/drawing/2014/main" id="{3F966F62-CB9B-3058-F96B-B7994235F33C}"/>
                  </a:ext>
                </a:extLst>
              </p14:cNvPr>
              <p14:cNvContentPartPr/>
              <p14:nvPr/>
            </p14:nvContentPartPr>
            <p14:xfrm>
              <a:off x="9341386" y="3082217"/>
              <a:ext cx="600834" cy="6885"/>
            </p14:xfrm>
          </p:contentPart>
        </mc:Choice>
        <mc:Fallback xmlns="">
          <p:pic>
            <p:nvPicPr>
              <p:cNvPr id="45" name="Ink 44">
                <a:extLst>
                  <a:ext uri="{FF2B5EF4-FFF2-40B4-BE49-F238E27FC236}">
                    <a16:creationId xmlns:a16="http://schemas.microsoft.com/office/drawing/2014/main" id="{3F966F62-CB9B-3058-F96B-B7994235F33C}"/>
                  </a:ext>
                </a:extLst>
              </p:cNvPr>
              <p:cNvPicPr/>
              <p:nvPr/>
            </p:nvPicPr>
            <p:blipFill>
              <a:blip r:embed="rId22"/>
              <a:stretch>
                <a:fillRect/>
              </a:stretch>
            </p:blipFill>
            <p:spPr>
              <a:xfrm>
                <a:off x="9305408" y="2910092"/>
                <a:ext cx="672430" cy="35027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6" name="Ink 45">
                <a:extLst>
                  <a:ext uri="{FF2B5EF4-FFF2-40B4-BE49-F238E27FC236}">
                    <a16:creationId xmlns:a16="http://schemas.microsoft.com/office/drawing/2014/main" id="{6A3D157D-3D3D-78B7-5757-6514815AC3BD}"/>
                  </a:ext>
                </a:extLst>
              </p14:cNvPr>
              <p14:cNvContentPartPr/>
              <p14:nvPr/>
            </p14:nvContentPartPr>
            <p14:xfrm>
              <a:off x="9336795" y="3245385"/>
              <a:ext cx="586810" cy="6885"/>
            </p14:xfrm>
          </p:contentPart>
        </mc:Choice>
        <mc:Fallback xmlns="">
          <p:pic>
            <p:nvPicPr>
              <p:cNvPr id="46" name="Ink 45">
                <a:extLst>
                  <a:ext uri="{FF2B5EF4-FFF2-40B4-BE49-F238E27FC236}">
                    <a16:creationId xmlns:a16="http://schemas.microsoft.com/office/drawing/2014/main" id="{6A3D157D-3D3D-78B7-5757-6514815AC3BD}"/>
                  </a:ext>
                </a:extLst>
              </p:cNvPr>
              <p:cNvPicPr/>
              <p:nvPr/>
            </p:nvPicPr>
            <p:blipFill>
              <a:blip r:embed="rId24"/>
              <a:stretch>
                <a:fillRect/>
              </a:stretch>
            </p:blipFill>
            <p:spPr>
              <a:xfrm>
                <a:off x="9301176" y="3093150"/>
                <a:ext cx="658407"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7" name="Ink 46">
                <a:extLst>
                  <a:ext uri="{FF2B5EF4-FFF2-40B4-BE49-F238E27FC236}">
                    <a16:creationId xmlns:a16="http://schemas.microsoft.com/office/drawing/2014/main" id="{C1350039-854E-53C8-372D-ACE864737B86}"/>
                  </a:ext>
                </a:extLst>
              </p14:cNvPr>
              <p14:cNvContentPartPr/>
              <p14:nvPr/>
            </p14:nvContentPartPr>
            <p14:xfrm>
              <a:off x="9341386" y="5600240"/>
              <a:ext cx="658896" cy="16877"/>
            </p14:xfrm>
          </p:contentPart>
        </mc:Choice>
        <mc:Fallback xmlns="">
          <p:pic>
            <p:nvPicPr>
              <p:cNvPr id="47" name="Ink 46">
                <a:extLst>
                  <a:ext uri="{FF2B5EF4-FFF2-40B4-BE49-F238E27FC236}">
                    <a16:creationId xmlns:a16="http://schemas.microsoft.com/office/drawing/2014/main" id="{C1350039-854E-53C8-372D-ACE864737B86}"/>
                  </a:ext>
                </a:extLst>
              </p:cNvPr>
              <p:cNvPicPr/>
              <p:nvPr/>
            </p:nvPicPr>
            <p:blipFill>
              <a:blip r:embed="rId26"/>
              <a:stretch>
                <a:fillRect/>
              </a:stretch>
            </p:blipFill>
            <p:spPr>
              <a:xfrm>
                <a:off x="9305400" y="5530271"/>
                <a:ext cx="730507" cy="157167"/>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8" name="Ink 47">
                <a:extLst>
                  <a:ext uri="{FF2B5EF4-FFF2-40B4-BE49-F238E27FC236}">
                    <a16:creationId xmlns:a16="http://schemas.microsoft.com/office/drawing/2014/main" id="{864425E1-95B9-AAA3-D122-EBEA3F28E0E3}"/>
                  </a:ext>
                </a:extLst>
              </p14:cNvPr>
              <p14:cNvContentPartPr/>
              <p14:nvPr/>
            </p14:nvContentPartPr>
            <p14:xfrm>
              <a:off x="1886638" y="5912385"/>
              <a:ext cx="658282" cy="6885"/>
            </p14:xfrm>
          </p:contentPart>
        </mc:Choice>
        <mc:Fallback xmlns="">
          <p:pic>
            <p:nvPicPr>
              <p:cNvPr id="48" name="Ink 47">
                <a:extLst>
                  <a:ext uri="{FF2B5EF4-FFF2-40B4-BE49-F238E27FC236}">
                    <a16:creationId xmlns:a16="http://schemas.microsoft.com/office/drawing/2014/main" id="{864425E1-95B9-AAA3-D122-EBEA3F28E0E3}"/>
                  </a:ext>
                </a:extLst>
              </p:cNvPr>
              <p:cNvPicPr/>
              <p:nvPr/>
            </p:nvPicPr>
            <p:blipFill>
              <a:blip r:embed="rId28"/>
              <a:stretch>
                <a:fillRect/>
              </a:stretch>
            </p:blipFill>
            <p:spPr>
              <a:xfrm>
                <a:off x="1851026" y="5814028"/>
                <a:ext cx="729866" cy="20310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9" name="Ink 48">
                <a:extLst>
                  <a:ext uri="{FF2B5EF4-FFF2-40B4-BE49-F238E27FC236}">
                    <a16:creationId xmlns:a16="http://schemas.microsoft.com/office/drawing/2014/main" id="{78461A04-616A-C339-0027-9350B0AEF71A}"/>
                  </a:ext>
                </a:extLst>
              </p14:cNvPr>
              <p14:cNvContentPartPr/>
              <p14:nvPr/>
            </p14:nvContentPartPr>
            <p14:xfrm>
              <a:off x="1868276" y="4269049"/>
              <a:ext cx="747617" cy="6885"/>
            </p14:xfrm>
          </p:contentPart>
        </mc:Choice>
        <mc:Fallback xmlns="">
          <p:pic>
            <p:nvPicPr>
              <p:cNvPr id="49" name="Ink 48">
                <a:extLst>
                  <a:ext uri="{FF2B5EF4-FFF2-40B4-BE49-F238E27FC236}">
                    <a16:creationId xmlns:a16="http://schemas.microsoft.com/office/drawing/2014/main" id="{78461A04-616A-C339-0027-9350B0AEF71A}"/>
                  </a:ext>
                </a:extLst>
              </p:cNvPr>
              <p:cNvPicPr/>
              <p:nvPr/>
            </p:nvPicPr>
            <p:blipFill>
              <a:blip r:embed="rId30"/>
              <a:stretch>
                <a:fillRect/>
              </a:stretch>
            </p:blipFill>
            <p:spPr>
              <a:xfrm>
                <a:off x="1832298" y="4171184"/>
                <a:ext cx="819213" cy="203108"/>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0" name="Ink 49">
                <a:extLst>
                  <a:ext uri="{FF2B5EF4-FFF2-40B4-BE49-F238E27FC236}">
                    <a16:creationId xmlns:a16="http://schemas.microsoft.com/office/drawing/2014/main" id="{5C8A7F23-546E-FEC3-BA52-C012C1046D20}"/>
                  </a:ext>
                </a:extLst>
              </p14:cNvPr>
              <p14:cNvContentPartPr/>
              <p14:nvPr/>
            </p14:nvContentPartPr>
            <p14:xfrm>
              <a:off x="9832553" y="1592855"/>
              <a:ext cx="666031" cy="10164"/>
            </p14:xfrm>
          </p:contentPart>
        </mc:Choice>
        <mc:Fallback xmlns="">
          <p:pic>
            <p:nvPicPr>
              <p:cNvPr id="50" name="Ink 49">
                <a:extLst>
                  <a:ext uri="{FF2B5EF4-FFF2-40B4-BE49-F238E27FC236}">
                    <a16:creationId xmlns:a16="http://schemas.microsoft.com/office/drawing/2014/main" id="{5C8A7F23-546E-FEC3-BA52-C012C1046D20}"/>
                  </a:ext>
                </a:extLst>
              </p:cNvPr>
              <p:cNvPicPr/>
              <p:nvPr/>
            </p:nvPicPr>
            <p:blipFill>
              <a:blip r:embed="rId32"/>
              <a:stretch>
                <a:fillRect/>
              </a:stretch>
            </p:blipFill>
            <p:spPr>
              <a:xfrm>
                <a:off x="9796931" y="1523109"/>
                <a:ext cx="737636" cy="150007"/>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 name="Ink 50">
                <a:extLst>
                  <a:ext uri="{FF2B5EF4-FFF2-40B4-BE49-F238E27FC236}">
                    <a16:creationId xmlns:a16="http://schemas.microsoft.com/office/drawing/2014/main" id="{A5941C9F-DB2B-12C6-AB7A-725D5715F1F3}"/>
                  </a:ext>
                </a:extLst>
              </p14:cNvPr>
              <p14:cNvContentPartPr/>
              <p14:nvPr/>
            </p14:nvContentPartPr>
            <p14:xfrm>
              <a:off x="9883048" y="1450554"/>
              <a:ext cx="733943" cy="6885"/>
            </p14:xfrm>
          </p:contentPart>
        </mc:Choice>
        <mc:Fallback xmlns="">
          <p:pic>
            <p:nvPicPr>
              <p:cNvPr id="51" name="Ink 50">
                <a:extLst>
                  <a:ext uri="{FF2B5EF4-FFF2-40B4-BE49-F238E27FC236}">
                    <a16:creationId xmlns:a16="http://schemas.microsoft.com/office/drawing/2014/main" id="{A5941C9F-DB2B-12C6-AB7A-725D5715F1F3}"/>
                  </a:ext>
                </a:extLst>
              </p:cNvPr>
              <p:cNvPicPr/>
              <p:nvPr/>
            </p:nvPicPr>
            <p:blipFill>
              <a:blip r:embed="rId34"/>
              <a:stretch>
                <a:fillRect/>
              </a:stretch>
            </p:blipFill>
            <p:spPr>
              <a:xfrm>
                <a:off x="9847430" y="1352197"/>
                <a:ext cx="805538" cy="20310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2" name="Ink 51">
                <a:extLst>
                  <a:ext uri="{FF2B5EF4-FFF2-40B4-BE49-F238E27FC236}">
                    <a16:creationId xmlns:a16="http://schemas.microsoft.com/office/drawing/2014/main" id="{134EFF6A-AEF9-7D23-441E-B81DE6A7988E}"/>
                  </a:ext>
                </a:extLst>
              </p14:cNvPr>
              <p14:cNvContentPartPr/>
              <p14:nvPr/>
            </p14:nvContentPartPr>
            <p14:xfrm flipV="1">
              <a:off x="9358383" y="2360648"/>
              <a:ext cx="581329" cy="10974"/>
            </p14:xfrm>
          </p:contentPart>
        </mc:Choice>
        <mc:Fallback xmlns="">
          <p:pic>
            <p:nvPicPr>
              <p:cNvPr id="52" name="Ink 51">
                <a:extLst>
                  <a:ext uri="{FF2B5EF4-FFF2-40B4-BE49-F238E27FC236}">
                    <a16:creationId xmlns:a16="http://schemas.microsoft.com/office/drawing/2014/main" id="{134EFF6A-AEF9-7D23-441E-B81DE6A7988E}"/>
                  </a:ext>
                </a:extLst>
              </p:cNvPr>
              <p:cNvPicPr/>
              <p:nvPr/>
            </p:nvPicPr>
            <p:blipFill>
              <a:blip r:embed="rId36"/>
              <a:stretch>
                <a:fillRect/>
              </a:stretch>
            </p:blipFill>
            <p:spPr>
              <a:xfrm flipV="1">
                <a:off x="9322410" y="2086298"/>
                <a:ext cx="652916" cy="55830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3" name="Ink 52">
                <a:extLst>
                  <a:ext uri="{FF2B5EF4-FFF2-40B4-BE49-F238E27FC236}">
                    <a16:creationId xmlns:a16="http://schemas.microsoft.com/office/drawing/2014/main" id="{0394262A-15B1-85B5-2CD2-7B3B1839C02F}"/>
                  </a:ext>
                </a:extLst>
              </p14:cNvPr>
              <p14:cNvContentPartPr/>
              <p14:nvPr/>
            </p14:nvContentPartPr>
            <p14:xfrm>
              <a:off x="1877458" y="2229859"/>
              <a:ext cx="599706" cy="6885"/>
            </p14:xfrm>
          </p:contentPart>
        </mc:Choice>
        <mc:Fallback xmlns="">
          <p:pic>
            <p:nvPicPr>
              <p:cNvPr id="53" name="Ink 52">
                <a:extLst>
                  <a:ext uri="{FF2B5EF4-FFF2-40B4-BE49-F238E27FC236}">
                    <a16:creationId xmlns:a16="http://schemas.microsoft.com/office/drawing/2014/main" id="{0394262A-15B1-85B5-2CD2-7B3B1839C02F}"/>
                  </a:ext>
                </a:extLst>
              </p:cNvPr>
              <p:cNvPicPr/>
              <p:nvPr/>
            </p:nvPicPr>
            <p:blipFill>
              <a:blip r:embed="rId38"/>
              <a:stretch>
                <a:fillRect/>
              </a:stretch>
            </p:blipFill>
            <p:spPr>
              <a:xfrm>
                <a:off x="1841483" y="1887330"/>
                <a:ext cx="671297" cy="69366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4" name="Ink 53">
                <a:extLst>
                  <a:ext uri="{FF2B5EF4-FFF2-40B4-BE49-F238E27FC236}">
                    <a16:creationId xmlns:a16="http://schemas.microsoft.com/office/drawing/2014/main" id="{A970AC3B-E67D-C0FE-52CE-D7F155EC7FC3}"/>
                  </a:ext>
                </a:extLst>
              </p14:cNvPr>
              <p14:cNvContentPartPr/>
              <p14:nvPr/>
            </p14:nvContentPartPr>
            <p14:xfrm>
              <a:off x="2391578" y="1551542"/>
              <a:ext cx="696712" cy="6885"/>
            </p14:xfrm>
          </p:contentPart>
        </mc:Choice>
        <mc:Fallback xmlns="">
          <p:pic>
            <p:nvPicPr>
              <p:cNvPr id="54" name="Ink 53">
                <a:extLst>
                  <a:ext uri="{FF2B5EF4-FFF2-40B4-BE49-F238E27FC236}">
                    <a16:creationId xmlns:a16="http://schemas.microsoft.com/office/drawing/2014/main" id="{A970AC3B-E67D-C0FE-52CE-D7F155EC7FC3}"/>
                  </a:ext>
                </a:extLst>
              </p:cNvPr>
              <p:cNvPicPr/>
              <p:nvPr/>
            </p:nvPicPr>
            <p:blipFill>
              <a:blip r:embed="rId40"/>
              <a:stretch>
                <a:fillRect/>
              </a:stretch>
            </p:blipFill>
            <p:spPr>
              <a:xfrm>
                <a:off x="2355951" y="1426360"/>
                <a:ext cx="768327" cy="256623"/>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5" name="Ink 54">
                <a:extLst>
                  <a:ext uri="{FF2B5EF4-FFF2-40B4-BE49-F238E27FC236}">
                    <a16:creationId xmlns:a16="http://schemas.microsoft.com/office/drawing/2014/main" id="{D352C7D2-6457-DA9C-D542-2652EB6E9F90}"/>
                  </a:ext>
                </a:extLst>
              </p14:cNvPr>
              <p14:cNvContentPartPr/>
              <p14:nvPr/>
            </p14:nvContentPartPr>
            <p14:xfrm>
              <a:off x="2313542" y="1693843"/>
              <a:ext cx="339686" cy="6885"/>
            </p14:xfrm>
          </p:contentPart>
        </mc:Choice>
        <mc:Fallback xmlns="">
          <p:pic>
            <p:nvPicPr>
              <p:cNvPr id="55" name="Ink 54">
                <a:extLst>
                  <a:ext uri="{FF2B5EF4-FFF2-40B4-BE49-F238E27FC236}">
                    <a16:creationId xmlns:a16="http://schemas.microsoft.com/office/drawing/2014/main" id="{D352C7D2-6457-DA9C-D542-2652EB6E9F90}"/>
                  </a:ext>
                </a:extLst>
              </p:cNvPr>
              <p:cNvPicPr/>
              <p:nvPr/>
            </p:nvPicPr>
            <p:blipFill>
              <a:blip r:embed="rId42"/>
              <a:stretch>
                <a:fillRect/>
              </a:stretch>
            </p:blipFill>
            <p:spPr>
              <a:xfrm>
                <a:off x="2277596" y="1568661"/>
                <a:ext cx="411218" cy="256623"/>
              </a:xfrm>
              <a:prstGeom prst="rect">
                <a:avLst/>
              </a:prstGeom>
            </p:spPr>
          </p:pic>
        </mc:Fallback>
      </mc:AlternateContent>
      <p:sp>
        <p:nvSpPr>
          <p:cNvPr id="59" name="TextBox 58">
            <a:extLst>
              <a:ext uri="{FF2B5EF4-FFF2-40B4-BE49-F238E27FC236}">
                <a16:creationId xmlns:a16="http://schemas.microsoft.com/office/drawing/2014/main" id="{D4C159BE-82C3-5009-A697-F6F16A4F01D7}"/>
              </a:ext>
            </a:extLst>
          </p:cNvPr>
          <p:cNvSpPr txBox="1"/>
          <p:nvPr/>
        </p:nvSpPr>
        <p:spPr>
          <a:xfrm>
            <a:off x="3759993" y="1223962"/>
            <a:ext cx="4296967" cy="54630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Key Observations:</a:t>
            </a:r>
            <a:endParaRPr lang="en-US" sz="1400" dirty="0">
              <a:latin typeface="Times New Roman"/>
              <a:cs typeface="Arial"/>
            </a:endParaRPr>
          </a:p>
          <a:p>
            <a:r>
              <a:rPr lang="en-US" sz="1200" b="1" dirty="0">
                <a:latin typeface="Times New Roman"/>
                <a:cs typeface="Times New Roman"/>
              </a:rPr>
              <a:t>Roles:</a:t>
            </a:r>
            <a:endParaRPr lang="en-US" sz="1200" dirty="0">
              <a:latin typeface="Times New Roman"/>
              <a:ea typeface="+mn-lt"/>
              <a:cs typeface="+mn-lt"/>
            </a:endParaRPr>
          </a:p>
          <a:p>
            <a:r>
              <a:rPr lang="en-US" sz="1100" b="1" dirty="0" err="1">
                <a:latin typeface="Times New Roman"/>
                <a:ea typeface="+mn-lt"/>
                <a:cs typeface="+mn-lt"/>
              </a:rPr>
              <a:t>Tuppence</a:t>
            </a:r>
            <a:r>
              <a:rPr lang="en-US" sz="1100" b="1" dirty="0">
                <a:latin typeface="Times New Roman"/>
                <a:ea typeface="+mn-lt"/>
                <a:cs typeface="+mn-lt"/>
              </a:rPr>
              <a:t>:</a:t>
            </a:r>
            <a:endParaRPr lang="en-US" sz="1100" dirty="0">
              <a:latin typeface="Times New Roman"/>
              <a:cs typeface="Arial"/>
            </a:endParaRPr>
          </a:p>
          <a:p>
            <a:pPr marL="285750" indent="-285750">
              <a:buFont typeface="Wingdings"/>
              <a:buChar char="Ø"/>
            </a:pPr>
            <a:r>
              <a:rPr lang="en-US" sz="1100" b="1" dirty="0">
                <a:latin typeface="Times New Roman"/>
                <a:ea typeface="+mn-lt"/>
                <a:cs typeface="+mn-lt"/>
              </a:rPr>
              <a:t>Predicted Role:</a:t>
            </a:r>
            <a:r>
              <a:rPr lang="en-US" sz="1100" dirty="0">
                <a:latin typeface="Times New Roman"/>
                <a:ea typeface="+mn-lt"/>
                <a:cs typeface="+mn-lt"/>
              </a:rPr>
              <a:t> Protagonist and Hero, showcasing bravery, intelligence, and moral principles.</a:t>
            </a:r>
            <a:endParaRPr lang="en-US" sz="1100">
              <a:latin typeface="Times New Roman"/>
              <a:cs typeface="Arial"/>
            </a:endParaRPr>
          </a:p>
          <a:p>
            <a:pPr marL="285750" indent="-285750">
              <a:buFont typeface="Wingdings"/>
              <a:buChar char="Ø"/>
            </a:pPr>
            <a:r>
              <a:rPr lang="en-US" sz="1100" b="1" dirty="0">
                <a:latin typeface="Times New Roman"/>
                <a:ea typeface="+mn-lt"/>
                <a:cs typeface="+mn-lt"/>
              </a:rPr>
              <a:t>In the Book:</a:t>
            </a:r>
            <a:r>
              <a:rPr lang="en-US" sz="1100" dirty="0">
                <a:latin typeface="Times New Roman"/>
                <a:ea typeface="+mn-lt"/>
                <a:cs typeface="+mn-lt"/>
              </a:rPr>
              <a:t> Accurately portrayed as the main driving force in solving the mystery, with cleverness and courage aligning with her role.</a:t>
            </a:r>
          </a:p>
          <a:p>
            <a:r>
              <a:rPr lang="en-US" sz="1100" b="1" dirty="0">
                <a:latin typeface="Times New Roman"/>
                <a:ea typeface="+mn-lt"/>
                <a:cs typeface="+mn-lt"/>
              </a:rPr>
              <a:t>Whittington:</a:t>
            </a:r>
            <a:endParaRPr lang="en-US" sz="1100">
              <a:latin typeface="Times New Roman"/>
              <a:cs typeface="Arial"/>
            </a:endParaRPr>
          </a:p>
          <a:p>
            <a:pPr marL="285750" indent="-285750">
              <a:buFont typeface="Wingdings"/>
              <a:buChar char="Ø"/>
            </a:pPr>
            <a:r>
              <a:rPr lang="en-US" sz="1100" b="1" dirty="0">
                <a:latin typeface="Times New Roman"/>
                <a:ea typeface="+mn-lt"/>
                <a:cs typeface="+mn-lt"/>
              </a:rPr>
              <a:t>Predicted Role:</a:t>
            </a:r>
            <a:r>
              <a:rPr lang="en-US" sz="1100" dirty="0">
                <a:latin typeface="Times New Roman"/>
                <a:ea typeface="+mn-lt"/>
                <a:cs typeface="+mn-lt"/>
              </a:rPr>
              <a:t> Antagonist and Oppressor, representing corruption and selfishness.</a:t>
            </a:r>
            <a:endParaRPr lang="en-US" sz="1100">
              <a:latin typeface="Times New Roman"/>
              <a:cs typeface="Arial"/>
            </a:endParaRPr>
          </a:p>
          <a:p>
            <a:pPr marL="285750" indent="-285750">
              <a:buFont typeface="Wingdings"/>
              <a:buChar char="Ø"/>
            </a:pPr>
            <a:r>
              <a:rPr lang="en-US" sz="1100" b="1" dirty="0">
                <a:latin typeface="Times New Roman"/>
                <a:ea typeface="+mn-lt"/>
                <a:cs typeface="+mn-lt"/>
              </a:rPr>
              <a:t>In the Book:</a:t>
            </a:r>
            <a:r>
              <a:rPr lang="en-US" sz="1100" dirty="0">
                <a:latin typeface="Times New Roman"/>
                <a:ea typeface="+mn-lt"/>
                <a:cs typeface="+mn-lt"/>
              </a:rPr>
              <a:t> Matches his role as an early villain.</a:t>
            </a:r>
          </a:p>
          <a:p>
            <a:endParaRPr lang="en-US" sz="1100" b="1" dirty="0">
              <a:latin typeface="Times New Roman"/>
              <a:cs typeface="Arial"/>
            </a:endParaRPr>
          </a:p>
          <a:p>
            <a:r>
              <a:rPr lang="en-US" sz="1400" b="1" dirty="0">
                <a:latin typeface="Times New Roman"/>
                <a:cs typeface="Times New Roman"/>
              </a:rPr>
              <a:t>Traits:</a:t>
            </a:r>
          </a:p>
          <a:p>
            <a:r>
              <a:rPr lang="en-US" sz="1100" b="1" err="1">
                <a:latin typeface="Times New Roman"/>
                <a:ea typeface="+mn-lt"/>
                <a:cs typeface="+mn-lt"/>
              </a:rPr>
              <a:t>Tuppence</a:t>
            </a:r>
            <a:r>
              <a:rPr lang="en-US" sz="1100" b="1" dirty="0">
                <a:latin typeface="Times New Roman"/>
                <a:ea typeface="+mn-lt"/>
                <a:cs typeface="+mn-lt"/>
              </a:rPr>
              <a:t>:</a:t>
            </a:r>
            <a:endParaRPr lang="en-US" sz="1100">
              <a:latin typeface="Times New Roman"/>
              <a:cs typeface="Arial"/>
            </a:endParaRPr>
          </a:p>
          <a:p>
            <a:pPr marL="285750" indent="-285750">
              <a:buFont typeface="Wingdings"/>
              <a:buChar char="Ø"/>
            </a:pPr>
            <a:r>
              <a:rPr lang="en-US" sz="1100" b="1" dirty="0">
                <a:latin typeface="Times New Roman"/>
                <a:ea typeface="+mn-lt"/>
                <a:cs typeface="+mn-lt"/>
              </a:rPr>
              <a:t>Predicted Traits:</a:t>
            </a:r>
            <a:r>
              <a:rPr lang="en-US" sz="1100" dirty="0">
                <a:latin typeface="Times New Roman"/>
                <a:ea typeface="+mn-lt"/>
                <a:cs typeface="+mn-lt"/>
              </a:rPr>
              <a:t> Strategic, assertive, supportive yet manipulative for good, morally principled.</a:t>
            </a:r>
          </a:p>
          <a:p>
            <a:pPr marL="285750" indent="-285750">
              <a:buFont typeface="Wingdings"/>
              <a:buChar char="Ø"/>
            </a:pPr>
            <a:r>
              <a:rPr lang="en-US" sz="1100" b="1" dirty="0">
                <a:latin typeface="Times New Roman"/>
                <a:ea typeface="+mn-lt"/>
                <a:cs typeface="+mn-lt"/>
              </a:rPr>
              <a:t>In the Book:</a:t>
            </a:r>
            <a:r>
              <a:rPr lang="en-US" sz="1100" dirty="0">
                <a:latin typeface="Times New Roman"/>
                <a:ea typeface="+mn-lt"/>
                <a:cs typeface="+mn-lt"/>
              </a:rPr>
              <a:t> These predictions hold true. </a:t>
            </a:r>
            <a:r>
              <a:rPr lang="en-US" sz="1100" err="1">
                <a:latin typeface="Times New Roman"/>
                <a:ea typeface="+mn-lt"/>
                <a:cs typeface="+mn-lt"/>
              </a:rPr>
              <a:t>Tuppence</a:t>
            </a:r>
            <a:r>
              <a:rPr lang="en-US" sz="1100" dirty="0">
                <a:latin typeface="Times New Roman"/>
                <a:ea typeface="+mn-lt"/>
                <a:cs typeface="+mn-lt"/>
              </a:rPr>
              <a:t> is resourceful, bold, and willing to use manipulation tactically, such as impersonating "Jane Finn" to extract information.</a:t>
            </a:r>
          </a:p>
          <a:p>
            <a:r>
              <a:rPr lang="en-US" sz="1100" b="1" dirty="0">
                <a:latin typeface="Times New Roman"/>
                <a:ea typeface="+mn-lt"/>
                <a:cs typeface="+mn-lt"/>
              </a:rPr>
              <a:t>Whittington:</a:t>
            </a:r>
          </a:p>
          <a:p>
            <a:pPr marL="285750" indent="-285750">
              <a:buFont typeface="Wingdings"/>
              <a:buChar char="Ø"/>
            </a:pPr>
            <a:r>
              <a:rPr lang="en-US" sz="1100" b="1" dirty="0">
                <a:latin typeface="Times New Roman"/>
                <a:ea typeface="+mn-lt"/>
                <a:cs typeface="+mn-lt"/>
              </a:rPr>
              <a:t>Predicted Traits:</a:t>
            </a:r>
            <a:r>
              <a:rPr lang="en-US" sz="1100" dirty="0">
                <a:latin typeface="Times New Roman"/>
                <a:ea typeface="+mn-lt"/>
                <a:cs typeface="+mn-lt"/>
              </a:rPr>
              <a:t> Arrogant, hostile, reckless, manipulative, and anxious.</a:t>
            </a:r>
          </a:p>
          <a:p>
            <a:pPr marL="285750" indent="-285750">
              <a:buFont typeface="Wingdings"/>
              <a:buChar char="Ø"/>
            </a:pPr>
            <a:r>
              <a:rPr lang="en-US" sz="1100" b="1" dirty="0">
                <a:latin typeface="Times New Roman"/>
                <a:ea typeface="+mn-lt"/>
                <a:cs typeface="+mn-lt"/>
              </a:rPr>
              <a:t>In the Book:</a:t>
            </a:r>
            <a:r>
              <a:rPr lang="en-US" sz="1100" dirty="0">
                <a:latin typeface="Times New Roman"/>
                <a:ea typeface="+mn-lt"/>
                <a:cs typeface="+mn-lt"/>
              </a:rPr>
              <a:t> Largely accurate. Whittington is manipulative and arrogant but reckless under pressure, leading to his eventual failure.</a:t>
            </a:r>
          </a:p>
          <a:p>
            <a:pPr marL="285750" indent="-285750">
              <a:buFont typeface="Wingdings"/>
              <a:buChar char="Ø"/>
            </a:pPr>
            <a:endParaRPr lang="en-US" sz="1100" dirty="0">
              <a:latin typeface="Times New Roman"/>
              <a:ea typeface="+mn-lt"/>
              <a:cs typeface="+mn-lt"/>
            </a:endParaRPr>
          </a:p>
          <a:p>
            <a:r>
              <a:rPr lang="en-US" sz="1100" dirty="0">
                <a:latin typeface="Times New Roman"/>
                <a:ea typeface="+mn-lt"/>
                <a:cs typeface="+mn-lt"/>
              </a:rPr>
              <a:t>Model struggles with people who turn villain in the later half of the story or nuanced well written villains.</a:t>
            </a:r>
          </a:p>
          <a:p>
            <a:r>
              <a:rPr lang="en-US" sz="1100" dirty="0">
                <a:latin typeface="Times New Roman"/>
                <a:ea typeface="+mn-lt"/>
                <a:cs typeface="+mn-lt"/>
              </a:rPr>
              <a:t>This is mostly due to the limited context length of the models.</a:t>
            </a:r>
          </a:p>
          <a:p>
            <a:endParaRPr lang="en-US" sz="1000" b="1" dirty="0">
              <a:latin typeface="Times New Roman"/>
              <a:ea typeface="+mn-lt"/>
              <a:cs typeface="+mn-lt"/>
            </a:endParaRPr>
          </a:p>
        </p:txBody>
      </p:sp>
    </p:spTree>
    <p:extLst>
      <p:ext uri="{BB962C8B-B14F-4D97-AF65-F5344CB8AC3E}">
        <p14:creationId xmlns:p14="http://schemas.microsoft.com/office/powerpoint/2010/main" val="107212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9">
            <a:extLst>
              <a:ext uri="{FF2B5EF4-FFF2-40B4-BE49-F238E27FC236}">
                <a16:creationId xmlns:a16="http://schemas.microsoft.com/office/drawing/2014/main" id="{302DB1D7-DBDB-391D-92B6-758773DED5E1}"/>
              </a:ext>
            </a:extLst>
          </p:cNvPr>
          <p:cNvSpPr>
            <a:spLocks noGrp="1"/>
          </p:cNvSpPr>
          <p:nvPr>
            <p:ph type="body" sz="quarter" idx="16" hasCustomPrompt="1"/>
          </p:nvPr>
        </p:nvSpPr>
        <p:spPr>
          <a:xfrm>
            <a:off x="1165394" y="3462183"/>
            <a:ext cx="5703492" cy="346075"/>
          </a:xfrm>
          <a:prstGeom prst="rect">
            <a:avLst/>
          </a:prstGeom>
        </p:spPr>
        <p:txBody>
          <a:bodyPr vert="horz" lIns="91440" tIns="45720" rIns="91440" bIns="45720" anchor="t"/>
          <a:lstStyle>
            <a:lvl1pPr>
              <a:defRPr sz="2250" b="0" i="0" baseline="0">
                <a:solidFill>
                  <a:schemeClr val="bg1"/>
                </a:solidFill>
                <a:latin typeface="Arial"/>
                <a:cs typeface="Arial"/>
              </a:defRPr>
            </a:lvl1pPr>
          </a:lstStyle>
          <a:p>
            <a:r>
              <a:rPr lang="en-US"/>
              <a:t>Om Sai Krishna Madhav Lella</a:t>
            </a:r>
          </a:p>
        </p:txBody>
      </p:sp>
      <p:sp>
        <p:nvSpPr>
          <p:cNvPr id="7" name="Text Placeholder 7">
            <a:extLst>
              <a:ext uri="{FF2B5EF4-FFF2-40B4-BE49-F238E27FC236}">
                <a16:creationId xmlns:a16="http://schemas.microsoft.com/office/drawing/2014/main" id="{1A6C90B6-6AD3-7AA3-F623-C48F3588DFA1}"/>
              </a:ext>
            </a:extLst>
          </p:cNvPr>
          <p:cNvSpPr>
            <a:spLocks noGrp="1"/>
          </p:cNvSpPr>
          <p:nvPr>
            <p:ph type="body" sz="quarter" idx="18" hasCustomPrompt="1"/>
          </p:nvPr>
        </p:nvSpPr>
        <p:spPr>
          <a:xfrm>
            <a:off x="1165393" y="1484286"/>
            <a:ext cx="10470925" cy="865189"/>
          </a:xfrm>
          <a:prstGeom prst="rect">
            <a:avLst/>
          </a:prstGeom>
        </p:spPr>
        <p:txBody>
          <a:bodyPr vert="horz" lIns="91440" tIns="45720" rIns="91440" bIns="45720" anchor="t"/>
          <a:lstStyle>
            <a:lvl1pPr>
              <a:defRPr sz="5600" b="1">
                <a:solidFill>
                  <a:srgbClr val="FFFFFF"/>
                </a:solidFill>
                <a:latin typeface="Arial"/>
                <a:cs typeface="Arial"/>
              </a:defRPr>
            </a:lvl1pPr>
          </a:lstStyle>
          <a:p>
            <a:pPr lvl="0"/>
            <a:r>
              <a:rPr lang="en-US"/>
              <a:t>Narrative Theme Identification</a:t>
            </a:r>
          </a:p>
        </p:txBody>
      </p:sp>
    </p:spTree>
    <p:extLst>
      <p:ext uri="{BB962C8B-B14F-4D97-AF65-F5344CB8AC3E}">
        <p14:creationId xmlns:p14="http://schemas.microsoft.com/office/powerpoint/2010/main" val="3017416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289A51-95F3-EEB3-77B8-301B01FEE50B}"/>
              </a:ext>
            </a:extLst>
          </p:cNvPr>
          <p:cNvSpPr>
            <a:spLocks noGrp="1"/>
          </p:cNvSpPr>
          <p:nvPr>
            <p:ph type="sldNum" sz="quarter" idx="12"/>
          </p:nvPr>
        </p:nvSpPr>
        <p:spPr/>
        <p:txBody>
          <a:bodyPr/>
          <a:lstStyle/>
          <a:p>
            <a:pPr algn="r"/>
            <a:fld id="{73AD0363-BBEA-5A4C-BB5B-A2508ACEB79D}" type="slidenum">
              <a:rPr lang="en-US" smtClean="0">
                <a:cs typeface="Helvetica Light"/>
              </a:rPr>
              <a:pPr algn="r"/>
              <a:t>15</a:t>
            </a:fld>
            <a:r>
              <a:rPr lang="en-US"/>
              <a:t> </a:t>
            </a:r>
          </a:p>
        </p:txBody>
      </p:sp>
      <p:sp>
        <p:nvSpPr>
          <p:cNvPr id="3" name="Footer Placeholder 2">
            <a:extLst>
              <a:ext uri="{FF2B5EF4-FFF2-40B4-BE49-F238E27FC236}">
                <a16:creationId xmlns:a16="http://schemas.microsoft.com/office/drawing/2014/main" id="{A3907B72-D54E-005C-ED6F-AF5892F93473}"/>
              </a:ext>
            </a:extLst>
          </p:cNvPr>
          <p:cNvSpPr>
            <a:spLocks noGrp="1"/>
          </p:cNvSpPr>
          <p:nvPr>
            <p:ph type="ftr" sz="quarter" idx="3"/>
          </p:nvPr>
        </p:nvSpPr>
        <p:spPr/>
        <p:txBody>
          <a:bodyPr/>
          <a:lstStyle/>
          <a:p>
            <a:r>
              <a:rPr lang="en-US" dirty="0"/>
              <a:t>Task 3: Narrative Theme Identification</a:t>
            </a:r>
          </a:p>
        </p:txBody>
      </p:sp>
      <p:sp>
        <p:nvSpPr>
          <p:cNvPr id="4" name="Title 3">
            <a:extLst>
              <a:ext uri="{FF2B5EF4-FFF2-40B4-BE49-F238E27FC236}">
                <a16:creationId xmlns:a16="http://schemas.microsoft.com/office/drawing/2014/main" id="{A3692144-5DFC-9360-2C9A-08BF1E2B76C8}"/>
              </a:ext>
            </a:extLst>
          </p:cNvPr>
          <p:cNvSpPr>
            <a:spLocks noGrp="1"/>
          </p:cNvSpPr>
          <p:nvPr>
            <p:ph type="title"/>
          </p:nvPr>
        </p:nvSpPr>
        <p:spPr/>
        <p:txBody>
          <a:bodyPr/>
          <a:lstStyle/>
          <a:p>
            <a:r>
              <a:rPr lang="en-US">
                <a:latin typeface="Times New Roman"/>
                <a:cs typeface="Times New Roman"/>
              </a:rPr>
              <a:t>Task 3: Narrative Theme Identification</a:t>
            </a:r>
          </a:p>
        </p:txBody>
      </p:sp>
      <p:sp>
        <p:nvSpPr>
          <p:cNvPr id="5" name="Content Placeholder 4">
            <a:extLst>
              <a:ext uri="{FF2B5EF4-FFF2-40B4-BE49-F238E27FC236}">
                <a16:creationId xmlns:a16="http://schemas.microsoft.com/office/drawing/2014/main" id="{8FCFC18E-68E5-FC92-AE6F-DD807FDFB2F2}"/>
              </a:ext>
            </a:extLst>
          </p:cNvPr>
          <p:cNvSpPr>
            <a:spLocks noGrp="1"/>
          </p:cNvSpPr>
          <p:nvPr>
            <p:ph idx="1"/>
          </p:nvPr>
        </p:nvSpPr>
        <p:spPr>
          <a:xfrm>
            <a:off x="774598" y="1459721"/>
            <a:ext cx="10972799" cy="4614508"/>
          </a:xfrm>
        </p:spPr>
        <p:txBody>
          <a:bodyPr lIns="38396" tIns="19198" rIns="38396" bIns="19198" anchor="t">
            <a:noAutofit/>
          </a:bodyPr>
          <a:lstStyle/>
          <a:p>
            <a:pPr>
              <a:lnSpc>
                <a:spcPct val="170000"/>
              </a:lnSpc>
              <a:spcBef>
                <a:spcPts val="0"/>
              </a:spcBef>
            </a:pPr>
            <a:r>
              <a:rPr lang="en-US" sz="3200" b="1" dirty="0">
                <a:latin typeface="Times New Roman"/>
                <a:cs typeface="Times New Roman"/>
              </a:rPr>
              <a:t>Objectives: </a:t>
            </a:r>
            <a:endParaRPr lang="en-US" sz="3200" dirty="0">
              <a:latin typeface="Times New Roman"/>
              <a:cs typeface="Times New Roman"/>
            </a:endParaRPr>
          </a:p>
          <a:p>
            <a:pPr marL="342900" indent="-342900">
              <a:lnSpc>
                <a:spcPct val="170000"/>
              </a:lnSpc>
              <a:spcBef>
                <a:spcPts val="0"/>
              </a:spcBef>
              <a:buChar char="•"/>
            </a:pPr>
            <a:r>
              <a:rPr lang="en-US" sz="2400" dirty="0">
                <a:latin typeface="Times New Roman"/>
                <a:ea typeface="+mn-lt"/>
                <a:cs typeface="+mn-lt"/>
              </a:rPr>
              <a:t>Uncover latent narrative themes within an unsupervised dataset</a:t>
            </a:r>
            <a:r>
              <a:rPr lang="en-US" sz="2400" dirty="0">
                <a:latin typeface="Times New Roman"/>
                <a:ea typeface="+mn-lt"/>
                <a:cs typeface="Times New Roman"/>
              </a:rPr>
              <a:t>.</a:t>
            </a:r>
            <a:endParaRPr lang="en-US" sz="2400" dirty="0">
              <a:latin typeface="Times New Roman"/>
            </a:endParaRPr>
          </a:p>
          <a:p>
            <a:pPr>
              <a:lnSpc>
                <a:spcPct val="170000"/>
              </a:lnSpc>
              <a:spcBef>
                <a:spcPts val="0"/>
              </a:spcBef>
            </a:pPr>
            <a:endParaRPr lang="en-US" sz="2400">
              <a:latin typeface="Times New Roman"/>
              <a:cs typeface="Times New Roman"/>
            </a:endParaRPr>
          </a:p>
          <a:p>
            <a:pPr marL="342900" indent="-342900">
              <a:lnSpc>
                <a:spcPct val="170000"/>
              </a:lnSpc>
              <a:spcBef>
                <a:spcPts val="0"/>
              </a:spcBef>
              <a:buChar char="•"/>
            </a:pPr>
            <a:r>
              <a:rPr lang="en-US" sz="2400" dirty="0">
                <a:latin typeface="Times New Roman"/>
                <a:cs typeface="Times New Roman"/>
              </a:rPr>
              <a:t>Computationally efficient on the large corpus of data by limiting the number of prompts made to LLM.</a:t>
            </a:r>
          </a:p>
          <a:p>
            <a:pPr>
              <a:lnSpc>
                <a:spcPct val="170000"/>
              </a:lnSpc>
              <a:spcBef>
                <a:spcPts val="0"/>
              </a:spcBef>
            </a:pPr>
            <a:endParaRPr lang="en-US" sz="2400">
              <a:latin typeface="Times New Roman" panose="02020603050405020304" pitchFamily="18" charset="0"/>
              <a:cs typeface="Times New Roman" panose="02020603050405020304" pitchFamily="18" charset="0"/>
            </a:endParaRPr>
          </a:p>
          <a:p>
            <a:pPr algn="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38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F319C2-D431-25A0-D589-93BBF85A6BD3}"/>
              </a:ext>
            </a:extLst>
          </p:cNvPr>
          <p:cNvSpPr>
            <a:spLocks noGrp="1"/>
          </p:cNvSpPr>
          <p:nvPr>
            <p:ph type="sldNum" sz="quarter" idx="12"/>
          </p:nvPr>
        </p:nvSpPr>
        <p:spPr/>
        <p:txBody>
          <a:bodyPr/>
          <a:lstStyle/>
          <a:p>
            <a:pPr algn="r"/>
            <a:fld id="{73AD0363-BBEA-5A4C-BB5B-A2508ACEB79D}" type="slidenum">
              <a:rPr lang="en-US" smtClean="0">
                <a:cs typeface="Helvetica Light"/>
              </a:rPr>
              <a:pPr algn="r"/>
              <a:t>16</a:t>
            </a:fld>
            <a:r>
              <a:rPr lang="en-US"/>
              <a:t> </a:t>
            </a:r>
          </a:p>
        </p:txBody>
      </p:sp>
      <p:sp>
        <p:nvSpPr>
          <p:cNvPr id="3" name="Footer Placeholder 2">
            <a:extLst>
              <a:ext uri="{FF2B5EF4-FFF2-40B4-BE49-F238E27FC236}">
                <a16:creationId xmlns:a16="http://schemas.microsoft.com/office/drawing/2014/main" id="{3EF58144-10B1-9BD0-49B8-878BAFE4EA6A}"/>
              </a:ext>
            </a:extLst>
          </p:cNvPr>
          <p:cNvSpPr>
            <a:spLocks noGrp="1"/>
          </p:cNvSpPr>
          <p:nvPr>
            <p:ph type="ftr" sz="quarter" idx="3"/>
          </p:nvPr>
        </p:nvSpPr>
        <p:spPr/>
        <p:txBody>
          <a:bodyPr/>
          <a:lstStyle/>
          <a:p>
            <a:r>
              <a:rPr lang="en-US">
                <a:latin typeface="Times New Roman"/>
                <a:cs typeface="Times New Roman"/>
              </a:rPr>
              <a:t>Methodology</a:t>
            </a:r>
            <a:endParaRPr lang="en-US">
              <a:latin typeface="Arial"/>
              <a:cs typeface="Times New Roman"/>
            </a:endParaRPr>
          </a:p>
        </p:txBody>
      </p:sp>
      <p:sp>
        <p:nvSpPr>
          <p:cNvPr id="4" name="Title 3">
            <a:extLst>
              <a:ext uri="{FF2B5EF4-FFF2-40B4-BE49-F238E27FC236}">
                <a16:creationId xmlns:a16="http://schemas.microsoft.com/office/drawing/2014/main" id="{65A5DF39-FCC1-B6FE-7608-346C7A5EE7D3}"/>
              </a:ext>
            </a:extLst>
          </p:cNvPr>
          <p:cNvSpPr>
            <a:spLocks noGrp="1"/>
          </p:cNvSpPr>
          <p:nvPr>
            <p:ph type="title"/>
          </p:nvPr>
        </p:nvSpPr>
        <p:spPr/>
        <p:txBody>
          <a:bodyPr/>
          <a:lstStyle/>
          <a:p>
            <a:r>
              <a:rPr lang="en-US">
                <a:latin typeface="Times New Roman"/>
                <a:cs typeface="Times New Roman"/>
              </a:rPr>
              <a:t>Methodology</a:t>
            </a:r>
            <a:endParaRPr lang="en-US"/>
          </a:p>
        </p:txBody>
      </p:sp>
      <p:pic>
        <p:nvPicPr>
          <p:cNvPr id="5" name="Picture 4">
            <a:extLst>
              <a:ext uri="{FF2B5EF4-FFF2-40B4-BE49-F238E27FC236}">
                <a16:creationId xmlns:a16="http://schemas.microsoft.com/office/drawing/2014/main" id="{1F9441BE-8671-D2EA-3D33-C2C5F7AC2959}"/>
              </a:ext>
            </a:extLst>
          </p:cNvPr>
          <p:cNvPicPr>
            <a:picLocks noChangeAspect="1"/>
          </p:cNvPicPr>
          <p:nvPr/>
        </p:nvPicPr>
        <p:blipFill>
          <a:blip r:embed="rId2"/>
          <a:stretch>
            <a:fillRect/>
          </a:stretch>
        </p:blipFill>
        <p:spPr>
          <a:xfrm>
            <a:off x="549639" y="1266274"/>
            <a:ext cx="11092719" cy="4325452"/>
          </a:xfrm>
          <a:prstGeom prst="rect">
            <a:avLst/>
          </a:prstGeom>
        </p:spPr>
      </p:pic>
    </p:spTree>
    <p:extLst>
      <p:ext uri="{BB962C8B-B14F-4D97-AF65-F5344CB8AC3E}">
        <p14:creationId xmlns:p14="http://schemas.microsoft.com/office/powerpoint/2010/main" val="424309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EEDD7-DC4C-7E4A-3921-F6DE95F95440}"/>
              </a:ext>
            </a:extLst>
          </p:cNvPr>
          <p:cNvSpPr>
            <a:spLocks noGrp="1"/>
          </p:cNvSpPr>
          <p:nvPr>
            <p:ph type="sldNum" sz="quarter" idx="12"/>
          </p:nvPr>
        </p:nvSpPr>
        <p:spPr/>
        <p:txBody>
          <a:bodyPr/>
          <a:lstStyle/>
          <a:p>
            <a:pPr algn="r"/>
            <a:fld id="{73AD0363-BBEA-5A4C-BB5B-A2508ACEB79D}" type="slidenum">
              <a:rPr lang="en-US" smtClean="0">
                <a:cs typeface="Helvetica Light"/>
              </a:rPr>
              <a:pPr algn="r"/>
              <a:t>17</a:t>
            </a:fld>
            <a:r>
              <a:rPr lang="en-US"/>
              <a:t> </a:t>
            </a:r>
          </a:p>
        </p:txBody>
      </p:sp>
      <p:sp>
        <p:nvSpPr>
          <p:cNvPr id="3" name="Footer Placeholder 2">
            <a:extLst>
              <a:ext uri="{FF2B5EF4-FFF2-40B4-BE49-F238E27FC236}">
                <a16:creationId xmlns:a16="http://schemas.microsoft.com/office/drawing/2014/main" id="{CC21A29B-0125-474F-EA5C-391D0E4CE4C1}"/>
              </a:ext>
            </a:extLst>
          </p:cNvPr>
          <p:cNvSpPr>
            <a:spLocks noGrp="1"/>
          </p:cNvSpPr>
          <p:nvPr>
            <p:ph type="ftr" sz="quarter" idx="3"/>
          </p:nvPr>
        </p:nvSpPr>
        <p:spPr/>
        <p:txBody>
          <a:bodyPr/>
          <a:lstStyle/>
          <a:p>
            <a:r>
              <a:rPr lang="en-US">
                <a:latin typeface="Times New Roman"/>
                <a:cs typeface="Times New Roman"/>
              </a:rPr>
              <a:t>Models and Algorithms Used</a:t>
            </a:r>
            <a:endParaRPr lang="en-US" u="sng"/>
          </a:p>
        </p:txBody>
      </p:sp>
      <p:sp>
        <p:nvSpPr>
          <p:cNvPr id="4" name="Title 3">
            <a:extLst>
              <a:ext uri="{FF2B5EF4-FFF2-40B4-BE49-F238E27FC236}">
                <a16:creationId xmlns:a16="http://schemas.microsoft.com/office/drawing/2014/main" id="{1CB13C63-0660-603C-4F48-82B9274EA8B7}"/>
              </a:ext>
            </a:extLst>
          </p:cNvPr>
          <p:cNvSpPr>
            <a:spLocks noGrp="1"/>
          </p:cNvSpPr>
          <p:nvPr>
            <p:ph type="title"/>
          </p:nvPr>
        </p:nvSpPr>
        <p:spPr/>
        <p:txBody>
          <a:bodyPr/>
          <a:lstStyle/>
          <a:p>
            <a:r>
              <a:rPr lang="en-US">
                <a:latin typeface="Times New Roman"/>
                <a:cs typeface="Times New Roman"/>
              </a:rPr>
              <a:t>Models and Algorithms Used</a:t>
            </a:r>
            <a:endParaRPr lang="en-US"/>
          </a:p>
        </p:txBody>
      </p:sp>
      <p:sp>
        <p:nvSpPr>
          <p:cNvPr id="5" name="Content Placeholder 4">
            <a:extLst>
              <a:ext uri="{FF2B5EF4-FFF2-40B4-BE49-F238E27FC236}">
                <a16:creationId xmlns:a16="http://schemas.microsoft.com/office/drawing/2014/main" id="{E051A1E8-DC62-B66D-1C50-CBA1550CD1E9}"/>
              </a:ext>
            </a:extLst>
          </p:cNvPr>
          <p:cNvSpPr>
            <a:spLocks noGrp="1"/>
          </p:cNvSpPr>
          <p:nvPr>
            <p:ph idx="1"/>
          </p:nvPr>
        </p:nvSpPr>
        <p:spPr>
          <a:xfrm>
            <a:off x="772511" y="1181188"/>
            <a:ext cx="10047693" cy="5056093"/>
          </a:xfrm>
        </p:spPr>
        <p:txBody>
          <a:bodyPr lIns="38396" tIns="19198" rIns="38396" bIns="19198" anchor="t">
            <a:noAutofit/>
          </a:bodyPr>
          <a:lstStyle/>
          <a:p>
            <a:pPr marL="285750" indent="-285750">
              <a:spcBef>
                <a:spcPts val="0"/>
              </a:spcBef>
              <a:spcAft>
                <a:spcPts val="400"/>
              </a:spcAft>
              <a:buChar char="•"/>
            </a:pPr>
            <a:r>
              <a:rPr lang="en-US" sz="2000" b="1" dirty="0">
                <a:latin typeface="Times New Roman"/>
                <a:ea typeface="+mn-lt"/>
                <a:cs typeface="+mn-lt"/>
              </a:rPr>
              <a:t>all-MiniLM-L6-v2:</a:t>
            </a:r>
            <a:r>
              <a:rPr lang="en-US" sz="2000" dirty="0">
                <a:latin typeface="Times New Roman"/>
                <a:ea typeface="+mn-lt"/>
                <a:cs typeface="+mn-lt"/>
              </a:rPr>
              <a:t> Used to convert chunks of text into dense vector embeddings for semantic representation.</a:t>
            </a:r>
          </a:p>
          <a:p>
            <a:pPr marL="285750" indent="-285750">
              <a:spcBef>
                <a:spcPts val="0"/>
              </a:spcBef>
              <a:spcAft>
                <a:spcPts val="400"/>
              </a:spcAft>
              <a:buChar char="•"/>
            </a:pPr>
            <a:endParaRPr lang="en-US" sz="2000" dirty="0">
              <a:latin typeface="Times New Roman"/>
              <a:ea typeface="+mn-lt"/>
              <a:cs typeface="+mn-lt"/>
            </a:endParaRPr>
          </a:p>
          <a:p>
            <a:pPr marL="285750" indent="-285750">
              <a:spcBef>
                <a:spcPts val="0"/>
              </a:spcBef>
              <a:spcAft>
                <a:spcPts val="400"/>
              </a:spcAft>
              <a:buChar char="•"/>
            </a:pPr>
            <a:r>
              <a:rPr lang="en-US" sz="2000" b="1" dirty="0">
                <a:latin typeface="Times New Roman"/>
                <a:ea typeface="+mn-lt"/>
                <a:cs typeface="+mn-lt"/>
              </a:rPr>
              <a:t>UMAP:</a:t>
            </a:r>
            <a:r>
              <a:rPr lang="en-US" sz="2000" dirty="0">
                <a:latin typeface="Times New Roman"/>
                <a:ea typeface="+mn-lt"/>
                <a:cs typeface="+mn-lt"/>
              </a:rPr>
              <a:t> Applies dimensionality reduction to the embeddings, making them easier to visualize and process.</a:t>
            </a:r>
          </a:p>
          <a:p>
            <a:pPr marL="285750" indent="-285750">
              <a:spcBef>
                <a:spcPts val="0"/>
              </a:spcBef>
              <a:spcAft>
                <a:spcPts val="400"/>
              </a:spcAft>
              <a:buChar char="•"/>
            </a:pPr>
            <a:endParaRPr lang="en-US" sz="2000" dirty="0">
              <a:latin typeface="Times New Roman"/>
              <a:ea typeface="+mn-lt"/>
              <a:cs typeface="+mn-lt"/>
            </a:endParaRPr>
          </a:p>
          <a:p>
            <a:pPr marL="285750" indent="-285750">
              <a:spcBef>
                <a:spcPts val="0"/>
              </a:spcBef>
              <a:spcAft>
                <a:spcPts val="400"/>
              </a:spcAft>
              <a:buChar char="•"/>
            </a:pPr>
            <a:r>
              <a:rPr lang="en-US" sz="2000" b="1" dirty="0">
                <a:latin typeface="Times New Roman"/>
                <a:ea typeface="+mn-lt"/>
                <a:cs typeface="+mn-lt"/>
              </a:rPr>
              <a:t>HDBSCAN:</a:t>
            </a:r>
            <a:r>
              <a:rPr lang="en-US" sz="2000" dirty="0">
                <a:latin typeface="Times New Roman"/>
                <a:ea typeface="+mn-lt"/>
                <a:cs typeface="+mn-lt"/>
              </a:rPr>
              <a:t> Utilized for clustering the reduced embeddings, helping identify patterns and groupings in the data.</a:t>
            </a:r>
          </a:p>
          <a:p>
            <a:pPr marL="285750" indent="-285750">
              <a:spcBef>
                <a:spcPts val="0"/>
              </a:spcBef>
              <a:spcAft>
                <a:spcPts val="400"/>
              </a:spcAft>
              <a:buChar char="•"/>
            </a:pPr>
            <a:endParaRPr lang="en-US" sz="2000" dirty="0">
              <a:latin typeface="Times New Roman"/>
              <a:ea typeface="+mn-lt"/>
              <a:cs typeface="+mn-lt"/>
            </a:endParaRPr>
          </a:p>
          <a:p>
            <a:pPr marL="285750" indent="-285750">
              <a:spcBef>
                <a:spcPts val="0"/>
              </a:spcBef>
              <a:spcAft>
                <a:spcPts val="400"/>
              </a:spcAft>
              <a:buChar char="•"/>
            </a:pPr>
            <a:r>
              <a:rPr lang="en-US" sz="2000" b="1" dirty="0">
                <a:latin typeface="Times New Roman"/>
                <a:ea typeface="+mn-lt"/>
                <a:cs typeface="+mn-lt"/>
              </a:rPr>
              <a:t>c-TF-IDF and </a:t>
            </a:r>
            <a:r>
              <a:rPr lang="en-US" sz="2000" b="1" err="1">
                <a:latin typeface="Times New Roman"/>
                <a:ea typeface="+mn-lt"/>
                <a:cs typeface="+mn-lt"/>
              </a:rPr>
              <a:t>KeyBERTInspired</a:t>
            </a:r>
            <a:r>
              <a:rPr lang="en-US" sz="2000" b="1" dirty="0">
                <a:latin typeface="Times New Roman"/>
                <a:ea typeface="+mn-lt"/>
                <a:cs typeface="+mn-lt"/>
              </a:rPr>
              <a:t>:</a:t>
            </a:r>
            <a:r>
              <a:rPr lang="en-US" sz="2000" dirty="0">
                <a:latin typeface="Times New Roman"/>
                <a:ea typeface="+mn-lt"/>
                <a:cs typeface="+mn-lt"/>
              </a:rPr>
              <a:t> Extracts and refines key terms from each cluster by weighting terms based on their frequency and significance.</a:t>
            </a:r>
          </a:p>
          <a:p>
            <a:pPr>
              <a:spcBef>
                <a:spcPts val="0"/>
              </a:spcBef>
              <a:spcAft>
                <a:spcPts val="400"/>
              </a:spcAft>
            </a:pPr>
            <a:endParaRPr lang="en-US" sz="2000" dirty="0">
              <a:latin typeface="Times New Roman"/>
              <a:ea typeface="+mn-lt"/>
              <a:cs typeface="Times New Roman"/>
            </a:endParaRPr>
          </a:p>
          <a:p>
            <a:pPr marL="285750" indent="-285750">
              <a:spcBef>
                <a:spcPts val="0"/>
              </a:spcBef>
              <a:spcAft>
                <a:spcPts val="400"/>
              </a:spcAft>
              <a:buChar char="•"/>
            </a:pPr>
            <a:r>
              <a:rPr lang="en-US" sz="2000" b="1" dirty="0">
                <a:latin typeface="Times New Roman"/>
                <a:ea typeface="+mn-lt"/>
                <a:cs typeface="+mn-lt"/>
              </a:rPr>
              <a:t>Mistral-7B-Instruct-v0.3:</a:t>
            </a:r>
            <a:r>
              <a:rPr lang="en-US" sz="2000" dirty="0">
                <a:latin typeface="Times New Roman"/>
                <a:ea typeface="+mn-lt"/>
                <a:cs typeface="+mn-lt"/>
              </a:rPr>
              <a:t> Leverages a language model to label and classify the narrative themes within each cluster based on their content.</a:t>
            </a:r>
          </a:p>
          <a:p>
            <a:pPr marL="285750" indent="-285750">
              <a:spcBef>
                <a:spcPts val="0"/>
              </a:spcBef>
              <a:spcAft>
                <a:spcPts val="400"/>
              </a:spcAft>
              <a:buChar char="•"/>
            </a:pPr>
            <a:endParaRPr lang="en-US" sz="2000" dirty="0">
              <a:latin typeface="Times New Roman"/>
              <a:cs typeface="Times New Roman"/>
            </a:endParaRPr>
          </a:p>
          <a:p>
            <a:pPr marL="285750" indent="-285750">
              <a:spcBef>
                <a:spcPts val="0"/>
              </a:spcBef>
              <a:spcAft>
                <a:spcPts val="400"/>
              </a:spcAft>
              <a:buChar char="•"/>
            </a:pPr>
            <a:endParaRPr lang="en-US" sz="2000" dirty="0">
              <a:latin typeface="Times New Roman"/>
              <a:cs typeface="Times New Roman"/>
            </a:endParaRPr>
          </a:p>
        </p:txBody>
      </p:sp>
      <p:sp>
        <p:nvSpPr>
          <p:cNvPr id="12" name="Content Placeholder 4">
            <a:extLst>
              <a:ext uri="{FF2B5EF4-FFF2-40B4-BE49-F238E27FC236}">
                <a16:creationId xmlns:a16="http://schemas.microsoft.com/office/drawing/2014/main" id="{58FD68F9-21BF-32F8-A547-3B6C853B9D1B}"/>
              </a:ext>
            </a:extLst>
          </p:cNvPr>
          <p:cNvSpPr txBox="1">
            <a:spLocks/>
          </p:cNvSpPr>
          <p:nvPr/>
        </p:nvSpPr>
        <p:spPr>
          <a:xfrm>
            <a:off x="6530118" y="1270173"/>
            <a:ext cx="5422798" cy="2183488"/>
          </a:xfrm>
          <a:prstGeom prst="rect">
            <a:avLst/>
          </a:prstGeom>
        </p:spPr>
        <p:txBody>
          <a:bodyPr lIns="38396" tIns="19198" rIns="38396" bIns="19198">
            <a:normAutofit/>
          </a:bodyPr>
          <a:lstStyle>
            <a:lvl1pPr marL="0" indent="0" algn="l" defTabSz="457120" rtl="0" eaLnBrk="1" latinLnBrk="0" hangingPunct="1">
              <a:lnSpc>
                <a:spcPct val="90000"/>
              </a:lnSpc>
              <a:spcBef>
                <a:spcPct val="20000"/>
              </a:spcBef>
              <a:buFont typeface="Arial"/>
              <a:buNone/>
              <a:defRPr sz="2800" b="0" i="0" kern="1200">
                <a:solidFill>
                  <a:schemeClr val="tx1"/>
                </a:solidFill>
                <a:latin typeface="+mn-lt"/>
                <a:ea typeface="+mn-ea"/>
                <a:cs typeface="Helvetica Light"/>
              </a:defRPr>
            </a:lvl1pPr>
            <a:lvl2pPr marL="457120"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2pPr>
            <a:lvl3pPr marL="91423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3pPr>
            <a:lvl4pPr marL="137135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4pPr>
            <a:lvl5pPr marL="1828478"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5pPr>
            <a:lvl6pPr marL="2514157" indent="-228560" algn="l" defTabSz="457120" rtl="0" eaLnBrk="1" latinLnBrk="0" hangingPunct="1">
              <a:spcBef>
                <a:spcPct val="20000"/>
              </a:spcBef>
              <a:buFont typeface="Arial"/>
              <a:buChar char="•"/>
              <a:defRPr sz="2000" kern="1200">
                <a:solidFill>
                  <a:schemeClr val="tx1"/>
                </a:solidFill>
                <a:latin typeface="+mn-lt"/>
                <a:ea typeface="+mn-ea"/>
                <a:cs typeface="+mn-cs"/>
              </a:defRPr>
            </a:lvl6pPr>
            <a:lvl7pPr marL="2971277" indent="-228560" algn="l" defTabSz="457120" rtl="0" eaLnBrk="1" latinLnBrk="0" hangingPunct="1">
              <a:spcBef>
                <a:spcPct val="20000"/>
              </a:spcBef>
              <a:buFont typeface="Arial"/>
              <a:buChar char="•"/>
              <a:defRPr sz="2000" kern="1200">
                <a:solidFill>
                  <a:schemeClr val="tx1"/>
                </a:solidFill>
                <a:latin typeface="+mn-lt"/>
                <a:ea typeface="+mn-ea"/>
                <a:cs typeface="+mn-cs"/>
              </a:defRPr>
            </a:lvl7pPr>
            <a:lvl8pPr marL="3428396" indent="-228560" algn="l" defTabSz="457120" rtl="0" eaLnBrk="1" latinLnBrk="0" hangingPunct="1">
              <a:spcBef>
                <a:spcPct val="20000"/>
              </a:spcBef>
              <a:buFont typeface="Arial"/>
              <a:buChar char="•"/>
              <a:defRPr sz="2000" kern="1200">
                <a:solidFill>
                  <a:schemeClr val="tx1"/>
                </a:solidFill>
                <a:latin typeface="+mn-lt"/>
                <a:ea typeface="+mn-ea"/>
                <a:cs typeface="+mn-cs"/>
              </a:defRPr>
            </a:lvl8pPr>
            <a:lvl9pPr marL="3885516" indent="-228560" algn="l" defTabSz="45712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07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FBE91B-7C02-EE71-C50D-C37F23613559}"/>
              </a:ext>
            </a:extLst>
          </p:cNvPr>
          <p:cNvSpPr>
            <a:spLocks noGrp="1"/>
          </p:cNvSpPr>
          <p:nvPr>
            <p:ph type="sldNum" sz="quarter" idx="12"/>
          </p:nvPr>
        </p:nvSpPr>
        <p:spPr/>
        <p:txBody>
          <a:bodyPr/>
          <a:lstStyle/>
          <a:p>
            <a:pPr algn="r"/>
            <a:fld id="{73AD0363-BBEA-5A4C-BB5B-A2508ACEB79D}" type="slidenum">
              <a:rPr lang="en-US" smtClean="0">
                <a:cs typeface="Helvetica Light"/>
              </a:rPr>
              <a:pPr algn="r"/>
              <a:t>18</a:t>
            </a:fld>
            <a:r>
              <a:rPr lang="en-US"/>
              <a:t> </a:t>
            </a:r>
          </a:p>
        </p:txBody>
      </p:sp>
      <p:sp>
        <p:nvSpPr>
          <p:cNvPr id="3" name="Footer Placeholder 2">
            <a:extLst>
              <a:ext uri="{FF2B5EF4-FFF2-40B4-BE49-F238E27FC236}">
                <a16:creationId xmlns:a16="http://schemas.microsoft.com/office/drawing/2014/main" id="{A53BF82D-546B-4ECD-B8E4-A317759858BB}"/>
              </a:ext>
            </a:extLst>
          </p:cNvPr>
          <p:cNvSpPr>
            <a:spLocks noGrp="1"/>
          </p:cNvSpPr>
          <p:nvPr>
            <p:ph type="ftr" sz="quarter" idx="3"/>
          </p:nvPr>
        </p:nvSpPr>
        <p:spPr/>
        <p:txBody>
          <a:bodyPr/>
          <a:lstStyle/>
          <a:p>
            <a:r>
              <a:rPr lang="en-US" dirty="0">
                <a:latin typeface="Times New Roman"/>
                <a:cs typeface="Times New Roman"/>
              </a:rPr>
              <a:t>Performance Validation</a:t>
            </a:r>
            <a:endParaRPr lang="en-US"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A1A5DC02-C495-480A-54CD-5F76E4C72E07}"/>
              </a:ext>
            </a:extLst>
          </p:cNvPr>
          <p:cNvSpPr>
            <a:spLocks noGrp="1"/>
          </p:cNvSpPr>
          <p:nvPr>
            <p:ph type="title"/>
          </p:nvPr>
        </p:nvSpPr>
        <p:spPr/>
        <p:txBody>
          <a:bodyPr/>
          <a:lstStyle/>
          <a:p>
            <a:r>
              <a:rPr lang="en-US" dirty="0">
                <a:latin typeface="Times New Roman"/>
                <a:cs typeface="Times New Roman"/>
              </a:rPr>
              <a:t>Performance Validation</a:t>
            </a:r>
            <a:endParaRPr lang="en-US" dirty="0">
              <a:latin typeface="Times New Roman" panose="02020603050405020304" pitchFamily="18" charset="0"/>
              <a:cs typeface="Times New Roman" panose="02020603050405020304" pitchFamily="18" charset="0"/>
            </a:endParaRPr>
          </a:p>
        </p:txBody>
      </p:sp>
      <p:sp>
        <p:nvSpPr>
          <p:cNvPr id="13" name="Content Placeholder 4">
            <a:extLst>
              <a:ext uri="{FF2B5EF4-FFF2-40B4-BE49-F238E27FC236}">
                <a16:creationId xmlns:a16="http://schemas.microsoft.com/office/drawing/2014/main" id="{8C35F632-0B5D-32AC-BA0E-1D2E0FC4C39D}"/>
              </a:ext>
            </a:extLst>
          </p:cNvPr>
          <p:cNvSpPr>
            <a:spLocks noGrp="1"/>
          </p:cNvSpPr>
          <p:nvPr>
            <p:ph idx="1"/>
          </p:nvPr>
        </p:nvSpPr>
        <p:spPr>
          <a:xfrm>
            <a:off x="772511" y="1268631"/>
            <a:ext cx="10047693" cy="5056093"/>
          </a:xfrm>
        </p:spPr>
        <p:txBody>
          <a:bodyPr lIns="38396" tIns="19198" rIns="38396" bIns="19198" anchor="t">
            <a:noAutofit/>
          </a:bodyPr>
          <a:lstStyle/>
          <a:p>
            <a:pPr>
              <a:spcBef>
                <a:spcPts val="0"/>
              </a:spcBef>
              <a:spcAft>
                <a:spcPts val="400"/>
              </a:spcAft>
            </a:pPr>
            <a:endParaRPr lang="en-US" sz="2400" dirty="0">
              <a:latin typeface="Times New Roman"/>
              <a:ea typeface="+mn-lt"/>
              <a:cs typeface="+mn-lt"/>
            </a:endParaRPr>
          </a:p>
          <a:p>
            <a:pPr marL="285750" indent="-285750">
              <a:spcBef>
                <a:spcPts val="0"/>
              </a:spcBef>
              <a:spcAft>
                <a:spcPts val="400"/>
              </a:spcAft>
              <a:buChar char="•"/>
            </a:pPr>
            <a:endParaRPr lang="en-US" sz="2400" dirty="0">
              <a:latin typeface="Times New Roman"/>
              <a:cs typeface="Times New Roman"/>
            </a:endParaRPr>
          </a:p>
          <a:p>
            <a:pPr marL="285750" indent="-285750">
              <a:spcBef>
                <a:spcPts val="0"/>
              </a:spcBef>
              <a:spcAft>
                <a:spcPts val="400"/>
              </a:spcAft>
              <a:buChar char="•"/>
            </a:pPr>
            <a:endParaRPr lang="en-US" sz="2400" dirty="0">
              <a:latin typeface="Times New Roman"/>
              <a:cs typeface="Times New Roman"/>
            </a:endParaRPr>
          </a:p>
        </p:txBody>
      </p:sp>
      <p:sp>
        <p:nvSpPr>
          <p:cNvPr id="15" name="Content Placeholder 4">
            <a:extLst>
              <a:ext uri="{FF2B5EF4-FFF2-40B4-BE49-F238E27FC236}">
                <a16:creationId xmlns:a16="http://schemas.microsoft.com/office/drawing/2014/main" id="{48E40116-8FE1-9C80-6132-6BD0723696E9}"/>
              </a:ext>
            </a:extLst>
          </p:cNvPr>
          <p:cNvSpPr txBox="1">
            <a:spLocks/>
          </p:cNvSpPr>
          <p:nvPr/>
        </p:nvSpPr>
        <p:spPr>
          <a:xfrm>
            <a:off x="924911" y="1421031"/>
            <a:ext cx="5494432" cy="4662601"/>
          </a:xfrm>
          <a:prstGeom prst="rect">
            <a:avLst/>
          </a:prstGeom>
        </p:spPr>
        <p:txBody>
          <a:bodyPr lIns="38396" tIns="19198" rIns="38396" bIns="19198" anchor="t">
            <a:noAutofit/>
          </a:bodyPr>
          <a:lstStyle>
            <a:lvl1pPr marL="0" indent="0" algn="l" defTabSz="457120" rtl="0" eaLnBrk="1" latinLnBrk="0" hangingPunct="1">
              <a:lnSpc>
                <a:spcPct val="90000"/>
              </a:lnSpc>
              <a:spcBef>
                <a:spcPct val="20000"/>
              </a:spcBef>
              <a:buFont typeface="Arial"/>
              <a:buNone/>
              <a:defRPr sz="2800" b="0" i="0" kern="1200">
                <a:solidFill>
                  <a:schemeClr val="tx1"/>
                </a:solidFill>
                <a:latin typeface="+mn-lt"/>
                <a:ea typeface="+mn-ea"/>
                <a:cs typeface="Helvetica Light"/>
              </a:defRPr>
            </a:lvl1pPr>
            <a:lvl2pPr marL="457120"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2pPr>
            <a:lvl3pPr marL="91423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3pPr>
            <a:lvl4pPr marL="137135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4pPr>
            <a:lvl5pPr marL="1828478"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5pPr>
            <a:lvl6pPr marL="2514157" indent="-228560" algn="l" defTabSz="457120" rtl="0" eaLnBrk="1" latinLnBrk="0" hangingPunct="1">
              <a:spcBef>
                <a:spcPct val="20000"/>
              </a:spcBef>
              <a:buFont typeface="Arial"/>
              <a:buChar char="•"/>
              <a:defRPr sz="2000" kern="1200">
                <a:solidFill>
                  <a:schemeClr val="tx1"/>
                </a:solidFill>
                <a:latin typeface="+mn-lt"/>
                <a:ea typeface="+mn-ea"/>
                <a:cs typeface="+mn-cs"/>
              </a:defRPr>
            </a:lvl6pPr>
            <a:lvl7pPr marL="2971277" indent="-228560" algn="l" defTabSz="457120" rtl="0" eaLnBrk="1" latinLnBrk="0" hangingPunct="1">
              <a:spcBef>
                <a:spcPct val="20000"/>
              </a:spcBef>
              <a:buFont typeface="Arial"/>
              <a:buChar char="•"/>
              <a:defRPr sz="2000" kern="1200">
                <a:solidFill>
                  <a:schemeClr val="tx1"/>
                </a:solidFill>
                <a:latin typeface="+mn-lt"/>
                <a:ea typeface="+mn-ea"/>
                <a:cs typeface="+mn-cs"/>
              </a:defRPr>
            </a:lvl7pPr>
            <a:lvl8pPr marL="3428396" indent="-228560" algn="l" defTabSz="457120" rtl="0" eaLnBrk="1" latinLnBrk="0" hangingPunct="1">
              <a:spcBef>
                <a:spcPct val="20000"/>
              </a:spcBef>
              <a:buFont typeface="Arial"/>
              <a:buChar char="•"/>
              <a:defRPr sz="2000" kern="1200">
                <a:solidFill>
                  <a:schemeClr val="tx1"/>
                </a:solidFill>
                <a:latin typeface="+mn-lt"/>
                <a:ea typeface="+mn-ea"/>
                <a:cs typeface="+mn-cs"/>
              </a:defRPr>
            </a:lvl8pPr>
            <a:lvl9pPr marL="3885516" indent="-228560" algn="l" defTabSz="45712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400"/>
              </a:spcAft>
            </a:pPr>
            <a:r>
              <a:rPr lang="en-US" sz="1800" dirty="0">
                <a:latin typeface="Times New Roman"/>
                <a:ea typeface="+mn-lt"/>
                <a:cs typeface="+mn-lt"/>
              </a:rPr>
              <a:t>We performed a total of ten iterations by varying the min cluster size from 50 to 500. After that, we evaluated the performance of each iteration by evaluating the coherence scores of top 25 clusters in each iteration.</a:t>
            </a:r>
          </a:p>
          <a:p>
            <a:pPr>
              <a:spcBef>
                <a:spcPts val="0"/>
              </a:spcBef>
              <a:spcAft>
                <a:spcPts val="400"/>
              </a:spcAft>
            </a:pPr>
            <a:endParaRPr lang="en-US" sz="1800" dirty="0">
              <a:latin typeface="Times New Roman"/>
              <a:ea typeface="+mn-lt"/>
              <a:cs typeface="+mn-lt"/>
            </a:endParaRPr>
          </a:p>
          <a:p>
            <a:pPr>
              <a:spcBef>
                <a:spcPts val="0"/>
              </a:spcBef>
              <a:spcAft>
                <a:spcPts val="400"/>
              </a:spcAft>
            </a:pPr>
            <a:endParaRPr lang="en-US" sz="1800" dirty="0">
              <a:latin typeface="Times New Roman"/>
              <a:ea typeface="+mn-lt"/>
              <a:cs typeface="+mn-lt"/>
            </a:endParaRPr>
          </a:p>
          <a:p>
            <a:pPr>
              <a:spcBef>
                <a:spcPts val="0"/>
              </a:spcBef>
              <a:spcAft>
                <a:spcPts val="400"/>
              </a:spcAft>
            </a:pPr>
            <a:endParaRPr lang="en-US" sz="1800" dirty="0">
              <a:latin typeface="Times New Roman"/>
              <a:ea typeface="+mn-lt"/>
              <a:cs typeface="+mn-lt"/>
            </a:endParaRPr>
          </a:p>
          <a:p>
            <a:r>
              <a:rPr lang="en-US" sz="1800" b="1" dirty="0">
                <a:latin typeface="Times New Roman"/>
                <a:ea typeface="+mn-lt"/>
                <a:cs typeface="+mn-lt"/>
              </a:rPr>
              <a:t>Coherence Score (</a:t>
            </a:r>
            <a:r>
              <a:rPr lang="en-US" sz="1800" b="1" err="1">
                <a:latin typeface="Times New Roman"/>
                <a:ea typeface="+mn-lt"/>
                <a:cs typeface="+mn-lt"/>
              </a:rPr>
              <a:t>c_v</a:t>
            </a:r>
            <a:r>
              <a:rPr lang="en-US" sz="1800" b="1" dirty="0">
                <a:latin typeface="Times New Roman"/>
                <a:ea typeface="+mn-lt"/>
                <a:cs typeface="+mn-lt"/>
              </a:rPr>
              <a:t>): </a:t>
            </a:r>
            <a:r>
              <a:rPr lang="en-US" sz="1800" dirty="0">
                <a:latin typeface="Times New Roman"/>
                <a:ea typeface="+mn-lt"/>
                <a:cs typeface="+mn-lt"/>
              </a:rPr>
              <a:t> </a:t>
            </a:r>
            <a:endParaRPr lang="en-US" sz="1800" b="1" dirty="0">
              <a:latin typeface="Times New Roman"/>
              <a:ea typeface="+mn-lt"/>
              <a:cs typeface="+mn-lt"/>
            </a:endParaRPr>
          </a:p>
          <a:p>
            <a:pPr>
              <a:spcBef>
                <a:spcPts val="0"/>
              </a:spcBef>
              <a:spcAft>
                <a:spcPts val="400"/>
              </a:spcAft>
            </a:pPr>
            <a:r>
              <a:rPr lang="en-US" sz="1800" dirty="0">
                <a:latin typeface="Times New Roman"/>
                <a:ea typeface="+mn-lt"/>
                <a:cs typeface="+mn-lt"/>
              </a:rPr>
              <a:t>The '</a:t>
            </a:r>
            <a:r>
              <a:rPr lang="en-US" sz="1800" err="1">
                <a:latin typeface="Times New Roman"/>
                <a:ea typeface="+mn-lt"/>
                <a:cs typeface="+mn-lt"/>
              </a:rPr>
              <a:t>c_v</a:t>
            </a:r>
            <a:r>
              <a:rPr lang="en-US" sz="1800" dirty="0">
                <a:latin typeface="Times New Roman"/>
                <a:ea typeface="+mn-lt"/>
                <a:cs typeface="+mn-lt"/>
              </a:rPr>
              <a:t>' coherence score measures the semantic coherence of the words within a narrative cluster. It calculates the degree to which the top words of a cluster co-occur in the corpus. A higher '</a:t>
            </a:r>
            <a:r>
              <a:rPr lang="en-US" sz="1800" err="1">
                <a:latin typeface="Times New Roman"/>
                <a:ea typeface="+mn-lt"/>
                <a:cs typeface="+mn-lt"/>
              </a:rPr>
              <a:t>c_v</a:t>
            </a:r>
            <a:r>
              <a:rPr lang="en-US" sz="1800" dirty="0">
                <a:latin typeface="Times New Roman"/>
                <a:ea typeface="+mn-lt"/>
                <a:cs typeface="+mn-lt"/>
              </a:rPr>
              <a:t>' score indicates more meaningful and interpretable narratives.</a:t>
            </a:r>
          </a:p>
          <a:p>
            <a:pPr marL="285750" indent="-285750">
              <a:spcBef>
                <a:spcPts val="0"/>
              </a:spcBef>
              <a:spcAft>
                <a:spcPts val="400"/>
              </a:spcAft>
              <a:buFont typeface="Arial"/>
              <a:buChar char="•"/>
            </a:pPr>
            <a:endParaRPr lang="en-US" sz="1800" dirty="0">
              <a:latin typeface="Times New Roman"/>
              <a:cs typeface="Times New Roman"/>
            </a:endParaRPr>
          </a:p>
          <a:p>
            <a:pPr marL="285750" indent="-285750">
              <a:spcBef>
                <a:spcPts val="0"/>
              </a:spcBef>
              <a:spcAft>
                <a:spcPts val="400"/>
              </a:spcAft>
              <a:buFont typeface="Arial"/>
              <a:buChar char="•"/>
            </a:pPr>
            <a:endParaRPr lang="en-US" sz="1800" dirty="0">
              <a:latin typeface="Times New Roman"/>
              <a:cs typeface="Times New Roman"/>
            </a:endParaRPr>
          </a:p>
        </p:txBody>
      </p:sp>
      <p:pic>
        <p:nvPicPr>
          <p:cNvPr id="16" name="Picture 15" descr="A graph with blue lines and red stars&#10;&#10;Description automatically generated">
            <a:extLst>
              <a:ext uri="{FF2B5EF4-FFF2-40B4-BE49-F238E27FC236}">
                <a16:creationId xmlns:a16="http://schemas.microsoft.com/office/drawing/2014/main" id="{6B510502-EE2C-14B5-99CA-5DD108748FDC}"/>
              </a:ext>
            </a:extLst>
          </p:cNvPr>
          <p:cNvPicPr>
            <a:picLocks noChangeAspect="1"/>
          </p:cNvPicPr>
          <p:nvPr/>
        </p:nvPicPr>
        <p:blipFill>
          <a:blip r:embed="rId2"/>
          <a:stretch>
            <a:fillRect/>
          </a:stretch>
        </p:blipFill>
        <p:spPr>
          <a:xfrm>
            <a:off x="6420787" y="1550234"/>
            <a:ext cx="5714998" cy="3389025"/>
          </a:xfrm>
          <a:prstGeom prst="rect">
            <a:avLst/>
          </a:prstGeom>
        </p:spPr>
      </p:pic>
    </p:spTree>
    <p:extLst>
      <p:ext uri="{BB962C8B-B14F-4D97-AF65-F5344CB8AC3E}">
        <p14:creationId xmlns:p14="http://schemas.microsoft.com/office/powerpoint/2010/main" val="194602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2BAA85-B85E-32E4-25DF-28F266DBD7CD}"/>
              </a:ext>
            </a:extLst>
          </p:cNvPr>
          <p:cNvSpPr>
            <a:spLocks noGrp="1"/>
          </p:cNvSpPr>
          <p:nvPr>
            <p:ph type="sldNum" sz="quarter" idx="12"/>
          </p:nvPr>
        </p:nvSpPr>
        <p:spPr/>
        <p:txBody>
          <a:bodyPr/>
          <a:lstStyle/>
          <a:p>
            <a:pPr algn="r"/>
            <a:fld id="{73AD0363-BBEA-5A4C-BB5B-A2508ACEB79D}" type="slidenum">
              <a:rPr lang="en-US" smtClean="0">
                <a:cs typeface="Helvetica Light"/>
              </a:rPr>
              <a:pPr algn="r"/>
              <a:t>19</a:t>
            </a:fld>
            <a:r>
              <a:rPr lang="en-US"/>
              <a:t> </a:t>
            </a:r>
          </a:p>
        </p:txBody>
      </p:sp>
      <p:sp>
        <p:nvSpPr>
          <p:cNvPr id="3" name="Footer Placeholder 2">
            <a:extLst>
              <a:ext uri="{FF2B5EF4-FFF2-40B4-BE49-F238E27FC236}">
                <a16:creationId xmlns:a16="http://schemas.microsoft.com/office/drawing/2014/main" id="{8988665F-8FA8-DCA7-9197-A70FD9AE4676}"/>
              </a:ext>
            </a:extLst>
          </p:cNvPr>
          <p:cNvSpPr>
            <a:spLocks noGrp="1"/>
          </p:cNvSpPr>
          <p:nvPr>
            <p:ph type="ftr" sz="quarter" idx="3"/>
          </p:nvPr>
        </p:nvSpPr>
        <p:spPr/>
        <p:txBody>
          <a:bodyPr/>
          <a:lstStyle/>
          <a:p>
            <a:r>
              <a:rPr lang="en-US" dirty="0"/>
              <a:t>Discovered Narratives</a:t>
            </a:r>
          </a:p>
        </p:txBody>
      </p:sp>
      <p:sp>
        <p:nvSpPr>
          <p:cNvPr id="4" name="Title 3">
            <a:extLst>
              <a:ext uri="{FF2B5EF4-FFF2-40B4-BE49-F238E27FC236}">
                <a16:creationId xmlns:a16="http://schemas.microsoft.com/office/drawing/2014/main" id="{F7FFCE3A-EF54-BD18-A6DF-FF76D047B1E0}"/>
              </a:ext>
            </a:extLst>
          </p:cNvPr>
          <p:cNvSpPr>
            <a:spLocks noGrp="1"/>
          </p:cNvSpPr>
          <p:nvPr>
            <p:ph type="title"/>
          </p:nvPr>
        </p:nvSpPr>
        <p:spPr/>
        <p:txBody>
          <a:bodyPr/>
          <a:lstStyle/>
          <a:p>
            <a:r>
              <a:rPr lang="en-US" dirty="0">
                <a:latin typeface="Times New Roman"/>
                <a:cs typeface="Times New Roman"/>
              </a:rPr>
              <a:t>Discovered Narratives in the Entire Corpus</a:t>
            </a:r>
            <a:endParaRPr lang="en-US" dirty="0"/>
          </a:p>
        </p:txBody>
      </p:sp>
      <p:pic>
        <p:nvPicPr>
          <p:cNvPr id="6" name="Picture 5" descr="A graph with blue bars&#10;&#10;Description automatically generated">
            <a:extLst>
              <a:ext uri="{FF2B5EF4-FFF2-40B4-BE49-F238E27FC236}">
                <a16:creationId xmlns:a16="http://schemas.microsoft.com/office/drawing/2014/main" id="{64DBA55B-039C-B6D1-4E7F-A3161FD5DDA6}"/>
              </a:ext>
            </a:extLst>
          </p:cNvPr>
          <p:cNvPicPr>
            <a:picLocks noChangeAspect="1"/>
          </p:cNvPicPr>
          <p:nvPr/>
        </p:nvPicPr>
        <p:blipFill>
          <a:blip r:embed="rId2"/>
          <a:stretch>
            <a:fillRect/>
          </a:stretch>
        </p:blipFill>
        <p:spPr>
          <a:xfrm>
            <a:off x="1749869" y="1092132"/>
            <a:ext cx="8687697" cy="5192975"/>
          </a:xfrm>
          <a:prstGeom prst="rect">
            <a:avLst/>
          </a:prstGeom>
        </p:spPr>
      </p:pic>
    </p:spTree>
    <p:extLst>
      <p:ext uri="{BB962C8B-B14F-4D97-AF65-F5344CB8AC3E}">
        <p14:creationId xmlns:p14="http://schemas.microsoft.com/office/powerpoint/2010/main" val="125712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t>2</a:t>
            </a:fld>
            <a:r>
              <a:rPr lang="en-US"/>
              <a:t> </a:t>
            </a:r>
            <a:endParaRPr/>
          </a:p>
        </p:txBody>
      </p:sp>
      <p:sp>
        <p:nvSpPr>
          <p:cNvPr id="144" name="Google Shape;144;p16"/>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p>
            <a:r>
              <a:rPr lang="en-US" dirty="0"/>
              <a:t>Problem Description</a:t>
            </a:r>
          </a:p>
        </p:txBody>
      </p:sp>
      <p:sp>
        <p:nvSpPr>
          <p:cNvPr id="145" name="Google Shape;145;p16"/>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p>
            <a:r>
              <a:rPr lang="en-US" dirty="0">
                <a:latin typeface="Times New Roman"/>
                <a:cs typeface="Times New Roman"/>
                <a:sym typeface="Times New Roman"/>
              </a:rPr>
              <a:t>Problem Description</a:t>
            </a:r>
            <a:endParaRPr dirty="0"/>
          </a:p>
        </p:txBody>
      </p:sp>
      <p:sp>
        <p:nvSpPr>
          <p:cNvPr id="146" name="Google Shape;146;p16"/>
          <p:cNvSpPr txBox="1">
            <a:spLocks noGrp="1"/>
          </p:cNvSpPr>
          <p:nvPr>
            <p:ph type="body" idx="1"/>
          </p:nvPr>
        </p:nvSpPr>
        <p:spPr>
          <a:xfrm>
            <a:off x="774598" y="1088836"/>
            <a:ext cx="10972799" cy="5376506"/>
          </a:xfrm>
          <a:prstGeom prst="rect">
            <a:avLst/>
          </a:prstGeom>
          <a:noFill/>
          <a:ln>
            <a:noFill/>
          </a:ln>
        </p:spPr>
        <p:txBody>
          <a:bodyPr spcFirstLastPara="1" wrap="square" lIns="38375" tIns="19175" rIns="38375" bIns="19175" anchor="t" anchorCtr="0">
            <a:noAutofit/>
          </a:bodyPr>
          <a:lstStyle/>
          <a:p>
            <a:pPr marL="0" indent="0">
              <a:lnSpc>
                <a:spcPct val="170000"/>
              </a:lnSpc>
              <a:spcBef>
                <a:spcPts val="0"/>
              </a:spcBef>
            </a:pPr>
            <a:r>
              <a:rPr lang="en-US" sz="2000" b="1" dirty="0">
                <a:solidFill>
                  <a:srgbClr val="000000"/>
                </a:solidFill>
                <a:latin typeface="Times New Roman"/>
                <a:cs typeface="Times New Roman"/>
              </a:rPr>
              <a:t>Motivation: </a:t>
            </a:r>
            <a:endParaRPr lang="en-US" sz="2000" dirty="0">
              <a:latin typeface="Times New Roman"/>
            </a:endParaRPr>
          </a:p>
          <a:p>
            <a:pPr marL="0" indent="0">
              <a:lnSpc>
                <a:spcPct val="170000"/>
              </a:lnSpc>
              <a:spcBef>
                <a:spcPts val="0"/>
              </a:spcBef>
            </a:pPr>
            <a:r>
              <a:rPr lang="en-US" sz="1800" dirty="0">
                <a:solidFill>
                  <a:srgbClr val="000000"/>
                </a:solidFill>
                <a:latin typeface="Times New Roman"/>
              </a:rPr>
              <a:t>This project aims to explore the potential of NLP methods in understanding the deeper dynamics of character roles, themes, and interactions in literature.</a:t>
            </a:r>
            <a:endParaRPr lang="en-US" sz="1800" dirty="0">
              <a:latin typeface="Times New Roman"/>
            </a:endParaRPr>
          </a:p>
          <a:p>
            <a:pPr marL="0" indent="0">
              <a:lnSpc>
                <a:spcPct val="170000"/>
              </a:lnSpc>
              <a:spcBef>
                <a:spcPts val="0"/>
              </a:spcBef>
            </a:pPr>
            <a:endParaRPr lang="en-US" sz="1800" dirty="0">
              <a:solidFill>
                <a:srgbClr val="000000"/>
              </a:solidFill>
              <a:latin typeface="Times New Roman"/>
            </a:endParaRPr>
          </a:p>
          <a:p>
            <a:pPr marL="0" indent="0">
              <a:lnSpc>
                <a:spcPct val="170000"/>
              </a:lnSpc>
              <a:spcBef>
                <a:spcPts val="0"/>
              </a:spcBef>
            </a:pPr>
            <a:r>
              <a:rPr lang="en-US" sz="2000" b="1" dirty="0">
                <a:solidFill>
                  <a:srgbClr val="000000"/>
                </a:solidFill>
                <a:latin typeface="Times New Roman"/>
                <a:cs typeface="Times New Roman"/>
                <a:sym typeface="Times New Roman"/>
              </a:rPr>
              <a:t>Objective: </a:t>
            </a:r>
            <a:endParaRPr lang="en-US" sz="2000" dirty="0">
              <a:solidFill>
                <a:srgbClr val="000000"/>
              </a:solidFill>
              <a:latin typeface="Times New Roman"/>
            </a:endParaRPr>
          </a:p>
          <a:p>
            <a:pPr marL="0" indent="0">
              <a:lnSpc>
                <a:spcPct val="170000"/>
              </a:lnSpc>
              <a:spcBef>
                <a:spcPts val="0"/>
              </a:spcBef>
            </a:pPr>
            <a:r>
              <a:rPr lang="en-US" sz="1800" dirty="0">
                <a:solidFill>
                  <a:srgbClr val="000000"/>
                </a:solidFill>
                <a:latin typeface="Times New Roman"/>
                <a:sym typeface="Times New Roman"/>
              </a:rPr>
              <a:t>To develop and implement diverse methods for analyzing character roles, themes, and interactions between characters in novels.</a:t>
            </a:r>
            <a:endParaRPr lang="en-US" sz="1800" dirty="0">
              <a:solidFill>
                <a:srgbClr val="000000"/>
              </a:solidFill>
              <a:latin typeface="Times New Roman"/>
            </a:endParaRPr>
          </a:p>
          <a:p>
            <a:pPr marL="0" indent="0">
              <a:lnSpc>
                <a:spcPct val="170000"/>
              </a:lnSpc>
              <a:spcBef>
                <a:spcPts val="0"/>
              </a:spcBef>
            </a:pPr>
            <a:endParaRPr lang="en-US" sz="1800" dirty="0">
              <a:latin typeface="Times New Roman"/>
            </a:endParaRPr>
          </a:p>
          <a:p>
            <a:pPr marL="0" indent="0">
              <a:lnSpc>
                <a:spcPct val="170000"/>
              </a:lnSpc>
              <a:spcBef>
                <a:spcPts val="0"/>
              </a:spcBef>
            </a:pPr>
            <a:r>
              <a:rPr lang="en-US" sz="2000" b="1" dirty="0">
                <a:latin typeface="Times New Roman"/>
                <a:cs typeface="Times New Roman"/>
              </a:rPr>
              <a:t>Dataset Used:</a:t>
            </a:r>
            <a:endParaRPr lang="en-US" sz="2000" dirty="0">
              <a:latin typeface="Times New Roman"/>
            </a:endParaRPr>
          </a:p>
          <a:p>
            <a:pPr marL="0" indent="0">
              <a:lnSpc>
                <a:spcPct val="170000"/>
              </a:lnSpc>
              <a:spcBef>
                <a:spcPts val="0"/>
              </a:spcBef>
            </a:pPr>
            <a:r>
              <a:rPr lang="en-US" sz="1800" dirty="0">
                <a:latin typeface="Times New Roman"/>
              </a:rPr>
              <a:t>We used a collection of 3,036 English books, written by 142 authors from the Gutenberg Dataset, for our analysis in various steps of the project.</a:t>
            </a:r>
          </a:p>
        </p:txBody>
      </p:sp>
    </p:spTree>
    <p:extLst>
      <p:ext uri="{BB962C8B-B14F-4D97-AF65-F5344CB8AC3E}">
        <p14:creationId xmlns:p14="http://schemas.microsoft.com/office/powerpoint/2010/main" val="2873602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2BAA85-B85E-32E4-25DF-28F266DBD7CD}"/>
              </a:ext>
            </a:extLst>
          </p:cNvPr>
          <p:cNvSpPr>
            <a:spLocks noGrp="1"/>
          </p:cNvSpPr>
          <p:nvPr>
            <p:ph type="sldNum" sz="quarter" idx="12"/>
          </p:nvPr>
        </p:nvSpPr>
        <p:spPr/>
        <p:txBody>
          <a:bodyPr/>
          <a:lstStyle/>
          <a:p>
            <a:pPr algn="r"/>
            <a:fld id="{73AD0363-BBEA-5A4C-BB5B-A2508ACEB79D}" type="slidenum">
              <a:rPr lang="en-US" smtClean="0">
                <a:cs typeface="Helvetica Light"/>
              </a:rPr>
              <a:pPr algn="r"/>
              <a:t>20</a:t>
            </a:fld>
            <a:r>
              <a:rPr lang="en-US"/>
              <a:t> </a:t>
            </a:r>
          </a:p>
        </p:txBody>
      </p:sp>
      <p:sp>
        <p:nvSpPr>
          <p:cNvPr id="3" name="Footer Placeholder 2">
            <a:extLst>
              <a:ext uri="{FF2B5EF4-FFF2-40B4-BE49-F238E27FC236}">
                <a16:creationId xmlns:a16="http://schemas.microsoft.com/office/drawing/2014/main" id="{8988665F-8FA8-DCA7-9197-A70FD9AE4676}"/>
              </a:ext>
            </a:extLst>
          </p:cNvPr>
          <p:cNvSpPr>
            <a:spLocks noGrp="1"/>
          </p:cNvSpPr>
          <p:nvPr>
            <p:ph type="ftr" sz="quarter" idx="3"/>
          </p:nvPr>
        </p:nvSpPr>
        <p:spPr/>
        <p:txBody>
          <a:bodyPr/>
          <a:lstStyle/>
          <a:p>
            <a:r>
              <a:rPr lang="en-US" dirty="0"/>
              <a:t>Discovered Narratives</a:t>
            </a:r>
          </a:p>
        </p:txBody>
      </p:sp>
      <p:sp>
        <p:nvSpPr>
          <p:cNvPr id="4" name="Title 3">
            <a:extLst>
              <a:ext uri="{FF2B5EF4-FFF2-40B4-BE49-F238E27FC236}">
                <a16:creationId xmlns:a16="http://schemas.microsoft.com/office/drawing/2014/main" id="{F7FFCE3A-EF54-BD18-A6DF-FF76D047B1E0}"/>
              </a:ext>
            </a:extLst>
          </p:cNvPr>
          <p:cNvSpPr>
            <a:spLocks noGrp="1"/>
          </p:cNvSpPr>
          <p:nvPr>
            <p:ph type="title"/>
          </p:nvPr>
        </p:nvSpPr>
        <p:spPr/>
        <p:txBody>
          <a:bodyPr/>
          <a:lstStyle/>
          <a:p>
            <a:r>
              <a:rPr lang="en-US" dirty="0">
                <a:latin typeface="Times New Roman"/>
                <a:cs typeface="Times New Roman"/>
              </a:rPr>
              <a:t>Discovered Narratives in </a:t>
            </a:r>
            <a:r>
              <a:rPr lang="en-US" i="1" dirty="0">
                <a:latin typeface="Times New Roman"/>
                <a:cs typeface="Times New Roman"/>
              </a:rPr>
              <a:t>The Secret Adversary</a:t>
            </a:r>
            <a:endParaRPr lang="en-US" i="1"/>
          </a:p>
        </p:txBody>
      </p:sp>
      <p:pic>
        <p:nvPicPr>
          <p:cNvPr id="7" name="Picture 6" descr="A bar graph with text&#10;&#10;Description automatically generated">
            <a:extLst>
              <a:ext uri="{FF2B5EF4-FFF2-40B4-BE49-F238E27FC236}">
                <a16:creationId xmlns:a16="http://schemas.microsoft.com/office/drawing/2014/main" id="{AB2027D4-1EDB-C933-9259-8EB196E76425}"/>
              </a:ext>
            </a:extLst>
          </p:cNvPr>
          <p:cNvPicPr>
            <a:picLocks noChangeAspect="1"/>
          </p:cNvPicPr>
          <p:nvPr/>
        </p:nvPicPr>
        <p:blipFill>
          <a:blip r:embed="rId2"/>
          <a:stretch>
            <a:fillRect/>
          </a:stretch>
        </p:blipFill>
        <p:spPr>
          <a:xfrm>
            <a:off x="1693333" y="1092201"/>
            <a:ext cx="8813030" cy="5273962"/>
          </a:xfrm>
          <a:prstGeom prst="rect">
            <a:avLst/>
          </a:prstGeom>
        </p:spPr>
      </p:pic>
    </p:spTree>
    <p:extLst>
      <p:ext uri="{BB962C8B-B14F-4D97-AF65-F5344CB8AC3E}">
        <p14:creationId xmlns:p14="http://schemas.microsoft.com/office/powerpoint/2010/main" val="65832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9">
            <a:extLst>
              <a:ext uri="{FF2B5EF4-FFF2-40B4-BE49-F238E27FC236}">
                <a16:creationId xmlns:a16="http://schemas.microsoft.com/office/drawing/2014/main" id="{302DB1D7-DBDB-391D-92B6-758773DED5E1}"/>
              </a:ext>
            </a:extLst>
          </p:cNvPr>
          <p:cNvSpPr>
            <a:spLocks noGrp="1"/>
          </p:cNvSpPr>
          <p:nvPr>
            <p:ph type="body" sz="quarter" idx="16" hasCustomPrompt="1"/>
          </p:nvPr>
        </p:nvSpPr>
        <p:spPr>
          <a:xfrm>
            <a:off x="1165394" y="3462183"/>
            <a:ext cx="5703492" cy="346075"/>
          </a:xfrm>
          <a:prstGeom prst="rect">
            <a:avLst/>
          </a:prstGeom>
        </p:spPr>
        <p:txBody>
          <a:bodyPr vert="horz"/>
          <a:lstStyle>
            <a:lvl1pPr>
              <a:defRPr sz="2250" b="0" i="0" baseline="0">
                <a:solidFill>
                  <a:schemeClr val="bg1"/>
                </a:solidFill>
                <a:latin typeface="Arial"/>
                <a:cs typeface="Arial"/>
              </a:defRPr>
            </a:lvl1pPr>
          </a:lstStyle>
          <a:p>
            <a:pPr lvl="0"/>
            <a:r>
              <a:rPr lang="en-US" dirty="0"/>
              <a:t>Jeeva Saravana Bhavanandam</a:t>
            </a:r>
          </a:p>
        </p:txBody>
      </p:sp>
      <p:sp>
        <p:nvSpPr>
          <p:cNvPr id="7" name="Text Placeholder 7">
            <a:extLst>
              <a:ext uri="{FF2B5EF4-FFF2-40B4-BE49-F238E27FC236}">
                <a16:creationId xmlns:a16="http://schemas.microsoft.com/office/drawing/2014/main" id="{1A6C90B6-6AD3-7AA3-F623-C48F3588DFA1}"/>
              </a:ext>
            </a:extLst>
          </p:cNvPr>
          <p:cNvSpPr>
            <a:spLocks noGrp="1"/>
          </p:cNvSpPr>
          <p:nvPr>
            <p:ph type="body" sz="quarter" idx="18" hasCustomPrompt="1"/>
          </p:nvPr>
        </p:nvSpPr>
        <p:spPr>
          <a:xfrm>
            <a:off x="1165393" y="1484286"/>
            <a:ext cx="9548137" cy="865189"/>
          </a:xfrm>
          <a:prstGeom prst="rect">
            <a:avLst/>
          </a:prstGeom>
        </p:spPr>
        <p:txBody>
          <a:bodyPr vert="horz"/>
          <a:lstStyle>
            <a:lvl1pPr>
              <a:defRPr sz="5600" b="1">
                <a:solidFill>
                  <a:srgbClr val="FFFFFF"/>
                </a:solidFill>
                <a:latin typeface="Arial"/>
                <a:cs typeface="Arial"/>
              </a:defRPr>
            </a:lvl1pPr>
          </a:lstStyle>
          <a:p>
            <a:pPr lvl="0"/>
            <a:r>
              <a:rPr lang="en-US" dirty="0"/>
              <a:t>Narrative Explanation Generation</a:t>
            </a:r>
          </a:p>
        </p:txBody>
      </p:sp>
    </p:spTree>
    <p:extLst>
      <p:ext uri="{BB962C8B-B14F-4D97-AF65-F5344CB8AC3E}">
        <p14:creationId xmlns:p14="http://schemas.microsoft.com/office/powerpoint/2010/main" val="1400014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289A51-95F3-EEB3-77B8-301B01FEE50B}"/>
              </a:ext>
            </a:extLst>
          </p:cNvPr>
          <p:cNvSpPr>
            <a:spLocks noGrp="1"/>
          </p:cNvSpPr>
          <p:nvPr>
            <p:ph type="sldNum" sz="quarter" idx="12"/>
          </p:nvPr>
        </p:nvSpPr>
        <p:spPr/>
        <p:txBody>
          <a:bodyPr/>
          <a:lstStyle/>
          <a:p>
            <a:pPr algn="r"/>
            <a:fld id="{73AD0363-BBEA-5A4C-BB5B-A2508ACEB79D}" type="slidenum">
              <a:rPr lang="en-US" smtClean="0">
                <a:cs typeface="Helvetica Light"/>
              </a:rPr>
              <a:pPr algn="r"/>
              <a:t>22</a:t>
            </a:fld>
            <a:r>
              <a:rPr lang="en-US"/>
              <a:t> </a:t>
            </a:r>
            <a:endParaRPr lang="en-US" dirty="0"/>
          </a:p>
        </p:txBody>
      </p:sp>
      <p:sp>
        <p:nvSpPr>
          <p:cNvPr id="3" name="Footer Placeholder 2">
            <a:extLst>
              <a:ext uri="{FF2B5EF4-FFF2-40B4-BE49-F238E27FC236}">
                <a16:creationId xmlns:a16="http://schemas.microsoft.com/office/drawing/2014/main" id="{A3907B72-D54E-005C-ED6F-AF5892F93473}"/>
              </a:ext>
            </a:extLst>
          </p:cNvPr>
          <p:cNvSpPr>
            <a:spLocks noGrp="1"/>
          </p:cNvSpPr>
          <p:nvPr>
            <p:ph type="ftr" sz="quarter" idx="3"/>
          </p:nvPr>
        </p:nvSpPr>
        <p:spPr/>
        <p:txBody>
          <a:bodyPr/>
          <a:lstStyle/>
          <a:p>
            <a:r>
              <a:rPr lang="en-US" dirty="0"/>
              <a:t>Task 4: Narrative Explanation Generation</a:t>
            </a:r>
          </a:p>
        </p:txBody>
      </p:sp>
      <p:sp>
        <p:nvSpPr>
          <p:cNvPr id="4" name="Title 3">
            <a:extLst>
              <a:ext uri="{FF2B5EF4-FFF2-40B4-BE49-F238E27FC236}">
                <a16:creationId xmlns:a16="http://schemas.microsoft.com/office/drawing/2014/main" id="{A3692144-5DFC-9360-2C9A-08BF1E2B76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Task 4: Narrative Explanation Generation</a:t>
            </a:r>
          </a:p>
        </p:txBody>
      </p:sp>
      <p:sp>
        <p:nvSpPr>
          <p:cNvPr id="5" name="Content Placeholder 4">
            <a:extLst>
              <a:ext uri="{FF2B5EF4-FFF2-40B4-BE49-F238E27FC236}">
                <a16:creationId xmlns:a16="http://schemas.microsoft.com/office/drawing/2014/main" id="{8FCFC18E-68E5-FC92-AE6F-DD807FDFB2F2}"/>
              </a:ext>
            </a:extLst>
          </p:cNvPr>
          <p:cNvSpPr>
            <a:spLocks noGrp="1"/>
          </p:cNvSpPr>
          <p:nvPr>
            <p:ph idx="1"/>
          </p:nvPr>
        </p:nvSpPr>
        <p:spPr>
          <a:xfrm>
            <a:off x="774598" y="1124161"/>
            <a:ext cx="10972799" cy="4614508"/>
          </a:xfrm>
        </p:spPr>
        <p:txBody>
          <a:bodyPr>
            <a:noAutofit/>
          </a:bodyPr>
          <a:lstStyle/>
          <a:p>
            <a:pPr algn="l">
              <a:lnSpc>
                <a:spcPct val="170000"/>
              </a:lnSpc>
              <a:spcBef>
                <a:spcPts val="0"/>
              </a:spcBef>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Introduction</a:t>
            </a:r>
          </a:p>
          <a:p>
            <a:pPr algn="l">
              <a:lnSpc>
                <a:spcPct val="170000"/>
              </a:lnSpc>
              <a:spcBef>
                <a:spcPts val="0"/>
              </a:spcBef>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Task: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Generate narratives with contextual explanations from datasets.</a:t>
            </a:r>
          </a:p>
          <a:p>
            <a:pPr algn="l">
              <a:lnSpc>
                <a:spcPct val="170000"/>
              </a:lnSpc>
              <a:spcBef>
                <a:spcPts val="0"/>
              </a:spcBef>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Relevant Domains: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Literary analysis, historical document analysis, thematic exploration.</a:t>
            </a:r>
          </a:p>
          <a:p>
            <a:pPr algn="l">
              <a:lnSpc>
                <a:spcPct val="170000"/>
              </a:lnSpc>
              <a:spcBef>
                <a:spcPts val="0"/>
              </a:spcBef>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Challenges: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Semantic understanding + contextual relevance.</a:t>
            </a:r>
          </a:p>
          <a:p>
            <a:pPr algn="l">
              <a:lnSpc>
                <a:spcPct val="170000"/>
              </a:lnSpc>
              <a:spcBef>
                <a:spcPts val="0"/>
              </a:spcBef>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Objective</a:t>
            </a:r>
          </a:p>
          <a:p>
            <a:pPr algn="l">
              <a:lnSpc>
                <a:spcPct val="170000"/>
              </a:lnSpc>
              <a:spcBef>
                <a:spcPts val="0"/>
              </a:spcBef>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Build a hybrid retrieval system:</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lvl="1" algn="l">
              <a:lnSpc>
                <a:spcPct val="170000"/>
              </a:lnSpc>
              <a:spcBef>
                <a:spcPts val="0"/>
              </a:spcBef>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Combine semantic embeddings and knowledge graphs.</a:t>
            </a:r>
          </a:p>
          <a:p>
            <a:pPr algn="l">
              <a:lnSpc>
                <a:spcPct val="170000"/>
              </a:lnSpc>
              <a:spcBef>
                <a:spcPts val="0"/>
              </a:spcBef>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Key goals:</a:t>
            </a:r>
          </a:p>
          <a:p>
            <a:pPr marL="457200" lvl="1" algn="l">
              <a:lnSpc>
                <a:spcPct val="170000"/>
              </a:lnSpc>
              <a:spcBef>
                <a:spcPts val="0"/>
              </a:spcBef>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Vector-based retrieval for semantic similarity.</a:t>
            </a:r>
          </a:p>
          <a:p>
            <a:pPr marL="457200" lvl="1" algn="l">
              <a:lnSpc>
                <a:spcPct val="170000"/>
              </a:lnSpc>
              <a:spcBef>
                <a:spcPts val="0"/>
              </a:spcBef>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Knowledge graph construction for relational insights.</a:t>
            </a:r>
          </a:p>
          <a:p>
            <a:pPr marL="457200" lvl="1" algn="l">
              <a:lnSpc>
                <a:spcPct val="170000"/>
              </a:lnSpc>
              <a:spcBef>
                <a:spcPts val="0"/>
              </a:spcBef>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Hybrid integration for better narrative retrieval.</a:t>
            </a:r>
          </a:p>
          <a:p>
            <a:pPr algn="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686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F319C2-D431-25A0-D589-93BBF85A6BD3}"/>
              </a:ext>
            </a:extLst>
          </p:cNvPr>
          <p:cNvSpPr>
            <a:spLocks noGrp="1"/>
          </p:cNvSpPr>
          <p:nvPr>
            <p:ph type="sldNum" sz="quarter" idx="12"/>
          </p:nvPr>
        </p:nvSpPr>
        <p:spPr/>
        <p:txBody>
          <a:bodyPr/>
          <a:lstStyle/>
          <a:p>
            <a:pPr algn="r"/>
            <a:fld id="{73AD0363-BBEA-5A4C-BB5B-A2508ACEB79D}" type="slidenum">
              <a:rPr lang="en-US" smtClean="0">
                <a:cs typeface="Helvetica Light"/>
              </a:rPr>
              <a:pPr algn="r"/>
              <a:t>23</a:t>
            </a:fld>
            <a:r>
              <a:rPr lang="en-US"/>
              <a:t> </a:t>
            </a:r>
            <a:endParaRPr lang="en-US" dirty="0"/>
          </a:p>
        </p:txBody>
      </p:sp>
      <p:sp>
        <p:nvSpPr>
          <p:cNvPr id="3" name="Footer Placeholder 2">
            <a:extLst>
              <a:ext uri="{FF2B5EF4-FFF2-40B4-BE49-F238E27FC236}">
                <a16:creationId xmlns:a16="http://schemas.microsoft.com/office/drawing/2014/main" id="{3EF58144-10B1-9BD0-49B8-878BAFE4EA6A}"/>
              </a:ext>
            </a:extLst>
          </p:cNvPr>
          <p:cNvSpPr>
            <a:spLocks noGrp="1"/>
          </p:cNvSpPr>
          <p:nvPr>
            <p:ph type="ftr" sz="quarter" idx="3"/>
          </p:nvPr>
        </p:nvSpPr>
        <p:spPr/>
        <p:txBody>
          <a:bodyPr/>
          <a:lstStyle/>
          <a:p>
            <a:r>
              <a:rPr lang="en-US" dirty="0">
                <a:latin typeface="Times New Roman" panose="02020603050405020304" pitchFamily="18" charset="0"/>
                <a:cs typeface="Times New Roman" panose="02020603050405020304" pitchFamily="18" charset="0"/>
              </a:rPr>
              <a:t>Knowledge Graph</a:t>
            </a:r>
            <a:endParaRPr lang="en-US" dirty="0"/>
          </a:p>
        </p:txBody>
      </p:sp>
      <p:sp>
        <p:nvSpPr>
          <p:cNvPr id="4" name="Title 3">
            <a:extLst>
              <a:ext uri="{FF2B5EF4-FFF2-40B4-BE49-F238E27FC236}">
                <a16:creationId xmlns:a16="http://schemas.microsoft.com/office/drawing/2014/main" id="{65A5DF39-FCC1-B6FE-7608-346C7A5EE7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Knowledge Graph</a:t>
            </a:r>
          </a:p>
        </p:txBody>
      </p:sp>
      <p:sp>
        <p:nvSpPr>
          <p:cNvPr id="5" name="Content Placeholder 4">
            <a:extLst>
              <a:ext uri="{FF2B5EF4-FFF2-40B4-BE49-F238E27FC236}">
                <a16:creationId xmlns:a16="http://schemas.microsoft.com/office/drawing/2014/main" id="{BA9E30B5-EDAD-120A-0EBF-49BEBE96B291}"/>
              </a:ext>
            </a:extLst>
          </p:cNvPr>
          <p:cNvSpPr>
            <a:spLocks noGrp="1"/>
          </p:cNvSpPr>
          <p:nvPr>
            <p:ph idx="1"/>
          </p:nvPr>
        </p:nvSpPr>
        <p:spPr>
          <a:xfrm>
            <a:off x="538287" y="3314604"/>
            <a:ext cx="5862513" cy="2860140"/>
          </a:xfrm>
        </p:spPr>
        <p:txBody>
          <a:bodyPr>
            <a:noAutofit/>
          </a:bodyPr>
          <a:lstStyle/>
          <a:p>
            <a:pPr algn="just" rtl="0">
              <a:lnSpc>
                <a:spcPct val="100000"/>
              </a:lnSpc>
            </a:pPr>
            <a:r>
              <a:rPr lang="en-US" sz="1400" b="1" i="0" u="none" strike="noStrike" dirty="0">
                <a:solidFill>
                  <a:srgbClr val="000000"/>
                </a:solidFill>
                <a:effectLst/>
                <a:latin typeface="Times New Roman" panose="02020603050405020304" pitchFamily="18" charset="0"/>
              </a:rPr>
              <a:t>Graph Schema Design</a:t>
            </a:r>
            <a:endParaRPr lang="en-US" sz="1400" b="1" i="0" u="none" strike="noStrike" dirty="0">
              <a:solidFill>
                <a:srgbClr val="000000"/>
              </a:solidFill>
              <a:effectLst/>
            </a:endParaRPr>
          </a:p>
          <a:p>
            <a:pPr algn="just" rtl="0">
              <a:lnSpc>
                <a:spcPct val="100000"/>
              </a:lnSpc>
            </a:pPr>
            <a:r>
              <a:rPr lang="en-US" sz="1400" b="0" i="0" u="none" strike="noStrike" dirty="0">
                <a:solidFill>
                  <a:srgbClr val="000000"/>
                </a:solidFill>
                <a:effectLst/>
                <a:latin typeface="Times New Roman" panose="02020603050405020304" pitchFamily="18" charset="0"/>
              </a:rPr>
              <a:t>The schema of the knowledge graph was designed to represent key entities and relationships:</a:t>
            </a:r>
            <a:endParaRPr lang="en-US" sz="1400" b="0" i="0" u="none" strike="noStrike" dirty="0">
              <a:solidFill>
                <a:srgbClr val="000000"/>
              </a:solidFill>
              <a:effectLst/>
            </a:endParaRPr>
          </a:p>
          <a:p>
            <a:pPr algn="just" rtl="0" fontAlgn="base">
              <a:lnSpc>
                <a:spcPct val="100000"/>
              </a:lnSpc>
            </a:pPr>
            <a:r>
              <a:rPr lang="en-US" sz="1400" b="1" i="0" u="none" strike="noStrike" dirty="0">
                <a:solidFill>
                  <a:srgbClr val="000000"/>
                </a:solidFill>
                <a:effectLst/>
                <a:latin typeface="Times New Roman" panose="02020603050405020304" pitchFamily="18" charset="0"/>
              </a:rPr>
              <a:t>- Entities</a:t>
            </a:r>
            <a:r>
              <a:rPr lang="en-US" sz="1400" b="0" i="0" u="none" strike="noStrike" dirty="0">
                <a:solidFill>
                  <a:srgbClr val="000000"/>
                </a:solidFill>
                <a:effectLst/>
                <a:latin typeface="Times New Roman" panose="02020603050405020304" pitchFamily="18" charset="0"/>
              </a:rPr>
              <a:t>:</a:t>
            </a:r>
          </a:p>
          <a:p>
            <a:pPr marL="457200" lvl="1" algn="just" rtl="0" fontAlgn="base">
              <a:lnSpc>
                <a:spcPct val="100000"/>
              </a:lnSpc>
              <a:spcBef>
                <a:spcPts val="0"/>
              </a:spcBef>
            </a:pPr>
            <a:r>
              <a:rPr lang="en-US" sz="1400" b="0" i="0" u="none" strike="noStrike" dirty="0">
                <a:solidFill>
                  <a:srgbClr val="188038"/>
                </a:solidFill>
                <a:effectLst/>
                <a:latin typeface="Times New Roman" panose="02020603050405020304" pitchFamily="18" charset="0"/>
              </a:rPr>
              <a:t>- Author</a:t>
            </a:r>
            <a:r>
              <a:rPr lang="en-US" sz="1400" b="0" i="0" u="none" strike="noStrike" dirty="0">
                <a:solidFill>
                  <a:srgbClr val="000000"/>
                </a:solidFill>
                <a:effectLst/>
                <a:latin typeface="Times New Roman" panose="02020603050405020304" pitchFamily="18" charset="0"/>
              </a:rPr>
              <a:t>: Represents the creator of literary works.</a:t>
            </a:r>
          </a:p>
          <a:p>
            <a:pPr marL="457200" lvl="1" algn="just" rtl="0" fontAlgn="base">
              <a:lnSpc>
                <a:spcPct val="100000"/>
              </a:lnSpc>
              <a:spcBef>
                <a:spcPts val="0"/>
              </a:spcBef>
            </a:pPr>
            <a:r>
              <a:rPr lang="en-US" sz="1400" b="0" i="0" u="none" strike="noStrike" dirty="0">
                <a:solidFill>
                  <a:srgbClr val="188038"/>
                </a:solidFill>
                <a:effectLst/>
                <a:latin typeface="Times New Roman" panose="02020603050405020304" pitchFamily="18" charset="0"/>
              </a:rPr>
              <a:t>- Book</a:t>
            </a:r>
            <a:r>
              <a:rPr lang="en-US" sz="1400" b="0" i="0" u="none" strike="noStrike" dirty="0">
                <a:solidFill>
                  <a:srgbClr val="000000"/>
                </a:solidFill>
                <a:effectLst/>
                <a:latin typeface="Times New Roman" panose="02020603050405020304" pitchFamily="18" charset="0"/>
              </a:rPr>
              <a:t>: Represents a specific work of an author.</a:t>
            </a:r>
          </a:p>
          <a:p>
            <a:pPr marL="457200" lvl="1" algn="just" rtl="0" fontAlgn="base">
              <a:lnSpc>
                <a:spcPct val="100000"/>
              </a:lnSpc>
              <a:spcBef>
                <a:spcPts val="0"/>
              </a:spcBef>
            </a:pPr>
            <a:r>
              <a:rPr lang="en-US" sz="1400" b="0" i="0" u="none" strike="noStrike" dirty="0">
                <a:solidFill>
                  <a:srgbClr val="188038"/>
                </a:solidFill>
                <a:effectLst/>
                <a:latin typeface="Times New Roman" panose="02020603050405020304" pitchFamily="18" charset="0"/>
              </a:rPr>
              <a:t>- Narrative</a:t>
            </a:r>
            <a:r>
              <a:rPr lang="en-US" sz="1400" b="0" i="0" u="none" strike="noStrike" dirty="0">
                <a:solidFill>
                  <a:srgbClr val="000000"/>
                </a:solidFill>
                <a:effectLst/>
                <a:latin typeface="Times New Roman" panose="02020603050405020304" pitchFamily="18" charset="0"/>
              </a:rPr>
              <a:t>: Captures thematic or event-driven descriptions.</a:t>
            </a:r>
          </a:p>
          <a:p>
            <a:pPr marL="457200" lvl="1" algn="just" rtl="0" fontAlgn="base">
              <a:lnSpc>
                <a:spcPct val="100000"/>
              </a:lnSpc>
              <a:spcBef>
                <a:spcPts val="0"/>
              </a:spcBef>
            </a:pPr>
            <a:r>
              <a:rPr lang="en-US" sz="1400" b="0" i="0" u="none" strike="noStrike" dirty="0">
                <a:solidFill>
                  <a:srgbClr val="188038"/>
                </a:solidFill>
                <a:effectLst/>
                <a:latin typeface="Times New Roman" panose="02020603050405020304" pitchFamily="18" charset="0"/>
              </a:rPr>
              <a:t>- Explanation</a:t>
            </a:r>
            <a:r>
              <a:rPr lang="en-US" sz="1400" b="0" i="0" u="none" strike="noStrike" dirty="0">
                <a:solidFill>
                  <a:srgbClr val="000000"/>
                </a:solidFill>
                <a:effectLst/>
                <a:latin typeface="Times New Roman" panose="02020603050405020304" pitchFamily="18" charset="0"/>
              </a:rPr>
              <a:t>: Provides contextual insights for each narrative.</a:t>
            </a:r>
          </a:p>
          <a:p>
            <a:pPr algn="just" rtl="0" fontAlgn="base">
              <a:lnSpc>
                <a:spcPct val="100000"/>
              </a:lnSpc>
            </a:pPr>
            <a:r>
              <a:rPr lang="en-US" sz="1400" b="1" i="0" u="none" strike="noStrike" dirty="0">
                <a:solidFill>
                  <a:srgbClr val="000000"/>
                </a:solidFill>
                <a:effectLst/>
                <a:latin typeface="Times New Roman" panose="02020603050405020304" pitchFamily="18" charset="0"/>
              </a:rPr>
              <a:t>- Relationships</a:t>
            </a:r>
            <a:r>
              <a:rPr lang="en-US" sz="1400" b="0" i="0" u="none" strike="noStrike" dirty="0">
                <a:solidFill>
                  <a:srgbClr val="000000"/>
                </a:solidFill>
                <a:effectLst/>
                <a:latin typeface="Times New Roman" panose="02020603050405020304" pitchFamily="18" charset="0"/>
              </a:rPr>
              <a:t>:</a:t>
            </a:r>
          </a:p>
          <a:p>
            <a:pPr marL="457200" lvl="1" algn="just" rtl="0" fontAlgn="base">
              <a:lnSpc>
                <a:spcPct val="100000"/>
              </a:lnSpc>
              <a:spcBef>
                <a:spcPts val="0"/>
              </a:spcBef>
            </a:pPr>
            <a:r>
              <a:rPr lang="en-US" sz="1400" b="0" i="0" u="none" strike="noStrike" dirty="0">
                <a:solidFill>
                  <a:srgbClr val="188038"/>
                </a:solidFill>
                <a:effectLst/>
                <a:latin typeface="Times New Roman" panose="02020603050405020304" pitchFamily="18" charset="0"/>
              </a:rPr>
              <a:t>- Author</a:t>
            </a:r>
            <a:r>
              <a:rPr lang="en-US" sz="1400" b="0" i="0" u="none" strike="noStrike" dirty="0">
                <a:solidFill>
                  <a:srgbClr val="000000"/>
                </a:solidFill>
                <a:effectLst/>
                <a:latin typeface="Times New Roman" panose="02020603050405020304" pitchFamily="18" charset="0"/>
              </a:rPr>
              <a:t> → </a:t>
            </a:r>
            <a:r>
              <a:rPr lang="en-US" sz="1400" b="0" i="0" u="none" strike="noStrike" dirty="0">
                <a:solidFill>
                  <a:srgbClr val="188038"/>
                </a:solidFill>
                <a:effectLst/>
                <a:latin typeface="Times New Roman" panose="02020603050405020304" pitchFamily="18" charset="0"/>
              </a:rPr>
              <a:t>WROTE</a:t>
            </a:r>
            <a:r>
              <a:rPr lang="en-US" sz="1400" b="0" i="0" u="none" strike="noStrike" dirty="0">
                <a:solidFill>
                  <a:srgbClr val="000000"/>
                </a:solidFill>
                <a:effectLst/>
                <a:latin typeface="Times New Roman" panose="02020603050405020304" pitchFamily="18" charset="0"/>
              </a:rPr>
              <a:t> → </a:t>
            </a:r>
            <a:r>
              <a:rPr lang="en-US" sz="1400" b="0" i="0" u="none" strike="noStrike" dirty="0">
                <a:solidFill>
                  <a:srgbClr val="188038"/>
                </a:solidFill>
                <a:effectLst/>
                <a:latin typeface="Times New Roman" panose="02020603050405020304" pitchFamily="18" charset="0"/>
              </a:rPr>
              <a:t>Book</a:t>
            </a:r>
            <a:endParaRPr lang="en-US" sz="1400" b="0" i="0" u="none" strike="noStrike" dirty="0">
              <a:solidFill>
                <a:srgbClr val="000000"/>
              </a:solidFill>
              <a:effectLst/>
              <a:latin typeface="Times New Roman" panose="02020603050405020304" pitchFamily="18" charset="0"/>
            </a:endParaRPr>
          </a:p>
          <a:p>
            <a:pPr marL="457200" lvl="1" algn="just" rtl="0" fontAlgn="base">
              <a:lnSpc>
                <a:spcPct val="100000"/>
              </a:lnSpc>
              <a:spcBef>
                <a:spcPts val="0"/>
              </a:spcBef>
            </a:pPr>
            <a:r>
              <a:rPr lang="en-US" sz="1400" b="0" i="0" u="none" strike="noStrike" dirty="0">
                <a:solidFill>
                  <a:srgbClr val="188038"/>
                </a:solidFill>
                <a:effectLst/>
                <a:latin typeface="Times New Roman" panose="02020603050405020304" pitchFamily="18" charset="0"/>
              </a:rPr>
              <a:t>- Book</a:t>
            </a:r>
            <a:r>
              <a:rPr lang="en-US" sz="1400" b="0" i="0" u="none" strike="noStrike" dirty="0">
                <a:solidFill>
                  <a:srgbClr val="000000"/>
                </a:solidFill>
                <a:effectLst/>
                <a:latin typeface="Times New Roman" panose="02020603050405020304" pitchFamily="18" charset="0"/>
              </a:rPr>
              <a:t> → </a:t>
            </a:r>
            <a:r>
              <a:rPr lang="en-US" sz="1400" b="0" i="0" u="none" strike="noStrike" dirty="0">
                <a:solidFill>
                  <a:srgbClr val="188038"/>
                </a:solidFill>
                <a:effectLst/>
                <a:latin typeface="Times New Roman" panose="02020603050405020304" pitchFamily="18" charset="0"/>
              </a:rPr>
              <a:t>HAS</a:t>
            </a:r>
            <a:r>
              <a:rPr lang="en-US" sz="1400" b="0" i="0" u="none" strike="noStrike" dirty="0">
                <a:solidFill>
                  <a:srgbClr val="000000"/>
                </a:solidFill>
                <a:effectLst/>
                <a:latin typeface="Times New Roman" panose="02020603050405020304" pitchFamily="18" charset="0"/>
              </a:rPr>
              <a:t> → </a:t>
            </a:r>
            <a:r>
              <a:rPr lang="en-US" sz="1400" b="0" i="0" u="none" strike="noStrike" dirty="0">
                <a:solidFill>
                  <a:srgbClr val="188038"/>
                </a:solidFill>
                <a:effectLst/>
                <a:latin typeface="Times New Roman" panose="02020603050405020304" pitchFamily="18" charset="0"/>
              </a:rPr>
              <a:t>Narrative</a:t>
            </a:r>
            <a:endParaRPr lang="en-US" sz="1400" dirty="0">
              <a:solidFill>
                <a:srgbClr val="000000"/>
              </a:solidFill>
              <a:latin typeface="Times New Roman" panose="02020603050405020304" pitchFamily="18" charset="0"/>
            </a:endParaRPr>
          </a:p>
          <a:p>
            <a:pPr marL="457200" lvl="1" algn="just" rtl="0" fontAlgn="base">
              <a:lnSpc>
                <a:spcPct val="100000"/>
              </a:lnSpc>
              <a:spcBef>
                <a:spcPts val="0"/>
              </a:spcBef>
            </a:pPr>
            <a:r>
              <a:rPr lang="en-US" sz="1400" b="0" i="0" u="none" strike="noStrike" dirty="0">
                <a:solidFill>
                  <a:srgbClr val="188038"/>
                </a:solidFill>
                <a:effectLst/>
                <a:latin typeface="Times New Roman" panose="02020603050405020304" pitchFamily="18" charset="0"/>
              </a:rPr>
              <a:t>- Narrative</a:t>
            </a:r>
            <a:r>
              <a:rPr lang="en-US" sz="1400" b="0" i="0" u="none" strike="noStrike" dirty="0">
                <a:solidFill>
                  <a:srgbClr val="000000"/>
                </a:solidFill>
                <a:effectLst/>
                <a:latin typeface="Times New Roman" panose="02020603050405020304" pitchFamily="18" charset="0"/>
              </a:rPr>
              <a:t> → </a:t>
            </a:r>
            <a:r>
              <a:rPr lang="en-US" sz="1400" b="0" i="0" u="none" strike="noStrike" dirty="0">
                <a:solidFill>
                  <a:srgbClr val="188038"/>
                </a:solidFill>
                <a:effectLst/>
                <a:latin typeface="Times New Roman" panose="02020603050405020304" pitchFamily="18" charset="0"/>
              </a:rPr>
              <a:t>HAS</a:t>
            </a:r>
            <a:r>
              <a:rPr lang="en-US" sz="1400" b="0" i="0" u="none" strike="noStrike" dirty="0">
                <a:solidFill>
                  <a:srgbClr val="000000"/>
                </a:solidFill>
                <a:effectLst/>
                <a:latin typeface="Times New Roman" panose="02020603050405020304" pitchFamily="18" charset="0"/>
              </a:rPr>
              <a:t> → </a:t>
            </a:r>
            <a:r>
              <a:rPr lang="en-US" sz="1400" b="0" i="0" u="none" strike="noStrike" dirty="0">
                <a:solidFill>
                  <a:srgbClr val="188038"/>
                </a:solidFill>
                <a:effectLst/>
                <a:latin typeface="Times New Roman" panose="02020603050405020304" pitchFamily="18" charset="0"/>
              </a:rPr>
              <a:t>Explanation</a:t>
            </a:r>
            <a:endParaRPr lang="en-US" sz="1400" dirty="0"/>
          </a:p>
        </p:txBody>
      </p:sp>
      <p:pic>
        <p:nvPicPr>
          <p:cNvPr id="1028" name="Picture 4">
            <a:extLst>
              <a:ext uri="{FF2B5EF4-FFF2-40B4-BE49-F238E27FC236}">
                <a16:creationId xmlns:a16="http://schemas.microsoft.com/office/drawing/2014/main" id="{17C1102F-8105-4F91-A528-63797D488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372" y="1446401"/>
            <a:ext cx="6966857" cy="18682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04824DC-380E-2806-59F8-D8139622D05F}"/>
              </a:ext>
            </a:extLst>
          </p:cNvPr>
          <p:cNvSpPr txBox="1"/>
          <p:nvPr/>
        </p:nvSpPr>
        <p:spPr>
          <a:xfrm>
            <a:off x="7086810" y="3314604"/>
            <a:ext cx="4996736" cy="2246769"/>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Knowledge Graph Construction</a:t>
            </a:r>
          </a:p>
          <a:p>
            <a:r>
              <a:rPr lang="en-US" sz="1400" dirty="0">
                <a:latin typeface="Times New Roman" panose="02020603050405020304" pitchFamily="18" charset="0"/>
                <a:cs typeface="Times New Roman" panose="02020603050405020304" pitchFamily="18" charset="0"/>
              </a:rPr>
              <a:t>- Parsed each row of the dataset.</a:t>
            </a:r>
          </a:p>
          <a:p>
            <a:r>
              <a:rPr lang="en-US" sz="1400" dirty="0">
                <a:latin typeface="Times New Roman" panose="02020603050405020304" pitchFamily="18" charset="0"/>
                <a:cs typeface="Times New Roman" panose="02020603050405020304" pitchFamily="18" charset="0"/>
              </a:rPr>
              <a:t>- Created nodes for unique authors, books, narratives, and explanations.</a:t>
            </a:r>
          </a:p>
          <a:p>
            <a:r>
              <a:rPr lang="en-US" sz="1400" dirty="0">
                <a:latin typeface="Times New Roman" panose="02020603050405020304" pitchFamily="18" charset="0"/>
                <a:cs typeface="Times New Roman" panose="02020603050405020304" pitchFamily="18" charset="0"/>
              </a:rPr>
              <a:t>- Established relationships based on the schema.</a:t>
            </a:r>
          </a:p>
          <a:p>
            <a:r>
              <a:rPr lang="en-US" sz="1400" b="1" i="0" u="none" strike="noStrike" dirty="0">
                <a:solidFill>
                  <a:srgbClr val="000000"/>
                </a:solidFill>
                <a:effectLst/>
                <a:latin typeface="Times New Roman" panose="02020603050405020304" pitchFamily="18" charset="0"/>
                <a:cs typeface="Times New Roman" panose="02020603050405020304" pitchFamily="18" charset="0"/>
              </a:rPr>
              <a:t>Graph-Based Retrieval</a:t>
            </a:r>
          </a:p>
          <a:p>
            <a:r>
              <a:rPr lang="en-US" sz="1400" b="0" i="0" u="none" strike="noStrike" dirty="0">
                <a:solidFill>
                  <a:srgbClr val="000000"/>
                </a:solidFill>
                <a:effectLst/>
                <a:latin typeface="Times New Roman" panose="02020603050405020304" pitchFamily="18" charset="0"/>
                <a:cs typeface="Times New Roman" panose="02020603050405020304" pitchFamily="18" charset="0"/>
              </a:rPr>
              <a:t>- Handles structured queries (e.g., narratives by authors, keyword-linked explanations).</a:t>
            </a:r>
          </a:p>
          <a:p>
            <a:r>
              <a:rPr lang="en-US" sz="1400" b="1" i="0" u="none" strike="noStrike" dirty="0">
                <a:solidFill>
                  <a:srgbClr val="000000"/>
                </a:solidFill>
                <a:effectLst/>
                <a:latin typeface="Times New Roman" panose="02020603050405020304" pitchFamily="18" charset="0"/>
                <a:cs typeface="Times New Roman" panose="02020603050405020304" pitchFamily="18" charset="0"/>
              </a:rPr>
              <a:t>- Neo4j</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Efficient traversal of relationships for contextual relevance.</a:t>
            </a:r>
          </a:p>
        </p:txBody>
      </p:sp>
    </p:spTree>
    <p:extLst>
      <p:ext uri="{BB962C8B-B14F-4D97-AF65-F5344CB8AC3E}">
        <p14:creationId xmlns:p14="http://schemas.microsoft.com/office/powerpoint/2010/main" val="4290579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EEDD7-DC4C-7E4A-3921-F6DE95F95440}"/>
              </a:ext>
            </a:extLst>
          </p:cNvPr>
          <p:cNvSpPr>
            <a:spLocks noGrp="1"/>
          </p:cNvSpPr>
          <p:nvPr>
            <p:ph type="sldNum" sz="quarter" idx="12"/>
          </p:nvPr>
        </p:nvSpPr>
        <p:spPr/>
        <p:txBody>
          <a:bodyPr/>
          <a:lstStyle/>
          <a:p>
            <a:pPr algn="r"/>
            <a:fld id="{73AD0363-BBEA-5A4C-BB5B-A2508ACEB79D}" type="slidenum">
              <a:rPr lang="en-US" smtClean="0">
                <a:cs typeface="Helvetica Light"/>
              </a:rPr>
              <a:pPr algn="r"/>
              <a:t>24</a:t>
            </a:fld>
            <a:r>
              <a:rPr lang="en-US"/>
              <a:t> </a:t>
            </a:r>
            <a:endParaRPr lang="en-US" dirty="0"/>
          </a:p>
        </p:txBody>
      </p:sp>
      <p:sp>
        <p:nvSpPr>
          <p:cNvPr id="3" name="Footer Placeholder 2">
            <a:extLst>
              <a:ext uri="{FF2B5EF4-FFF2-40B4-BE49-F238E27FC236}">
                <a16:creationId xmlns:a16="http://schemas.microsoft.com/office/drawing/2014/main" id="{CC21A29B-0125-474F-EA5C-391D0E4CE4C1}"/>
              </a:ext>
            </a:extLst>
          </p:cNvPr>
          <p:cNvSpPr>
            <a:spLocks noGrp="1"/>
          </p:cNvSpPr>
          <p:nvPr>
            <p:ph type="ftr" sz="quarter" idx="3"/>
          </p:nvPr>
        </p:nvSpPr>
        <p:spPr/>
        <p:txBody>
          <a:bodyPr/>
          <a:lstStyle/>
          <a:p>
            <a:r>
              <a:rPr lang="en-US" dirty="0">
                <a:latin typeface="Times New Roman" panose="02020603050405020304" pitchFamily="18" charset="0"/>
                <a:cs typeface="Times New Roman" panose="02020603050405020304" pitchFamily="18" charset="0"/>
              </a:rPr>
              <a:t>Vector Based Retrieval </a:t>
            </a:r>
            <a:endParaRPr lang="en-US" dirty="0"/>
          </a:p>
        </p:txBody>
      </p:sp>
      <p:sp>
        <p:nvSpPr>
          <p:cNvPr id="4" name="Title 3">
            <a:extLst>
              <a:ext uri="{FF2B5EF4-FFF2-40B4-BE49-F238E27FC236}">
                <a16:creationId xmlns:a16="http://schemas.microsoft.com/office/drawing/2014/main" id="{1CB13C63-0660-603C-4F48-82B9274EA8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Vector Based Retrieval</a:t>
            </a:r>
          </a:p>
        </p:txBody>
      </p:sp>
      <p:sp>
        <p:nvSpPr>
          <p:cNvPr id="5" name="Content Placeholder 4">
            <a:extLst>
              <a:ext uri="{FF2B5EF4-FFF2-40B4-BE49-F238E27FC236}">
                <a16:creationId xmlns:a16="http://schemas.microsoft.com/office/drawing/2014/main" id="{E051A1E8-DC62-B66D-1C50-CBA1550CD1E9}"/>
              </a:ext>
            </a:extLst>
          </p:cNvPr>
          <p:cNvSpPr>
            <a:spLocks noGrp="1"/>
          </p:cNvSpPr>
          <p:nvPr>
            <p:ph idx="1"/>
          </p:nvPr>
        </p:nvSpPr>
        <p:spPr>
          <a:xfrm>
            <a:off x="354035" y="2111828"/>
            <a:ext cx="8098972" cy="2634343"/>
          </a:xfrm>
        </p:spPr>
        <p:txBody>
          <a:bodyPr>
            <a:noAutofit/>
          </a:bodyPr>
          <a:lstStyle/>
          <a:p>
            <a:pPr>
              <a:spcBef>
                <a:spcPts val="0"/>
              </a:spcBef>
              <a:spcAft>
                <a:spcPts val="400"/>
              </a:spcAft>
            </a:pPr>
            <a:r>
              <a:rPr lang="en-US" sz="1400" b="1" dirty="0">
                <a:latin typeface="Times New Roman" panose="02020603050405020304" pitchFamily="18" charset="0"/>
                <a:cs typeface="Times New Roman" panose="02020603050405020304" pitchFamily="18" charset="0"/>
              </a:rPr>
              <a:t>Vector Based Retrieval</a:t>
            </a:r>
          </a:p>
          <a:p>
            <a:r>
              <a:rPr lang="en-US" sz="1400" b="1" dirty="0">
                <a:latin typeface="Times New Roman" panose="02020603050405020304" pitchFamily="18" charset="0"/>
                <a:cs typeface="Times New Roman" panose="02020603050405020304" pitchFamily="18" charset="0"/>
              </a:rPr>
              <a:t>Tool</a:t>
            </a:r>
            <a:r>
              <a:rPr lang="en-US" sz="1400" dirty="0">
                <a:latin typeface="Times New Roman" panose="02020603050405020304" pitchFamily="18" charset="0"/>
                <a:cs typeface="Times New Roman" panose="02020603050405020304" pitchFamily="18" charset="0"/>
              </a:rPr>
              <a:t>: FAISS (Facebook AI Similarity Search) for efficient vector storage and retrieval.</a:t>
            </a:r>
          </a:p>
          <a:p>
            <a:r>
              <a:rPr lang="en-US" sz="1400" b="1" dirty="0">
                <a:latin typeface="Times New Roman" panose="02020603050405020304" pitchFamily="18" charset="0"/>
                <a:cs typeface="Times New Roman" panose="02020603050405020304" pitchFamily="18" charset="0"/>
              </a:rPr>
              <a:t>Goals:</a:t>
            </a:r>
          </a:p>
          <a:p>
            <a:pPr algn="l"/>
            <a:r>
              <a:rPr lang="en-US" sz="1400" b="0" i="0" u="none" strike="noStrike" dirty="0">
                <a:solidFill>
                  <a:srgbClr val="000000"/>
                </a:solidFill>
                <a:effectLst/>
                <a:latin typeface="Times New Roman" panose="02020603050405020304" pitchFamily="18" charset="0"/>
                <a:cs typeface="Times New Roman" panose="02020603050405020304" pitchFamily="18" charset="0"/>
              </a:rPr>
              <a:t>- Finds semantic similarity in high-dimensional space.</a:t>
            </a:r>
          </a:p>
          <a:p>
            <a:pPr algn="l"/>
            <a:r>
              <a:rPr lang="en-US" sz="1400" b="0" i="0" u="none" strike="noStrike" dirty="0">
                <a:solidFill>
                  <a:srgbClr val="000000"/>
                </a:solidFill>
                <a:effectLst/>
                <a:latin typeface="Times New Roman" panose="02020603050405020304" pitchFamily="18" charset="0"/>
                <a:cs typeface="Times New Roman" panose="02020603050405020304" pitchFamily="18" charset="0"/>
              </a:rPr>
              <a:t>- Captures thematic and subtle textual nuances missed by graphs.</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Steps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Compute embeddings for all dataset narratives.</a:t>
            </a:r>
          </a:p>
          <a:p>
            <a:r>
              <a:rPr lang="en-US" sz="1400" dirty="0">
                <a:latin typeface="Times New Roman" panose="02020603050405020304" pitchFamily="18" charset="0"/>
                <a:cs typeface="Times New Roman" panose="02020603050405020304" pitchFamily="18" charset="0"/>
              </a:rPr>
              <a:t>- Initialize FAISS </a:t>
            </a:r>
            <a:r>
              <a:rPr lang="en-US" sz="1400" b="1" dirty="0">
                <a:latin typeface="Times New Roman" panose="02020603050405020304" pitchFamily="18" charset="0"/>
                <a:cs typeface="Times New Roman" panose="02020603050405020304" pitchFamily="18" charset="0"/>
              </a:rPr>
              <a:t>IndexFlatL2</a:t>
            </a:r>
            <a:r>
              <a:rPr lang="en-US" sz="1400" dirty="0">
                <a:latin typeface="Times New Roman" panose="02020603050405020304" pitchFamily="18" charset="0"/>
                <a:cs typeface="Times New Roman" panose="02020603050405020304" pitchFamily="18" charset="0"/>
              </a:rPr>
              <a:t> (L2 distance for similarity).</a:t>
            </a:r>
          </a:p>
          <a:p>
            <a:r>
              <a:rPr lang="en-US" sz="1400" dirty="0">
                <a:latin typeface="Times New Roman" panose="02020603050405020304" pitchFamily="18" charset="0"/>
                <a:cs typeface="Times New Roman" panose="02020603050405020304" pitchFamily="18" charset="0"/>
              </a:rPr>
              <a:t>- Add embeddings to the FAISS index for retrieval.</a:t>
            </a:r>
          </a:p>
          <a:p>
            <a:r>
              <a:rPr lang="en-US" sz="1400" b="1" dirty="0">
                <a:latin typeface="Times New Roman" panose="02020603050405020304" pitchFamily="18" charset="0"/>
                <a:cs typeface="Times New Roman" panose="02020603050405020304" pitchFamily="18" charset="0"/>
              </a:rPr>
              <a:t>Benefit</a:t>
            </a:r>
            <a:r>
              <a:rPr lang="en-US" sz="1400" dirty="0">
                <a:latin typeface="Times New Roman" panose="02020603050405020304" pitchFamily="18" charset="0"/>
                <a:cs typeface="Times New Roman" panose="02020603050405020304" pitchFamily="18" charset="0"/>
              </a:rPr>
              <a:t>: Fast and accurate similarity search for narrative embeddings.</a:t>
            </a:r>
          </a:p>
        </p:txBody>
      </p:sp>
      <p:pic>
        <p:nvPicPr>
          <p:cNvPr id="2052" name="Picture 4">
            <a:extLst>
              <a:ext uri="{FF2B5EF4-FFF2-40B4-BE49-F238E27FC236}">
                <a16:creationId xmlns:a16="http://schemas.microsoft.com/office/drawing/2014/main" id="{371E7F96-017F-9269-2070-CF4E913B8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910" y="2598819"/>
            <a:ext cx="6530495" cy="238539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4">
            <a:extLst>
              <a:ext uri="{FF2B5EF4-FFF2-40B4-BE49-F238E27FC236}">
                <a16:creationId xmlns:a16="http://schemas.microsoft.com/office/drawing/2014/main" id="{58FD68F9-21BF-32F8-A547-3B6C853B9D1B}"/>
              </a:ext>
            </a:extLst>
          </p:cNvPr>
          <p:cNvSpPr txBox="1">
            <a:spLocks/>
          </p:cNvSpPr>
          <p:nvPr/>
        </p:nvSpPr>
        <p:spPr>
          <a:xfrm>
            <a:off x="6530118" y="1270173"/>
            <a:ext cx="5422798" cy="2183488"/>
          </a:xfrm>
          <a:prstGeom prst="rect">
            <a:avLst/>
          </a:prstGeom>
        </p:spPr>
        <p:txBody>
          <a:bodyPr lIns="38396" tIns="19198" rIns="38396" bIns="19198">
            <a:normAutofit/>
          </a:bodyPr>
          <a:lstStyle>
            <a:lvl1pPr marL="0" indent="0" algn="l" defTabSz="457120" rtl="0" eaLnBrk="1" latinLnBrk="0" hangingPunct="1">
              <a:lnSpc>
                <a:spcPct val="90000"/>
              </a:lnSpc>
              <a:spcBef>
                <a:spcPct val="20000"/>
              </a:spcBef>
              <a:buFont typeface="Arial"/>
              <a:buNone/>
              <a:defRPr sz="2800" b="0" i="0" kern="1200">
                <a:solidFill>
                  <a:schemeClr val="tx1"/>
                </a:solidFill>
                <a:latin typeface="+mn-lt"/>
                <a:ea typeface="+mn-ea"/>
                <a:cs typeface="Helvetica Light"/>
              </a:defRPr>
            </a:lvl1pPr>
            <a:lvl2pPr marL="457120"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2pPr>
            <a:lvl3pPr marL="91423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3pPr>
            <a:lvl4pPr marL="137135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4pPr>
            <a:lvl5pPr marL="1828478"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5pPr>
            <a:lvl6pPr marL="2514157" indent="-228560" algn="l" defTabSz="457120" rtl="0" eaLnBrk="1" latinLnBrk="0" hangingPunct="1">
              <a:spcBef>
                <a:spcPct val="20000"/>
              </a:spcBef>
              <a:buFont typeface="Arial"/>
              <a:buChar char="•"/>
              <a:defRPr sz="2000" kern="1200">
                <a:solidFill>
                  <a:schemeClr val="tx1"/>
                </a:solidFill>
                <a:latin typeface="+mn-lt"/>
                <a:ea typeface="+mn-ea"/>
                <a:cs typeface="+mn-cs"/>
              </a:defRPr>
            </a:lvl6pPr>
            <a:lvl7pPr marL="2971277" indent="-228560" algn="l" defTabSz="457120" rtl="0" eaLnBrk="1" latinLnBrk="0" hangingPunct="1">
              <a:spcBef>
                <a:spcPct val="20000"/>
              </a:spcBef>
              <a:buFont typeface="Arial"/>
              <a:buChar char="•"/>
              <a:defRPr sz="2000" kern="1200">
                <a:solidFill>
                  <a:schemeClr val="tx1"/>
                </a:solidFill>
                <a:latin typeface="+mn-lt"/>
                <a:ea typeface="+mn-ea"/>
                <a:cs typeface="+mn-cs"/>
              </a:defRPr>
            </a:lvl7pPr>
            <a:lvl8pPr marL="3428396" indent="-228560" algn="l" defTabSz="457120" rtl="0" eaLnBrk="1" latinLnBrk="0" hangingPunct="1">
              <a:spcBef>
                <a:spcPct val="20000"/>
              </a:spcBef>
              <a:buFont typeface="Arial"/>
              <a:buChar char="•"/>
              <a:defRPr sz="2000" kern="1200">
                <a:solidFill>
                  <a:schemeClr val="tx1"/>
                </a:solidFill>
                <a:latin typeface="+mn-lt"/>
                <a:ea typeface="+mn-ea"/>
                <a:cs typeface="+mn-cs"/>
              </a:defRPr>
            </a:lvl8pPr>
            <a:lvl9pPr marL="3885516" indent="-228560" algn="l" defTabSz="45712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34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B9BBD-7338-AE76-40FB-95272F8C6F6E}"/>
              </a:ext>
            </a:extLst>
          </p:cNvPr>
          <p:cNvSpPr>
            <a:spLocks noGrp="1"/>
          </p:cNvSpPr>
          <p:nvPr>
            <p:ph type="sldNum" sz="quarter" idx="12"/>
          </p:nvPr>
        </p:nvSpPr>
        <p:spPr/>
        <p:txBody>
          <a:bodyPr/>
          <a:lstStyle/>
          <a:p>
            <a:pPr algn="r"/>
            <a:fld id="{73AD0363-BBEA-5A4C-BB5B-A2508ACEB79D}" type="slidenum">
              <a:rPr lang="en-US" smtClean="0">
                <a:cs typeface="Helvetica Light"/>
              </a:rPr>
              <a:pPr algn="r"/>
              <a:t>25</a:t>
            </a:fld>
            <a:r>
              <a:rPr lang="en-US"/>
              <a:t> </a:t>
            </a:r>
            <a:endParaRPr lang="en-US" dirty="0"/>
          </a:p>
        </p:txBody>
      </p:sp>
      <p:sp>
        <p:nvSpPr>
          <p:cNvPr id="3" name="Footer Placeholder 2">
            <a:extLst>
              <a:ext uri="{FF2B5EF4-FFF2-40B4-BE49-F238E27FC236}">
                <a16:creationId xmlns:a16="http://schemas.microsoft.com/office/drawing/2014/main" id="{2168564D-BB1C-8EB4-0AEF-D8C236F5CB2A}"/>
              </a:ext>
            </a:extLst>
          </p:cNvPr>
          <p:cNvSpPr>
            <a:spLocks noGrp="1"/>
          </p:cNvSpPr>
          <p:nvPr>
            <p:ph type="ftr" sz="quarter" idx="3"/>
          </p:nvPr>
        </p:nvSpPr>
        <p:spPr/>
        <p:txBody>
          <a:bodyPr/>
          <a:lstStyle/>
          <a:p>
            <a:r>
              <a:rPr lang="en-US" dirty="0">
                <a:latin typeface="Times New Roman" panose="02020603050405020304" pitchFamily="18" charset="0"/>
                <a:cs typeface="Times New Roman" panose="02020603050405020304" pitchFamily="18" charset="0"/>
              </a:rPr>
              <a:t>Hybrid Retrieval with Graph and Vector Store</a:t>
            </a:r>
            <a:endParaRPr lang="en-US" dirty="0"/>
          </a:p>
        </p:txBody>
      </p:sp>
      <p:sp>
        <p:nvSpPr>
          <p:cNvPr id="4" name="Title 3">
            <a:extLst>
              <a:ext uri="{FF2B5EF4-FFF2-40B4-BE49-F238E27FC236}">
                <a16:creationId xmlns:a16="http://schemas.microsoft.com/office/drawing/2014/main" id="{AEC0F5B5-5678-5EA8-266F-8FFB1C99DB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Hybrid Retrieval with Graph and Vector Store</a:t>
            </a:r>
          </a:p>
        </p:txBody>
      </p:sp>
      <p:sp>
        <p:nvSpPr>
          <p:cNvPr id="5" name="Content Placeholder 4">
            <a:extLst>
              <a:ext uri="{FF2B5EF4-FFF2-40B4-BE49-F238E27FC236}">
                <a16:creationId xmlns:a16="http://schemas.microsoft.com/office/drawing/2014/main" id="{7346364B-AA92-F6C5-DCF3-C9A32E7243A1}"/>
              </a:ext>
            </a:extLst>
          </p:cNvPr>
          <p:cNvSpPr>
            <a:spLocks noGrp="1"/>
          </p:cNvSpPr>
          <p:nvPr>
            <p:ph idx="1"/>
          </p:nvPr>
        </p:nvSpPr>
        <p:spPr>
          <a:xfrm>
            <a:off x="432556" y="1297994"/>
            <a:ext cx="6425444" cy="2420709"/>
          </a:xfrm>
        </p:spPr>
        <p:txBody>
          <a:bodyPr>
            <a:noAutofit/>
          </a:bodyPr>
          <a:lstStyle/>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Hybrid Approach</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Graph Querying</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Retrieves narratives via explicit relational criteria.</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Vector Querying</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Retrieves top-k semantically similar narratives using FAISS.</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Result Combination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457200" lvl="1" algn="l">
              <a:spcBef>
                <a:spcPts val="0"/>
              </a:spcBef>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Scoring formula:</a:t>
            </a:r>
            <a:br>
              <a:rPr lang="en-US" sz="1400" b="0" i="0" u="none" strike="noStrike" dirty="0">
                <a:solidFill>
                  <a:srgbClr val="000000"/>
                </a:solidFill>
                <a:effectLst/>
                <a:latin typeface="Times New Roman" panose="02020603050405020304" pitchFamily="18" charset="0"/>
                <a:cs typeface="Times New Roman" panose="02020603050405020304" pitchFamily="18" charset="0"/>
              </a:rPr>
            </a:br>
            <a:r>
              <a:rPr lang="en-US" sz="1400" b="1" i="0" u="none" strike="noStrike" dirty="0">
                <a:solidFill>
                  <a:srgbClr val="000000"/>
                </a:solidFill>
                <a:effectLst/>
                <a:latin typeface="Times New Roman" panose="02020603050405020304" pitchFamily="18" charset="0"/>
                <a:cs typeface="Times New Roman" panose="02020603050405020304" pitchFamily="18" charset="0"/>
              </a:rPr>
              <a:t>Score = (Graph Weight × Graph Score) + (Vector Weight × Vector Score).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83839702-E681-9233-079C-1022948A8C46}"/>
              </a:ext>
            </a:extLst>
          </p:cNvPr>
          <p:cNvSpPr txBox="1">
            <a:spLocks/>
          </p:cNvSpPr>
          <p:nvPr/>
        </p:nvSpPr>
        <p:spPr>
          <a:xfrm>
            <a:off x="6858000" y="1217582"/>
            <a:ext cx="5244917" cy="2501121"/>
          </a:xfrm>
          <a:prstGeom prst="rect">
            <a:avLst/>
          </a:prstGeom>
        </p:spPr>
        <p:txBody>
          <a:bodyPr lIns="38396" tIns="19198" rIns="38396" bIns="19198">
            <a:noAutofit/>
          </a:bodyPr>
          <a:lstStyle>
            <a:lvl1pPr marL="0" indent="0" algn="l" defTabSz="457120" rtl="0" eaLnBrk="1" latinLnBrk="0" hangingPunct="1">
              <a:lnSpc>
                <a:spcPct val="90000"/>
              </a:lnSpc>
              <a:spcBef>
                <a:spcPct val="20000"/>
              </a:spcBef>
              <a:buFont typeface="Arial"/>
              <a:buNone/>
              <a:defRPr sz="2800" b="0" i="0" kern="1200">
                <a:solidFill>
                  <a:schemeClr val="tx1"/>
                </a:solidFill>
                <a:latin typeface="+mn-lt"/>
                <a:ea typeface="+mn-ea"/>
                <a:cs typeface="Helvetica Light"/>
              </a:defRPr>
            </a:lvl1pPr>
            <a:lvl2pPr marL="457120"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2pPr>
            <a:lvl3pPr marL="91423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3pPr>
            <a:lvl4pPr marL="137135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4pPr>
            <a:lvl5pPr marL="1828478"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5pPr>
            <a:lvl6pPr marL="2514157" indent="-228560" algn="l" defTabSz="457120" rtl="0" eaLnBrk="1" latinLnBrk="0" hangingPunct="1">
              <a:spcBef>
                <a:spcPct val="20000"/>
              </a:spcBef>
              <a:buFont typeface="Arial"/>
              <a:buChar char="•"/>
              <a:defRPr sz="2000" kern="1200">
                <a:solidFill>
                  <a:schemeClr val="tx1"/>
                </a:solidFill>
                <a:latin typeface="+mn-lt"/>
                <a:ea typeface="+mn-ea"/>
                <a:cs typeface="+mn-cs"/>
              </a:defRPr>
            </a:lvl6pPr>
            <a:lvl7pPr marL="2971277" indent="-228560" algn="l" defTabSz="457120" rtl="0" eaLnBrk="1" latinLnBrk="0" hangingPunct="1">
              <a:spcBef>
                <a:spcPct val="20000"/>
              </a:spcBef>
              <a:buFont typeface="Arial"/>
              <a:buChar char="•"/>
              <a:defRPr sz="2000" kern="1200">
                <a:solidFill>
                  <a:schemeClr val="tx1"/>
                </a:solidFill>
                <a:latin typeface="+mn-lt"/>
                <a:ea typeface="+mn-ea"/>
                <a:cs typeface="+mn-cs"/>
              </a:defRPr>
            </a:lvl7pPr>
            <a:lvl8pPr marL="3428396" indent="-228560" algn="l" defTabSz="457120" rtl="0" eaLnBrk="1" latinLnBrk="0" hangingPunct="1">
              <a:spcBef>
                <a:spcPct val="20000"/>
              </a:spcBef>
              <a:buFont typeface="Arial"/>
              <a:buChar char="•"/>
              <a:defRPr sz="2000" kern="1200">
                <a:solidFill>
                  <a:schemeClr val="tx1"/>
                </a:solidFill>
                <a:latin typeface="+mn-lt"/>
                <a:ea typeface="+mn-ea"/>
                <a:cs typeface="+mn-cs"/>
              </a:defRPr>
            </a:lvl8pPr>
            <a:lvl9pPr marL="3885516" indent="-228560" algn="l" defTabSz="45712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400"/>
              </a:spcAft>
            </a:pPr>
            <a:r>
              <a:rPr lang="en-US" sz="1400" b="1" dirty="0">
                <a:latin typeface="Times New Roman" panose="02020603050405020304" pitchFamily="18" charset="0"/>
                <a:cs typeface="Times New Roman" panose="02020603050405020304" pitchFamily="18" charset="0"/>
              </a:rPr>
              <a:t>Reranking</a:t>
            </a:r>
          </a:p>
          <a:p>
            <a:pPr>
              <a:spcBef>
                <a:spcPts val="0"/>
              </a:spcBef>
              <a:spcAft>
                <a:spcPts val="400"/>
              </a:spcAft>
            </a:pPr>
            <a:r>
              <a:rPr lang="en-US" sz="1400" b="1" dirty="0">
                <a:latin typeface="Times New Roman" panose="02020603050405020304" pitchFamily="18" charset="0"/>
                <a:cs typeface="Times New Roman" panose="02020603050405020304" pitchFamily="18" charset="0"/>
              </a:rPr>
              <a:t>- Purpose</a:t>
            </a:r>
            <a:r>
              <a:rPr lang="en-US" sz="1400" dirty="0">
                <a:latin typeface="Times New Roman" panose="02020603050405020304" pitchFamily="18" charset="0"/>
                <a:cs typeface="Times New Roman" panose="02020603050405020304" pitchFamily="18" charset="0"/>
              </a:rPr>
              <a:t>: Refine retrieved results for better accuracy.</a:t>
            </a:r>
          </a:p>
          <a:p>
            <a:pPr>
              <a:spcBef>
                <a:spcPts val="0"/>
              </a:spcBef>
            </a:pPr>
            <a:r>
              <a:rPr lang="en-US" sz="1400" b="1" dirty="0">
                <a:latin typeface="Times New Roman" panose="02020603050405020304" pitchFamily="18" charset="0"/>
                <a:cs typeface="Times New Roman" panose="02020603050405020304" pitchFamily="18" charset="0"/>
              </a:rPr>
              <a:t>- Model Used</a:t>
            </a:r>
            <a:r>
              <a:rPr lang="en-US" sz="1400" dirty="0">
                <a:latin typeface="Times New Roman" panose="02020603050405020304" pitchFamily="18" charset="0"/>
                <a:cs typeface="Times New Roman" panose="02020603050405020304" pitchFamily="18" charset="0"/>
              </a:rPr>
              <a:t>: Cross-encoder/ms-marco-MiniLM-L-6-v2.</a:t>
            </a:r>
          </a:p>
          <a:p>
            <a:r>
              <a:rPr lang="en-US" sz="1400" b="1" dirty="0">
                <a:latin typeface="Times New Roman" panose="02020603050405020304" pitchFamily="18" charset="0"/>
                <a:cs typeface="Times New Roman" panose="02020603050405020304" pitchFamily="18" charset="0"/>
              </a:rPr>
              <a:t>- Process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Input: Query + retrieved narrative pairs.</a:t>
            </a:r>
          </a:p>
          <a:p>
            <a:r>
              <a:rPr lang="en-US" sz="1400" dirty="0">
                <a:latin typeface="Times New Roman" panose="02020603050405020304" pitchFamily="18" charset="0"/>
                <a:cs typeface="Times New Roman" panose="02020603050405020304" pitchFamily="18" charset="0"/>
              </a:rPr>
              <a:t>	- Compute: Relevance score for contextual fit.</a:t>
            </a:r>
          </a:p>
          <a:p>
            <a:r>
              <a:rPr lang="en-US" sz="1400" dirty="0">
                <a:latin typeface="Times New Roman" panose="02020603050405020304" pitchFamily="18" charset="0"/>
                <a:cs typeface="Times New Roman" panose="02020603050405020304" pitchFamily="18" charset="0"/>
              </a:rPr>
              <a:t>	- Sort: Results based on relevance scores.</a:t>
            </a:r>
          </a:p>
          <a:p>
            <a:r>
              <a:rPr lang="en-US" sz="1400" b="1" dirty="0">
                <a:solidFill>
                  <a:srgbClr val="000000"/>
                </a:solidFill>
                <a:latin typeface="Times New Roman" panose="02020603050405020304" pitchFamily="18" charset="0"/>
                <a:cs typeface="Times New Roman" panose="02020603050405020304" pitchFamily="18" charset="0"/>
              </a:rPr>
              <a:t>Outcome</a:t>
            </a:r>
          </a:p>
          <a:p>
            <a:r>
              <a:rPr lang="en-US" sz="1400" dirty="0">
                <a:solidFill>
                  <a:srgbClr val="000000"/>
                </a:solidFill>
                <a:latin typeface="Times New Roman" panose="02020603050405020304" pitchFamily="18" charset="0"/>
                <a:cs typeface="Times New Roman" panose="02020603050405020304" pitchFamily="18" charset="0"/>
              </a:rPr>
              <a:t>- Combines relational precision and semantic richness.</a:t>
            </a:r>
          </a:p>
          <a:p>
            <a:r>
              <a:rPr lang="en-US" sz="1400" dirty="0">
                <a:solidFill>
                  <a:srgbClr val="000000"/>
                </a:solidFill>
                <a:latin typeface="Times New Roman" panose="02020603050405020304" pitchFamily="18" charset="0"/>
                <a:cs typeface="Times New Roman" panose="02020603050405020304" pitchFamily="18" charset="0"/>
              </a:rPr>
              <a:t>- Enhances retrieval accuracy and contextual relevance</a:t>
            </a:r>
          </a:p>
          <a:p>
            <a:endParaRPr lang="en-US" sz="1400" dirty="0">
              <a:latin typeface="Times New Roman" panose="02020603050405020304" pitchFamily="18" charset="0"/>
              <a:cs typeface="Times New Roman" panose="02020603050405020304" pitchFamily="18" charset="0"/>
            </a:endParaRPr>
          </a:p>
        </p:txBody>
      </p:sp>
      <p:pic>
        <p:nvPicPr>
          <p:cNvPr id="8" name="Picture 7" descr="A group of small squares with text&#10;&#10;Description automatically generated with medium confidence">
            <a:extLst>
              <a:ext uri="{FF2B5EF4-FFF2-40B4-BE49-F238E27FC236}">
                <a16:creationId xmlns:a16="http://schemas.microsoft.com/office/drawing/2014/main" id="{E4815C23-BC50-B702-04C6-5DE767812BFE}"/>
              </a:ext>
            </a:extLst>
          </p:cNvPr>
          <p:cNvPicPr>
            <a:picLocks noChangeAspect="1"/>
          </p:cNvPicPr>
          <p:nvPr/>
        </p:nvPicPr>
        <p:blipFill>
          <a:blip r:embed="rId2"/>
          <a:stretch>
            <a:fillRect/>
          </a:stretch>
        </p:blipFill>
        <p:spPr>
          <a:xfrm>
            <a:off x="925286" y="3100252"/>
            <a:ext cx="7772400" cy="3264408"/>
          </a:xfrm>
          <a:prstGeom prst="rect">
            <a:avLst/>
          </a:prstGeom>
        </p:spPr>
      </p:pic>
    </p:spTree>
    <p:extLst>
      <p:ext uri="{BB962C8B-B14F-4D97-AF65-F5344CB8AC3E}">
        <p14:creationId xmlns:p14="http://schemas.microsoft.com/office/powerpoint/2010/main" val="2540588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FBE91B-7C02-EE71-C50D-C37F23613559}"/>
              </a:ext>
            </a:extLst>
          </p:cNvPr>
          <p:cNvSpPr>
            <a:spLocks noGrp="1"/>
          </p:cNvSpPr>
          <p:nvPr>
            <p:ph type="sldNum" sz="quarter" idx="12"/>
          </p:nvPr>
        </p:nvSpPr>
        <p:spPr/>
        <p:txBody>
          <a:bodyPr/>
          <a:lstStyle/>
          <a:p>
            <a:pPr algn="r"/>
            <a:fld id="{73AD0363-BBEA-5A4C-BB5B-A2508ACEB79D}" type="slidenum">
              <a:rPr lang="en-US" smtClean="0">
                <a:cs typeface="Helvetica Light"/>
              </a:rPr>
              <a:pPr algn="r"/>
              <a:t>26</a:t>
            </a:fld>
            <a:r>
              <a:rPr lang="en-US"/>
              <a:t> </a:t>
            </a:r>
            <a:endParaRPr lang="en-US" dirty="0"/>
          </a:p>
        </p:txBody>
      </p:sp>
      <p:sp>
        <p:nvSpPr>
          <p:cNvPr id="3" name="Footer Placeholder 2">
            <a:extLst>
              <a:ext uri="{FF2B5EF4-FFF2-40B4-BE49-F238E27FC236}">
                <a16:creationId xmlns:a16="http://schemas.microsoft.com/office/drawing/2014/main" id="{A53BF82D-546B-4ECD-B8E4-A317759858BB}"/>
              </a:ext>
            </a:extLst>
          </p:cNvPr>
          <p:cNvSpPr>
            <a:spLocks noGrp="1"/>
          </p:cNvSpPr>
          <p:nvPr>
            <p:ph type="ftr" sz="quarter" idx="3"/>
          </p:nvPr>
        </p:nvSpPr>
        <p:spPr/>
        <p:txBody>
          <a:bodyPr/>
          <a:lstStyle/>
          <a:p>
            <a:r>
              <a:rPr lang="en-US" dirty="0">
                <a:latin typeface="Times New Roman" panose="02020603050405020304" pitchFamily="18" charset="0"/>
                <a:cs typeface="Times New Roman" panose="02020603050405020304" pitchFamily="18" charset="0"/>
              </a:rPr>
              <a:t>Performance</a:t>
            </a:r>
          </a:p>
        </p:txBody>
      </p:sp>
      <p:sp>
        <p:nvSpPr>
          <p:cNvPr id="4" name="Title 3">
            <a:extLst>
              <a:ext uri="{FF2B5EF4-FFF2-40B4-BE49-F238E27FC236}">
                <a16:creationId xmlns:a16="http://schemas.microsoft.com/office/drawing/2014/main" id="{A1A5DC02-C495-480A-54CD-5F76E4C72E0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Performance</a:t>
            </a:r>
          </a:p>
        </p:txBody>
      </p:sp>
      <p:pic>
        <p:nvPicPr>
          <p:cNvPr id="7" name="Content Placeholder 6" descr="A group of colorful bars&#10;&#10;Description automatically generated with medium confidence">
            <a:extLst>
              <a:ext uri="{FF2B5EF4-FFF2-40B4-BE49-F238E27FC236}">
                <a16:creationId xmlns:a16="http://schemas.microsoft.com/office/drawing/2014/main" id="{B3CD5A61-0C72-C244-D5F0-D4980AEC1C91}"/>
              </a:ext>
            </a:extLst>
          </p:cNvPr>
          <p:cNvPicPr>
            <a:picLocks noGrp="1" noChangeAspect="1"/>
          </p:cNvPicPr>
          <p:nvPr>
            <p:ph idx="1"/>
          </p:nvPr>
        </p:nvPicPr>
        <p:blipFill>
          <a:blip r:embed="rId2"/>
          <a:stretch>
            <a:fillRect/>
          </a:stretch>
        </p:blipFill>
        <p:spPr>
          <a:xfrm>
            <a:off x="394981" y="1438276"/>
            <a:ext cx="4601562" cy="2835025"/>
          </a:xfrm>
        </p:spPr>
      </p:pic>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2CFE6FBB-9DF8-0BE3-F00A-80B078F0255E}"/>
                  </a:ext>
                </a:extLst>
              </p:cNvPr>
              <p:cNvGraphicFramePr>
                <a:graphicFrameLocks noGrp="1"/>
              </p:cNvGraphicFramePr>
              <p:nvPr/>
            </p:nvGraphicFramePr>
            <p:xfrm>
              <a:off x="5268685" y="1436914"/>
              <a:ext cx="6771413" cy="2656108"/>
            </p:xfrm>
            <a:graphic>
              <a:graphicData uri="http://schemas.openxmlformats.org/drawingml/2006/table">
                <a:tbl>
                  <a:tblPr firstRow="1" bandRow="1">
                    <a:tableStyleId>{8EC20E35-A176-4012-BC5E-935CFFF8708E}</a:tableStyleId>
                  </a:tblPr>
                  <a:tblGrid>
                    <a:gridCol w="1099525">
                      <a:extLst>
                        <a:ext uri="{9D8B030D-6E8A-4147-A177-3AD203B41FA5}">
                          <a16:colId xmlns:a16="http://schemas.microsoft.com/office/drawing/2014/main" val="2563500513"/>
                        </a:ext>
                      </a:extLst>
                    </a:gridCol>
                    <a:gridCol w="1099525">
                      <a:extLst>
                        <a:ext uri="{9D8B030D-6E8A-4147-A177-3AD203B41FA5}">
                          <a16:colId xmlns:a16="http://schemas.microsoft.com/office/drawing/2014/main" val="2289753367"/>
                        </a:ext>
                      </a:extLst>
                    </a:gridCol>
                    <a:gridCol w="1415008">
                      <a:extLst>
                        <a:ext uri="{9D8B030D-6E8A-4147-A177-3AD203B41FA5}">
                          <a16:colId xmlns:a16="http://schemas.microsoft.com/office/drawing/2014/main" val="276891410"/>
                        </a:ext>
                      </a:extLst>
                    </a:gridCol>
                    <a:gridCol w="1121228">
                      <a:extLst>
                        <a:ext uri="{9D8B030D-6E8A-4147-A177-3AD203B41FA5}">
                          <a16:colId xmlns:a16="http://schemas.microsoft.com/office/drawing/2014/main" val="3727270119"/>
                        </a:ext>
                      </a:extLst>
                    </a:gridCol>
                    <a:gridCol w="936602">
                      <a:extLst>
                        <a:ext uri="{9D8B030D-6E8A-4147-A177-3AD203B41FA5}">
                          <a16:colId xmlns:a16="http://schemas.microsoft.com/office/drawing/2014/main" val="1872508810"/>
                        </a:ext>
                      </a:extLst>
                    </a:gridCol>
                    <a:gridCol w="1099525">
                      <a:extLst>
                        <a:ext uri="{9D8B030D-6E8A-4147-A177-3AD203B41FA5}">
                          <a16:colId xmlns:a16="http://schemas.microsoft.com/office/drawing/2014/main" val="1622936713"/>
                        </a:ext>
                      </a:extLst>
                    </a:gridCol>
                  </a:tblGrid>
                  <a:tr h="449892">
                    <a:tc>
                      <a:txBody>
                        <a:bodyPr/>
                        <a:lstStyle/>
                        <a:p>
                          <a:pPr rtl="0" fontAlgn="t"/>
                          <a:r>
                            <a:rPr lang="en-US" sz="1100" b="0" u="none" strike="noStrike" dirty="0">
                              <a:solidFill>
                                <a:schemeClr val="bg1"/>
                              </a:solidFill>
                              <a:effectLst/>
                              <a:latin typeface="Times New Roman" panose="02020603050405020304" pitchFamily="18" charset="0"/>
                              <a:cs typeface="Times New Roman" panose="02020603050405020304" pitchFamily="18" charset="0"/>
                            </a:rPr>
                            <a:t>Model</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chemeClr val="bg1"/>
                              </a:solidFill>
                              <a:effectLst/>
                              <a:latin typeface="Times New Roman" panose="02020603050405020304" pitchFamily="18" charset="0"/>
                              <a:cs typeface="Times New Roman" panose="02020603050405020304" pitchFamily="18" charset="0"/>
                            </a:rPr>
                            <a:t>Mean </a:t>
                          </a:r>
                          <a:r>
                            <a:rPr lang="en-US" sz="1000" b="0" u="none" strike="noStrike" dirty="0">
                              <a:solidFill>
                                <a:schemeClr val="bg1"/>
                              </a:solidFill>
                              <a:effectLst/>
                              <a:latin typeface="Times New Roman" panose="02020603050405020304" pitchFamily="18" charset="0"/>
                              <a:cs typeface="Times New Roman" panose="02020603050405020304" pitchFamily="18" charset="0"/>
                            </a:rPr>
                            <a:t>Semantic Similarity</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chemeClr val="bg1"/>
                              </a:solidFill>
                              <a:effectLst/>
                              <a:latin typeface="Times New Roman" panose="02020603050405020304" pitchFamily="18" charset="0"/>
                              <a:cs typeface="Times New Roman" panose="02020603050405020304" pitchFamily="18" charset="0"/>
                            </a:rPr>
                            <a:t>Mean Topic Coherence Difference</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000" b="0" u="none" strike="noStrike" dirty="0">
                              <a:solidFill>
                                <a:schemeClr val="bg1"/>
                              </a:solidFill>
                              <a:effectLst/>
                              <a:latin typeface="Times New Roman" panose="02020603050405020304" pitchFamily="18" charset="0"/>
                              <a:cs typeface="Times New Roman" panose="02020603050405020304" pitchFamily="18" charset="0"/>
                            </a:rPr>
                            <a:t>Flesch Reading Ease</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000" b="0" u="none" strike="noStrike" dirty="0">
                              <a:solidFill>
                                <a:schemeClr val="bg1"/>
                              </a:solidFill>
                              <a:effectLst/>
                              <a:latin typeface="Times New Roman" panose="02020603050405020304" pitchFamily="18" charset="0"/>
                              <a:cs typeface="Times New Roman" panose="02020603050405020304" pitchFamily="18" charset="0"/>
                            </a:rPr>
                            <a:t>Gunning Fog Index</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000" b="0" u="none" strike="noStrike" dirty="0">
                              <a:solidFill>
                                <a:schemeClr val="bg1"/>
                              </a:solidFill>
                              <a:effectLst/>
                              <a:latin typeface="Times New Roman" panose="02020603050405020304" pitchFamily="18" charset="0"/>
                              <a:cs typeface="Times New Roman" panose="02020603050405020304" pitchFamily="18" charset="0"/>
                            </a:rPr>
                            <a:t>Entropy</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64135874"/>
                      </a:ext>
                    </a:extLst>
                  </a:tr>
                  <a:tr h="548457">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gpt-4</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0.70</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0.41</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14.33</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22.75</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5.91</a:t>
                          </a:r>
                          <a:endParaRPr lang="en-US"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718980914"/>
                      </a:ext>
                    </a:extLst>
                  </a:tr>
                  <a:tr h="548457">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LlaMA 3.1 8B instruct</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0.678</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0.40</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35.43</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17.01</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5.97</a:t>
                          </a:r>
                          <a:endParaRPr lang="en-US">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872177302"/>
                      </a:ext>
                    </a:extLst>
                  </a:tr>
                  <a:tr h="548457">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Mistral 8</a:t>
                          </a:r>
                          <a14:m>
                            <m:oMath xmlns:m="http://schemas.openxmlformats.org/officeDocument/2006/math">
                              <m:r>
                                <a:rPr lang="en-US" sz="1100" b="0" i="1" u="none" strike="noStrike"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1100" b="0" u="none" strike="noStrike" dirty="0">
                              <a:solidFill>
                                <a:srgbClr val="000000"/>
                              </a:solidFill>
                              <a:effectLst/>
                              <a:latin typeface="Times New Roman" panose="02020603050405020304" pitchFamily="18" charset="0"/>
                              <a:cs typeface="Times New Roman" panose="02020603050405020304" pitchFamily="18" charset="0"/>
                            </a:rPr>
                            <a:t>7B instruct</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0.670</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0.39</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28.94</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18.13</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6.15</a:t>
                          </a:r>
                          <a:endParaRPr lang="en-US"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773328432"/>
                      </a:ext>
                    </a:extLst>
                  </a:tr>
                  <a:tr h="548457">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Titan-text-express v1</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0.43</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1.02</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34.23</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16.51</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5.69</a:t>
                          </a:r>
                          <a:endParaRPr lang="en-US"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664149125"/>
                      </a:ext>
                    </a:extLst>
                  </a:tr>
                </a:tbl>
              </a:graphicData>
            </a:graphic>
          </p:graphicFrame>
        </mc:Choice>
        <mc:Fallback xmlns="">
          <p:graphicFrame>
            <p:nvGraphicFramePr>
              <p:cNvPr id="8" name="Table 7">
                <a:extLst>
                  <a:ext uri="{FF2B5EF4-FFF2-40B4-BE49-F238E27FC236}">
                    <a16:creationId xmlns:a16="http://schemas.microsoft.com/office/drawing/2014/main" id="{2CFE6FBB-9DF8-0BE3-F00A-80B078F0255E}"/>
                  </a:ext>
                </a:extLst>
              </p:cNvPr>
              <p:cNvGraphicFramePr>
                <a:graphicFrameLocks noGrp="1"/>
              </p:cNvGraphicFramePr>
              <p:nvPr/>
            </p:nvGraphicFramePr>
            <p:xfrm>
              <a:off x="5268685" y="1436914"/>
              <a:ext cx="6771413" cy="2656108"/>
            </p:xfrm>
            <a:graphic>
              <a:graphicData uri="http://schemas.openxmlformats.org/drawingml/2006/table">
                <a:tbl>
                  <a:tblPr firstRow="1" bandRow="1">
                    <a:tableStyleId>{8EC20E35-A176-4012-BC5E-935CFFF8708E}</a:tableStyleId>
                  </a:tblPr>
                  <a:tblGrid>
                    <a:gridCol w="1099525">
                      <a:extLst>
                        <a:ext uri="{9D8B030D-6E8A-4147-A177-3AD203B41FA5}">
                          <a16:colId xmlns:a16="http://schemas.microsoft.com/office/drawing/2014/main" val="2563500513"/>
                        </a:ext>
                      </a:extLst>
                    </a:gridCol>
                    <a:gridCol w="1099525">
                      <a:extLst>
                        <a:ext uri="{9D8B030D-6E8A-4147-A177-3AD203B41FA5}">
                          <a16:colId xmlns:a16="http://schemas.microsoft.com/office/drawing/2014/main" val="2289753367"/>
                        </a:ext>
                      </a:extLst>
                    </a:gridCol>
                    <a:gridCol w="1415008">
                      <a:extLst>
                        <a:ext uri="{9D8B030D-6E8A-4147-A177-3AD203B41FA5}">
                          <a16:colId xmlns:a16="http://schemas.microsoft.com/office/drawing/2014/main" val="276891410"/>
                        </a:ext>
                      </a:extLst>
                    </a:gridCol>
                    <a:gridCol w="1121228">
                      <a:extLst>
                        <a:ext uri="{9D8B030D-6E8A-4147-A177-3AD203B41FA5}">
                          <a16:colId xmlns:a16="http://schemas.microsoft.com/office/drawing/2014/main" val="3727270119"/>
                        </a:ext>
                      </a:extLst>
                    </a:gridCol>
                    <a:gridCol w="936602">
                      <a:extLst>
                        <a:ext uri="{9D8B030D-6E8A-4147-A177-3AD203B41FA5}">
                          <a16:colId xmlns:a16="http://schemas.microsoft.com/office/drawing/2014/main" val="1872508810"/>
                        </a:ext>
                      </a:extLst>
                    </a:gridCol>
                    <a:gridCol w="1099525">
                      <a:extLst>
                        <a:ext uri="{9D8B030D-6E8A-4147-A177-3AD203B41FA5}">
                          <a16:colId xmlns:a16="http://schemas.microsoft.com/office/drawing/2014/main" val="1622936713"/>
                        </a:ext>
                      </a:extLst>
                    </a:gridCol>
                  </a:tblGrid>
                  <a:tr h="462280">
                    <a:tc>
                      <a:txBody>
                        <a:bodyPr/>
                        <a:lstStyle/>
                        <a:p>
                          <a:pPr rtl="0" fontAlgn="t"/>
                          <a:r>
                            <a:rPr lang="en-US" sz="1100" b="0" u="none" strike="noStrike" dirty="0">
                              <a:solidFill>
                                <a:schemeClr val="bg1"/>
                              </a:solidFill>
                              <a:effectLst/>
                              <a:latin typeface="Times New Roman" panose="02020603050405020304" pitchFamily="18" charset="0"/>
                              <a:cs typeface="Times New Roman" panose="02020603050405020304" pitchFamily="18" charset="0"/>
                            </a:rPr>
                            <a:t>Model</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chemeClr val="bg1"/>
                              </a:solidFill>
                              <a:effectLst/>
                              <a:latin typeface="Times New Roman" panose="02020603050405020304" pitchFamily="18" charset="0"/>
                              <a:cs typeface="Times New Roman" panose="02020603050405020304" pitchFamily="18" charset="0"/>
                            </a:rPr>
                            <a:t>Mean </a:t>
                          </a:r>
                          <a:r>
                            <a:rPr lang="en-US" sz="1000" b="0" u="none" strike="noStrike" dirty="0">
                              <a:solidFill>
                                <a:schemeClr val="bg1"/>
                              </a:solidFill>
                              <a:effectLst/>
                              <a:latin typeface="Times New Roman" panose="02020603050405020304" pitchFamily="18" charset="0"/>
                              <a:cs typeface="Times New Roman" panose="02020603050405020304" pitchFamily="18" charset="0"/>
                            </a:rPr>
                            <a:t>Semantic Similarity</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chemeClr val="bg1"/>
                              </a:solidFill>
                              <a:effectLst/>
                              <a:latin typeface="Times New Roman" panose="02020603050405020304" pitchFamily="18" charset="0"/>
                              <a:cs typeface="Times New Roman" panose="02020603050405020304" pitchFamily="18" charset="0"/>
                            </a:rPr>
                            <a:t>Mean Topic Coherence Difference</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000" b="0" u="none" strike="noStrike" dirty="0">
                              <a:solidFill>
                                <a:schemeClr val="bg1"/>
                              </a:solidFill>
                              <a:effectLst/>
                              <a:latin typeface="Times New Roman" panose="02020603050405020304" pitchFamily="18" charset="0"/>
                              <a:cs typeface="Times New Roman" panose="02020603050405020304" pitchFamily="18" charset="0"/>
                            </a:rPr>
                            <a:t>Flesch Reading Ease</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000" b="0" u="none" strike="noStrike" dirty="0">
                              <a:solidFill>
                                <a:schemeClr val="bg1"/>
                              </a:solidFill>
                              <a:effectLst/>
                              <a:latin typeface="Times New Roman" panose="02020603050405020304" pitchFamily="18" charset="0"/>
                              <a:cs typeface="Times New Roman" panose="02020603050405020304" pitchFamily="18" charset="0"/>
                            </a:rPr>
                            <a:t>Gunning Fog Index</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000" b="0" u="none" strike="noStrike" dirty="0">
                              <a:solidFill>
                                <a:schemeClr val="bg1"/>
                              </a:solidFill>
                              <a:effectLst/>
                              <a:latin typeface="Times New Roman" panose="02020603050405020304" pitchFamily="18" charset="0"/>
                              <a:cs typeface="Times New Roman" panose="02020603050405020304" pitchFamily="18" charset="0"/>
                            </a:rPr>
                            <a:t>Entropy</a:t>
                          </a:r>
                          <a:endParaRPr lang="en-US" dirty="0">
                            <a:solidFill>
                              <a:schemeClr val="bg1"/>
                            </a:solidFill>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264135874"/>
                      </a:ext>
                    </a:extLst>
                  </a:tr>
                  <a:tr h="548457">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gpt-4</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0.70</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0.41</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14.33</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22.75</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5.91</a:t>
                          </a:r>
                          <a:endParaRPr lang="en-US"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718980914"/>
                      </a:ext>
                    </a:extLst>
                  </a:tr>
                  <a:tr h="548457">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LlaMA 3.1 8B instruct</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0.678</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0.40</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35.43</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17.01</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5.97</a:t>
                          </a:r>
                          <a:endParaRPr lang="en-US">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3872177302"/>
                      </a:ext>
                    </a:extLst>
                  </a:tr>
                  <a:tr h="548457">
                    <a:tc>
                      <a:txBody>
                        <a:bodyPr/>
                        <a:lstStyle/>
                        <a:p>
                          <a:endParaRPr lang="en-US"/>
                        </a:p>
                      </a:txBody>
                      <a:tcPr marL="63500" marR="63500" marT="63500" marB="63500">
                        <a:blipFill>
                          <a:blip r:embed="rId3"/>
                          <a:stretch>
                            <a:fillRect t="-287778" r="-515470" b="-102222"/>
                          </a:stretch>
                        </a:blipFill>
                      </a:tcPr>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0.670</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0.39</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28.94</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18.13</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6.15</a:t>
                          </a:r>
                          <a:endParaRPr lang="en-US"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773328432"/>
                      </a:ext>
                    </a:extLst>
                  </a:tr>
                  <a:tr h="548457">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Titan-text-express v1</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0.43</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a:solidFill>
                                <a:srgbClr val="000000"/>
                              </a:solidFill>
                              <a:effectLst/>
                              <a:latin typeface="Times New Roman" panose="02020603050405020304" pitchFamily="18" charset="0"/>
                              <a:cs typeface="Times New Roman" panose="02020603050405020304" pitchFamily="18" charset="0"/>
                            </a:rPr>
                            <a:t>1.02</a:t>
                          </a:r>
                          <a:endParaRPr lang="en-US">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34.23</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1" u="none" strike="noStrike" dirty="0">
                              <a:solidFill>
                                <a:srgbClr val="000000"/>
                              </a:solidFill>
                              <a:effectLst/>
                              <a:latin typeface="Times New Roman" panose="02020603050405020304" pitchFamily="18" charset="0"/>
                              <a:cs typeface="Times New Roman" panose="02020603050405020304" pitchFamily="18" charset="0"/>
                            </a:rPr>
                            <a:t>16.51</a:t>
                          </a:r>
                          <a:endParaRPr lang="en-US" dirty="0">
                            <a:effectLst/>
                            <a:latin typeface="Times New Roman" panose="02020603050405020304" pitchFamily="18" charset="0"/>
                            <a:cs typeface="Times New Roman" panose="02020603050405020304" pitchFamily="18" charset="0"/>
                          </a:endParaRPr>
                        </a:p>
                      </a:txBody>
                      <a:tcPr marL="63500" marR="63500" marT="63500" marB="63500"/>
                    </a:tc>
                    <a:tc>
                      <a:txBody>
                        <a:bodyPr/>
                        <a:lstStyle/>
                        <a:p>
                          <a:pPr rtl="0" fontAlgn="t"/>
                          <a:r>
                            <a:rPr lang="en-US" sz="1100" b="0" u="none" strike="noStrike" dirty="0">
                              <a:solidFill>
                                <a:srgbClr val="000000"/>
                              </a:solidFill>
                              <a:effectLst/>
                              <a:latin typeface="Times New Roman" panose="02020603050405020304" pitchFamily="18" charset="0"/>
                              <a:cs typeface="Times New Roman" panose="02020603050405020304" pitchFamily="18" charset="0"/>
                            </a:rPr>
                            <a:t>5.69</a:t>
                          </a:r>
                          <a:endParaRPr lang="en-US" dirty="0">
                            <a:effectLst/>
                            <a:latin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664149125"/>
                      </a:ext>
                    </a:extLst>
                  </a:tr>
                </a:tbl>
              </a:graphicData>
            </a:graphic>
          </p:graphicFrame>
        </mc:Fallback>
      </mc:AlternateContent>
      <p:sp>
        <p:nvSpPr>
          <p:cNvPr id="9" name="Content Placeholder 4">
            <a:extLst>
              <a:ext uri="{FF2B5EF4-FFF2-40B4-BE49-F238E27FC236}">
                <a16:creationId xmlns:a16="http://schemas.microsoft.com/office/drawing/2014/main" id="{8EF63B87-C72F-C182-B083-7EDD9CBB73B8}"/>
              </a:ext>
            </a:extLst>
          </p:cNvPr>
          <p:cNvSpPr txBox="1">
            <a:spLocks/>
          </p:cNvSpPr>
          <p:nvPr/>
        </p:nvSpPr>
        <p:spPr>
          <a:xfrm>
            <a:off x="242581" y="4273301"/>
            <a:ext cx="4200789" cy="1813734"/>
          </a:xfrm>
          <a:prstGeom prst="rect">
            <a:avLst/>
          </a:prstGeom>
        </p:spPr>
        <p:txBody>
          <a:bodyPr lIns="38396" tIns="19198" rIns="38396" bIns="19198">
            <a:noAutofit/>
          </a:bodyPr>
          <a:lstStyle>
            <a:lvl1pPr marL="0" indent="0" algn="l" defTabSz="457120" rtl="0" eaLnBrk="1" latinLnBrk="0" hangingPunct="1">
              <a:lnSpc>
                <a:spcPct val="90000"/>
              </a:lnSpc>
              <a:spcBef>
                <a:spcPct val="20000"/>
              </a:spcBef>
              <a:buFont typeface="Arial"/>
              <a:buNone/>
              <a:defRPr sz="2800" b="0" i="0" kern="1200">
                <a:solidFill>
                  <a:schemeClr val="tx1"/>
                </a:solidFill>
                <a:latin typeface="+mn-lt"/>
                <a:ea typeface="+mn-ea"/>
                <a:cs typeface="Helvetica Light"/>
              </a:defRPr>
            </a:lvl1pPr>
            <a:lvl2pPr marL="457120"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2pPr>
            <a:lvl3pPr marL="91423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3pPr>
            <a:lvl4pPr marL="137135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4pPr>
            <a:lvl5pPr marL="1828478"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5pPr>
            <a:lvl6pPr marL="2514157" indent="-228560" algn="l" defTabSz="457120" rtl="0" eaLnBrk="1" latinLnBrk="0" hangingPunct="1">
              <a:spcBef>
                <a:spcPct val="20000"/>
              </a:spcBef>
              <a:buFont typeface="Arial"/>
              <a:buChar char="•"/>
              <a:defRPr sz="2000" kern="1200">
                <a:solidFill>
                  <a:schemeClr val="tx1"/>
                </a:solidFill>
                <a:latin typeface="+mn-lt"/>
                <a:ea typeface="+mn-ea"/>
                <a:cs typeface="+mn-cs"/>
              </a:defRPr>
            </a:lvl6pPr>
            <a:lvl7pPr marL="2971277" indent="-228560" algn="l" defTabSz="457120" rtl="0" eaLnBrk="1" latinLnBrk="0" hangingPunct="1">
              <a:spcBef>
                <a:spcPct val="20000"/>
              </a:spcBef>
              <a:buFont typeface="Arial"/>
              <a:buChar char="•"/>
              <a:defRPr sz="2000" kern="1200">
                <a:solidFill>
                  <a:schemeClr val="tx1"/>
                </a:solidFill>
                <a:latin typeface="+mn-lt"/>
                <a:ea typeface="+mn-ea"/>
                <a:cs typeface="+mn-cs"/>
              </a:defRPr>
            </a:lvl7pPr>
            <a:lvl8pPr marL="3428396" indent="-228560" algn="l" defTabSz="457120" rtl="0" eaLnBrk="1" latinLnBrk="0" hangingPunct="1">
              <a:spcBef>
                <a:spcPct val="20000"/>
              </a:spcBef>
              <a:buFont typeface="Arial"/>
              <a:buChar char="•"/>
              <a:defRPr sz="2000" kern="1200">
                <a:solidFill>
                  <a:schemeClr val="tx1"/>
                </a:solidFill>
                <a:latin typeface="+mn-lt"/>
                <a:ea typeface="+mn-ea"/>
                <a:cs typeface="+mn-cs"/>
              </a:defRPr>
            </a:lvl8pPr>
            <a:lvl9pPr marL="3885516" indent="-228560" algn="l" defTabSz="45712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GPT-4</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Semantic Similarity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Highest (0.70).</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Topic Coherence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Best alignment (0.41).</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Readability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Low (Flesch 14.33, Fog 22.75).</a:t>
            </a:r>
          </a:p>
          <a:p>
            <a:pPr algn="l"/>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LLaMA</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 3.1 8B Instruct</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Semantic Similarity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Moderate (0.678).</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Readability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High (Flesch 35.43, Fog 17.01).</a:t>
            </a:r>
          </a:p>
          <a:p>
            <a:endParaRPr lang="en-US" sz="1400" dirty="0">
              <a:latin typeface="Times New Roman" panose="02020603050405020304" pitchFamily="18" charset="0"/>
              <a:cs typeface="Times New Roman" panose="02020603050405020304" pitchFamily="18" charset="0"/>
            </a:endParaRPr>
          </a:p>
        </p:txBody>
      </p:sp>
      <p:sp>
        <p:nvSpPr>
          <p:cNvPr id="10" name="Content Placeholder 4">
            <a:extLst>
              <a:ext uri="{FF2B5EF4-FFF2-40B4-BE49-F238E27FC236}">
                <a16:creationId xmlns:a16="http://schemas.microsoft.com/office/drawing/2014/main" id="{DD659864-C359-3315-631C-1EF78D19D7D8}"/>
              </a:ext>
            </a:extLst>
          </p:cNvPr>
          <p:cNvSpPr txBox="1">
            <a:spLocks/>
          </p:cNvSpPr>
          <p:nvPr/>
        </p:nvSpPr>
        <p:spPr>
          <a:xfrm>
            <a:off x="8262805" y="4380813"/>
            <a:ext cx="4091029" cy="1172802"/>
          </a:xfrm>
          <a:prstGeom prst="rect">
            <a:avLst/>
          </a:prstGeom>
        </p:spPr>
        <p:txBody>
          <a:bodyPr lIns="38396" tIns="19198" rIns="38396" bIns="19198">
            <a:noAutofit/>
          </a:bodyPr>
          <a:lstStyle>
            <a:lvl1pPr marL="0" indent="0" algn="l" defTabSz="457120" rtl="0" eaLnBrk="1" latinLnBrk="0" hangingPunct="1">
              <a:lnSpc>
                <a:spcPct val="90000"/>
              </a:lnSpc>
              <a:spcBef>
                <a:spcPct val="20000"/>
              </a:spcBef>
              <a:buFont typeface="Arial"/>
              <a:buNone/>
              <a:defRPr sz="2800" b="0" i="0" kern="1200">
                <a:solidFill>
                  <a:schemeClr val="tx1"/>
                </a:solidFill>
                <a:latin typeface="+mn-lt"/>
                <a:ea typeface="+mn-ea"/>
                <a:cs typeface="Helvetica Light"/>
              </a:defRPr>
            </a:lvl1pPr>
            <a:lvl2pPr marL="457120"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2pPr>
            <a:lvl3pPr marL="91423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3pPr>
            <a:lvl4pPr marL="137135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4pPr>
            <a:lvl5pPr marL="1828478"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5pPr>
            <a:lvl6pPr marL="2514157" indent="-228560" algn="l" defTabSz="457120" rtl="0" eaLnBrk="1" latinLnBrk="0" hangingPunct="1">
              <a:spcBef>
                <a:spcPct val="20000"/>
              </a:spcBef>
              <a:buFont typeface="Arial"/>
              <a:buChar char="•"/>
              <a:defRPr sz="2000" kern="1200">
                <a:solidFill>
                  <a:schemeClr val="tx1"/>
                </a:solidFill>
                <a:latin typeface="+mn-lt"/>
                <a:ea typeface="+mn-ea"/>
                <a:cs typeface="+mn-cs"/>
              </a:defRPr>
            </a:lvl6pPr>
            <a:lvl7pPr marL="2971277" indent="-228560" algn="l" defTabSz="457120" rtl="0" eaLnBrk="1" latinLnBrk="0" hangingPunct="1">
              <a:spcBef>
                <a:spcPct val="20000"/>
              </a:spcBef>
              <a:buFont typeface="Arial"/>
              <a:buChar char="•"/>
              <a:defRPr sz="2000" kern="1200">
                <a:solidFill>
                  <a:schemeClr val="tx1"/>
                </a:solidFill>
                <a:latin typeface="+mn-lt"/>
                <a:ea typeface="+mn-ea"/>
                <a:cs typeface="+mn-cs"/>
              </a:defRPr>
            </a:lvl7pPr>
            <a:lvl8pPr marL="3428396" indent="-228560" algn="l" defTabSz="457120" rtl="0" eaLnBrk="1" latinLnBrk="0" hangingPunct="1">
              <a:spcBef>
                <a:spcPct val="20000"/>
              </a:spcBef>
              <a:buFont typeface="Arial"/>
              <a:buChar char="•"/>
              <a:defRPr sz="2000" kern="1200">
                <a:solidFill>
                  <a:schemeClr val="tx1"/>
                </a:solidFill>
                <a:latin typeface="+mn-lt"/>
                <a:ea typeface="+mn-ea"/>
                <a:cs typeface="+mn-cs"/>
              </a:defRPr>
            </a:lvl8pPr>
            <a:lvl9pPr marL="3885516" indent="-228560" algn="l" defTabSz="45712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Titan-text-express v1</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Simplicity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Lowest entropy (5.69).</a:t>
            </a:r>
          </a:p>
          <a:p>
            <a:pPr algn="l"/>
            <a:r>
              <a:rPr lang="en-US" sz="1400" b="1" i="0" u="none" strike="noStrike" dirty="0">
                <a:solidFill>
                  <a:srgbClr val="000000"/>
                </a:solidFill>
                <a:effectLst/>
                <a:latin typeface="Times New Roman" panose="02020603050405020304" pitchFamily="18" charset="0"/>
                <a:cs typeface="Times New Roman" panose="02020603050405020304" pitchFamily="18" charset="0"/>
              </a:rPr>
              <a:t>- Semantic Similarity</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Lowest (0.43).</a:t>
            </a:r>
          </a:p>
          <a:p>
            <a:pPr algn="l"/>
            <a:r>
              <a:rPr lang="en-US" sz="1400" b="1" i="0" u="none" strike="noStrike">
                <a:solidFill>
                  <a:srgbClr val="000000"/>
                </a:solidFill>
                <a:effectLst/>
                <a:latin typeface="Times New Roman" panose="02020603050405020304" pitchFamily="18" charset="0"/>
                <a:cs typeface="Times New Roman" panose="02020603050405020304" pitchFamily="18" charset="0"/>
              </a:rPr>
              <a:t>- Coherence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Weak (1.02).</a:t>
            </a:r>
          </a:p>
          <a:p>
            <a:endParaRPr lang="en-US" sz="1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5330094-3BA8-D139-EC96-2F84094520A1}"/>
              </a:ext>
            </a:extLst>
          </p:cNvPr>
          <p:cNvSpPr txBox="1">
            <a:spLocks/>
          </p:cNvSpPr>
          <p:nvPr/>
        </p:nvSpPr>
        <p:spPr>
          <a:xfrm>
            <a:off x="4215484" y="4380813"/>
            <a:ext cx="4091029" cy="866922"/>
          </a:xfrm>
          <a:prstGeom prst="rect">
            <a:avLst/>
          </a:prstGeom>
        </p:spPr>
        <p:txBody>
          <a:bodyPr lIns="38396" tIns="19198" rIns="38396" bIns="19198">
            <a:noAutofit/>
          </a:bodyPr>
          <a:lstStyle>
            <a:lvl1pPr marL="0" indent="0" algn="l" defTabSz="457120" rtl="0" eaLnBrk="1" latinLnBrk="0" hangingPunct="1">
              <a:lnSpc>
                <a:spcPct val="90000"/>
              </a:lnSpc>
              <a:spcBef>
                <a:spcPct val="20000"/>
              </a:spcBef>
              <a:buFont typeface="Arial"/>
              <a:buNone/>
              <a:defRPr sz="2800" b="0" i="0" kern="1200">
                <a:solidFill>
                  <a:schemeClr val="tx1"/>
                </a:solidFill>
                <a:latin typeface="+mn-lt"/>
                <a:ea typeface="+mn-ea"/>
                <a:cs typeface="Helvetica Light"/>
              </a:defRPr>
            </a:lvl1pPr>
            <a:lvl2pPr marL="457120"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2pPr>
            <a:lvl3pPr marL="91423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3pPr>
            <a:lvl4pPr marL="1371359"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4pPr>
            <a:lvl5pPr marL="1828478" indent="0" algn="l" defTabSz="457120" rtl="0" eaLnBrk="1" latinLnBrk="0" hangingPunct="1">
              <a:lnSpc>
                <a:spcPct val="150000"/>
              </a:lnSpc>
              <a:spcBef>
                <a:spcPts val="1200"/>
              </a:spcBef>
              <a:buFont typeface="Arial"/>
              <a:buNone/>
              <a:defRPr sz="2800" b="0" i="0" kern="1200">
                <a:solidFill>
                  <a:schemeClr val="tx1"/>
                </a:solidFill>
                <a:latin typeface="+mn-lt"/>
                <a:ea typeface="+mn-ea"/>
                <a:cs typeface="Helvetica Light"/>
              </a:defRPr>
            </a:lvl5pPr>
            <a:lvl6pPr marL="2514157" indent="-228560" algn="l" defTabSz="457120" rtl="0" eaLnBrk="1" latinLnBrk="0" hangingPunct="1">
              <a:spcBef>
                <a:spcPct val="20000"/>
              </a:spcBef>
              <a:buFont typeface="Arial"/>
              <a:buChar char="•"/>
              <a:defRPr sz="2000" kern="1200">
                <a:solidFill>
                  <a:schemeClr val="tx1"/>
                </a:solidFill>
                <a:latin typeface="+mn-lt"/>
                <a:ea typeface="+mn-ea"/>
                <a:cs typeface="+mn-cs"/>
              </a:defRPr>
            </a:lvl6pPr>
            <a:lvl7pPr marL="2971277" indent="-228560" algn="l" defTabSz="457120" rtl="0" eaLnBrk="1" latinLnBrk="0" hangingPunct="1">
              <a:spcBef>
                <a:spcPct val="20000"/>
              </a:spcBef>
              <a:buFont typeface="Arial"/>
              <a:buChar char="•"/>
              <a:defRPr sz="2000" kern="1200">
                <a:solidFill>
                  <a:schemeClr val="tx1"/>
                </a:solidFill>
                <a:latin typeface="+mn-lt"/>
                <a:ea typeface="+mn-ea"/>
                <a:cs typeface="+mn-cs"/>
              </a:defRPr>
            </a:lvl7pPr>
            <a:lvl8pPr marL="3428396" indent="-228560" algn="l" defTabSz="457120" rtl="0" eaLnBrk="1" latinLnBrk="0" hangingPunct="1">
              <a:spcBef>
                <a:spcPct val="20000"/>
              </a:spcBef>
              <a:buFont typeface="Arial"/>
              <a:buChar char="•"/>
              <a:defRPr sz="2000" kern="1200">
                <a:solidFill>
                  <a:schemeClr val="tx1"/>
                </a:solidFill>
                <a:latin typeface="+mn-lt"/>
                <a:ea typeface="+mn-ea"/>
                <a:cs typeface="+mn-cs"/>
              </a:defRPr>
            </a:lvl8pPr>
            <a:lvl9pPr marL="3885516" indent="-228560" algn="l" defTabSz="45712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spcBef>
                <a:spcPts val="0"/>
              </a:spcBef>
            </a:pPr>
            <a:r>
              <a:rPr lang="en-US" sz="1400" b="1" dirty="0">
                <a:latin typeface="Times New Roman" panose="02020603050405020304" pitchFamily="18" charset="0"/>
                <a:cs typeface="Times New Roman" panose="02020603050405020304" pitchFamily="18" charset="0"/>
              </a:rPr>
              <a:t>Mistral 8×7B Instruct</a:t>
            </a:r>
          </a:p>
          <a:p>
            <a:pPr>
              <a:lnSpc>
                <a:spcPct val="100000"/>
              </a:lnSpc>
              <a:spcBef>
                <a:spcPts val="0"/>
              </a:spcBef>
            </a:pPr>
            <a:r>
              <a:rPr lang="en-US" sz="1400" b="1" dirty="0">
                <a:latin typeface="Times New Roman" panose="02020603050405020304" pitchFamily="18" charset="0"/>
                <a:cs typeface="Times New Roman" panose="02020603050405020304" pitchFamily="18" charset="0"/>
              </a:rPr>
              <a:t>- Coherence</a:t>
            </a:r>
            <a:r>
              <a:rPr lang="en-US" sz="1400" dirty="0">
                <a:latin typeface="Times New Roman" panose="02020603050405020304" pitchFamily="18" charset="0"/>
                <a:cs typeface="Times New Roman" panose="02020603050405020304" pitchFamily="18" charset="0"/>
              </a:rPr>
              <a:t>: Balanced (0.39).</a:t>
            </a:r>
          </a:p>
          <a:p>
            <a:pPr>
              <a:lnSpc>
                <a:spcPct val="100000"/>
              </a:lnSpc>
              <a:spcBef>
                <a:spcPts val="0"/>
              </a:spcBef>
            </a:pPr>
            <a:r>
              <a:rPr lang="en-US" sz="1400" b="1" dirty="0">
                <a:latin typeface="Times New Roman" panose="02020603050405020304" pitchFamily="18" charset="0"/>
                <a:cs typeface="Times New Roman" panose="02020603050405020304" pitchFamily="18" charset="0"/>
              </a:rPr>
              <a:t>- Semantic Similarity</a:t>
            </a:r>
            <a:r>
              <a:rPr lang="en-US" sz="1400" dirty="0">
                <a:latin typeface="Times New Roman" panose="02020603050405020304" pitchFamily="18" charset="0"/>
                <a:cs typeface="Times New Roman" panose="02020603050405020304" pitchFamily="18" charset="0"/>
              </a:rPr>
              <a:t>: Moderate (0.670).</a:t>
            </a:r>
          </a:p>
          <a:p>
            <a:pPr>
              <a:lnSpc>
                <a:spcPct val="100000"/>
              </a:lnSpc>
              <a:spcBef>
                <a:spcPts val="0"/>
              </a:spcBef>
            </a:pPr>
            <a:r>
              <a:rPr lang="en-US" sz="1400" b="1" dirty="0">
                <a:latin typeface="Times New Roman" panose="02020603050405020304" pitchFamily="18" charset="0"/>
                <a:cs typeface="Times New Roman" panose="02020603050405020304" pitchFamily="18" charset="0"/>
              </a:rPr>
              <a:t>- Readability</a:t>
            </a:r>
            <a:r>
              <a:rPr lang="en-US" sz="1400" dirty="0">
                <a:latin typeface="Times New Roman" panose="02020603050405020304" pitchFamily="18" charset="0"/>
                <a:cs typeface="Times New Roman" panose="02020603050405020304" pitchFamily="18" charset="0"/>
              </a:rPr>
              <a:t>: Medium (Flesch 28.94, Fog 18.13).</a:t>
            </a:r>
          </a:p>
          <a:p>
            <a:pPr>
              <a:lnSpc>
                <a:spcPct val="100000"/>
              </a:lnSpc>
              <a:spcBef>
                <a:spcPts val="0"/>
              </a:spcBef>
            </a:pPr>
            <a:endParaRPr lang="en-US" sz="1400" dirty="0">
              <a:latin typeface="Times New Roman" panose="02020603050405020304" pitchFamily="18" charset="0"/>
              <a:cs typeface="Times New Roman" panose="02020603050405020304" pitchFamily="18" charset="0"/>
            </a:endParaRPr>
          </a:p>
          <a:p>
            <a:pPr>
              <a:lnSpc>
                <a:spcPct val="100000"/>
              </a:lnSpc>
              <a:spcBef>
                <a:spcPts val="0"/>
              </a:spcBef>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35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EFD42F4E-4486-C8D8-9B57-950189D21C0E}"/>
              </a:ext>
            </a:extLst>
          </p:cNvPr>
          <p:cNvSpPr txBox="1">
            <a:spLocks/>
          </p:cNvSpPr>
          <p:nvPr/>
        </p:nvSpPr>
        <p:spPr>
          <a:xfrm>
            <a:off x="4071782" y="2994799"/>
            <a:ext cx="4052297" cy="865189"/>
          </a:xfrm>
          <a:prstGeom prst="rect">
            <a:avLst/>
          </a:prstGeom>
        </p:spPr>
        <p:txBody>
          <a:bodyPr vert="horz" lIns="91440" tIns="45720" rIns="91440" bIns="45720" anchor="t"/>
          <a:lstStyle>
            <a:lvl1pPr marL="0" indent="0" algn="l" defTabSz="457120" rtl="0" eaLnBrk="1" latinLnBrk="0" hangingPunct="1">
              <a:spcBef>
                <a:spcPct val="20000"/>
              </a:spcBef>
              <a:buFont typeface="Arial"/>
              <a:buNone/>
              <a:defRPr sz="5600" b="1" i="0" kern="1200">
                <a:solidFill>
                  <a:srgbClr val="FFFFFF"/>
                </a:solidFill>
                <a:latin typeface="Arial"/>
                <a:ea typeface="+mn-ea"/>
                <a:cs typeface="Arial"/>
              </a:defRPr>
            </a:lvl1pPr>
            <a:lvl2pPr marL="457120" indent="0" algn="l" defTabSz="457120" rtl="0" eaLnBrk="1" latinLnBrk="0" hangingPunct="1">
              <a:spcBef>
                <a:spcPct val="20000"/>
              </a:spcBef>
              <a:buFont typeface="Arial"/>
              <a:buNone/>
              <a:defRPr sz="2800" b="0" i="0" kern="1200">
                <a:solidFill>
                  <a:schemeClr val="tx1"/>
                </a:solidFill>
                <a:latin typeface="Helvetica Light"/>
                <a:ea typeface="+mn-ea"/>
                <a:cs typeface="Helvetica Light"/>
              </a:defRPr>
            </a:lvl2pPr>
            <a:lvl3pPr marL="1142799" indent="-228560" algn="l" defTabSz="45712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599918" indent="-228560" algn="l" defTabSz="45712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038" indent="-228560" algn="l" defTabSz="45712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157" indent="-228560" algn="l" defTabSz="457120" rtl="0" eaLnBrk="1" latinLnBrk="0" hangingPunct="1">
              <a:spcBef>
                <a:spcPct val="20000"/>
              </a:spcBef>
              <a:buFont typeface="Arial"/>
              <a:buChar char="•"/>
              <a:defRPr sz="2000" kern="1200">
                <a:solidFill>
                  <a:schemeClr val="tx1"/>
                </a:solidFill>
                <a:latin typeface="+mn-lt"/>
                <a:ea typeface="+mn-ea"/>
                <a:cs typeface="+mn-cs"/>
              </a:defRPr>
            </a:lvl6pPr>
            <a:lvl7pPr marL="2971277" indent="-228560" algn="l" defTabSz="457120" rtl="0" eaLnBrk="1" latinLnBrk="0" hangingPunct="1">
              <a:spcBef>
                <a:spcPct val="20000"/>
              </a:spcBef>
              <a:buFont typeface="Arial"/>
              <a:buChar char="•"/>
              <a:defRPr sz="2000" kern="1200">
                <a:solidFill>
                  <a:schemeClr val="tx1"/>
                </a:solidFill>
                <a:latin typeface="+mn-lt"/>
                <a:ea typeface="+mn-ea"/>
                <a:cs typeface="+mn-cs"/>
              </a:defRPr>
            </a:lvl7pPr>
            <a:lvl8pPr marL="3428396" indent="-228560" algn="l" defTabSz="457120" rtl="0" eaLnBrk="1" latinLnBrk="0" hangingPunct="1">
              <a:spcBef>
                <a:spcPct val="20000"/>
              </a:spcBef>
              <a:buFont typeface="Arial"/>
              <a:buChar char="•"/>
              <a:defRPr sz="2000" kern="1200">
                <a:solidFill>
                  <a:schemeClr val="tx1"/>
                </a:solidFill>
                <a:latin typeface="+mn-lt"/>
                <a:ea typeface="+mn-ea"/>
                <a:cs typeface="+mn-cs"/>
              </a:defRPr>
            </a:lvl8pPr>
            <a:lvl9pPr marL="3885516" indent="-228560" algn="l" defTabSz="45712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Thank You!</a:t>
            </a:r>
          </a:p>
        </p:txBody>
      </p:sp>
    </p:spTree>
    <p:extLst>
      <p:ext uri="{BB962C8B-B14F-4D97-AF65-F5344CB8AC3E}">
        <p14:creationId xmlns:p14="http://schemas.microsoft.com/office/powerpoint/2010/main" val="237323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t>3</a:t>
            </a:fld>
            <a:r>
              <a:rPr lang="en-US"/>
              <a:t> </a:t>
            </a:r>
            <a:endParaRPr/>
          </a:p>
        </p:txBody>
      </p:sp>
      <p:sp>
        <p:nvSpPr>
          <p:cNvPr id="144" name="Google Shape;144;p16"/>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p>
            <a:r>
              <a:rPr lang="en-US" dirty="0"/>
              <a:t>Problem Tasks</a:t>
            </a:r>
          </a:p>
        </p:txBody>
      </p:sp>
      <p:sp>
        <p:nvSpPr>
          <p:cNvPr id="145" name="Google Shape;145;p16"/>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p>
            <a:r>
              <a:rPr lang="en-US" dirty="0">
                <a:latin typeface="Times New Roman"/>
                <a:cs typeface="Times New Roman"/>
                <a:sym typeface="Times New Roman"/>
              </a:rPr>
              <a:t>Problem Tasks</a:t>
            </a:r>
            <a:endParaRPr dirty="0"/>
          </a:p>
        </p:txBody>
      </p:sp>
      <p:sp>
        <p:nvSpPr>
          <p:cNvPr id="146" name="Google Shape;146;p16"/>
          <p:cNvSpPr txBox="1">
            <a:spLocks noGrp="1"/>
          </p:cNvSpPr>
          <p:nvPr>
            <p:ph type="body" idx="1"/>
          </p:nvPr>
        </p:nvSpPr>
        <p:spPr>
          <a:xfrm>
            <a:off x="774598" y="1088836"/>
            <a:ext cx="10972799" cy="5376506"/>
          </a:xfrm>
          <a:prstGeom prst="rect">
            <a:avLst/>
          </a:prstGeom>
          <a:noFill/>
          <a:ln>
            <a:noFill/>
          </a:ln>
        </p:spPr>
        <p:txBody>
          <a:bodyPr spcFirstLastPara="1" wrap="square" lIns="38375" tIns="19175" rIns="38375" bIns="19175" anchor="t" anchorCtr="0">
            <a:noAutofit/>
          </a:bodyPr>
          <a:lstStyle/>
          <a:p>
            <a:pPr marL="0" indent="0">
              <a:lnSpc>
                <a:spcPct val="170000"/>
              </a:lnSpc>
              <a:spcBef>
                <a:spcPts val="0"/>
              </a:spcBef>
            </a:pPr>
            <a:r>
              <a:rPr lang="en-US" sz="1800" dirty="0">
                <a:solidFill>
                  <a:srgbClr val="000000"/>
                </a:solidFill>
                <a:latin typeface="Times New Roman"/>
              </a:rPr>
              <a:t>To achieve our objectives, we divided the problem into several tasks:</a:t>
            </a:r>
            <a:endParaRPr lang="en-US" sz="1800" dirty="0">
              <a:latin typeface="Times New Roman"/>
            </a:endParaRPr>
          </a:p>
          <a:p>
            <a:pPr indent="-457200">
              <a:lnSpc>
                <a:spcPct val="170000"/>
              </a:lnSpc>
              <a:spcBef>
                <a:spcPts val="0"/>
              </a:spcBef>
              <a:buAutoNum type="arabicPeriod"/>
            </a:pPr>
            <a:r>
              <a:rPr lang="en-US" sz="1800" dirty="0">
                <a:latin typeface="Times New Roman"/>
                <a:cs typeface="Times New Roman"/>
              </a:rPr>
              <a:t>Name Entity Recognition</a:t>
            </a:r>
          </a:p>
          <a:p>
            <a:pPr indent="-457200">
              <a:lnSpc>
                <a:spcPct val="170000"/>
              </a:lnSpc>
              <a:spcBef>
                <a:spcPts val="0"/>
              </a:spcBef>
              <a:buAutoNum type="arabicPeriod"/>
            </a:pPr>
            <a:r>
              <a:rPr lang="en-US" sz="1800" dirty="0">
                <a:latin typeface="Times New Roman"/>
                <a:cs typeface="Times New Roman"/>
              </a:rPr>
              <a:t>Entity Role Identification</a:t>
            </a:r>
          </a:p>
          <a:p>
            <a:pPr indent="-457200">
              <a:lnSpc>
                <a:spcPct val="170000"/>
              </a:lnSpc>
              <a:spcBef>
                <a:spcPts val="0"/>
              </a:spcBef>
              <a:buAutoNum type="arabicPeriod"/>
            </a:pPr>
            <a:r>
              <a:rPr lang="en-US" sz="1800" dirty="0">
                <a:latin typeface="Times New Roman"/>
                <a:cs typeface="Times New Roman"/>
              </a:rPr>
              <a:t>Narrative Theme Identification</a:t>
            </a:r>
          </a:p>
          <a:p>
            <a:pPr indent="-457200">
              <a:lnSpc>
                <a:spcPct val="170000"/>
              </a:lnSpc>
              <a:spcBef>
                <a:spcPts val="0"/>
              </a:spcBef>
              <a:buAutoNum type="arabicPeriod"/>
            </a:pPr>
            <a:r>
              <a:rPr lang="en-US" sz="1800" dirty="0">
                <a:latin typeface="Times New Roman"/>
                <a:cs typeface="Times New Roman"/>
              </a:rPr>
              <a:t>Narrative Explanation Generation</a:t>
            </a:r>
          </a:p>
          <a:p>
            <a:pPr marL="0" indent="0">
              <a:lnSpc>
                <a:spcPct val="170000"/>
              </a:lnSpc>
              <a:spcBef>
                <a:spcPts val="0"/>
              </a:spcBef>
            </a:pPr>
            <a:endParaRPr lang="en-US" sz="1800" dirty="0">
              <a:latin typeface="Times New Roman"/>
              <a:cs typeface="Times New Roman"/>
            </a:endParaRPr>
          </a:p>
          <a:p>
            <a:pPr marL="0" indent="0">
              <a:lnSpc>
                <a:spcPct val="170000"/>
              </a:lnSpc>
              <a:spcBef>
                <a:spcPts val="0"/>
              </a:spcBef>
            </a:pPr>
            <a:endParaRPr lang="en-US" sz="1800" dirty="0">
              <a:latin typeface="Times New Roman"/>
              <a:cs typeface="Times New Roman"/>
            </a:endParaRPr>
          </a:p>
          <a:p>
            <a:pPr marL="0" indent="0">
              <a:lnSpc>
                <a:spcPct val="170000"/>
              </a:lnSpc>
              <a:spcBef>
                <a:spcPts val="0"/>
              </a:spcBef>
            </a:pPr>
            <a:r>
              <a:rPr lang="en-US" sz="1800" dirty="0">
                <a:latin typeface="Times New Roman"/>
              </a:rPr>
              <a:t>The first two tasks help us gain insight into the characters, while the last two tasks focus on how these characters are utilized in the literature.</a:t>
            </a:r>
          </a:p>
        </p:txBody>
      </p:sp>
    </p:spTree>
    <p:extLst>
      <p:ext uri="{BB962C8B-B14F-4D97-AF65-F5344CB8AC3E}">
        <p14:creationId xmlns:p14="http://schemas.microsoft.com/office/powerpoint/2010/main" val="314756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5"/>
          <p:cNvSpPr txBox="1">
            <a:spLocks noGrp="1"/>
          </p:cNvSpPr>
          <p:nvPr>
            <p:ph type="body" idx="1"/>
          </p:nvPr>
        </p:nvSpPr>
        <p:spPr>
          <a:xfrm>
            <a:off x="1165394" y="3462183"/>
            <a:ext cx="5703492" cy="3460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250"/>
              <a:buFont typeface="Arial"/>
              <a:buNone/>
            </a:pPr>
            <a:r>
              <a:rPr lang="en-US"/>
              <a:t>Thejesh Mallidi</a:t>
            </a:r>
            <a:endParaRPr/>
          </a:p>
        </p:txBody>
      </p:sp>
      <p:sp>
        <p:nvSpPr>
          <p:cNvPr id="138" name="Google Shape;138;p15"/>
          <p:cNvSpPr txBox="1">
            <a:spLocks noGrp="1"/>
          </p:cNvSpPr>
          <p:nvPr>
            <p:ph type="body" idx="3"/>
          </p:nvPr>
        </p:nvSpPr>
        <p:spPr>
          <a:xfrm>
            <a:off x="1165393" y="1484286"/>
            <a:ext cx="9548137" cy="86518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5600"/>
              <a:buFont typeface="Arial"/>
              <a:buNone/>
            </a:pPr>
            <a:r>
              <a:rPr lang="en-US"/>
              <a:t>Named Entity Recognition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t>5</a:t>
            </a:fld>
            <a:r>
              <a:rPr lang="en-US"/>
              <a:t> </a:t>
            </a:r>
            <a:endParaRPr/>
          </a:p>
        </p:txBody>
      </p:sp>
      <p:sp>
        <p:nvSpPr>
          <p:cNvPr id="144" name="Google Shape;144;p16"/>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p>
            <a:pPr marL="0" lvl="0" indent="0" algn="r" rtl="0">
              <a:spcBef>
                <a:spcPts val="0"/>
              </a:spcBef>
              <a:spcAft>
                <a:spcPts val="0"/>
              </a:spcAft>
              <a:buNone/>
            </a:pPr>
            <a:r>
              <a:rPr lang="en-US"/>
              <a:t>Task 1: Named Entity Recognition</a:t>
            </a:r>
            <a:endParaRPr/>
          </a:p>
        </p:txBody>
      </p:sp>
      <p:sp>
        <p:nvSpPr>
          <p:cNvPr id="145" name="Google Shape;145;p16"/>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p>
            <a:pPr marL="0" lvl="0" indent="0" algn="l" rtl="0">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Task 1: Named Entity Recognition</a:t>
            </a:r>
            <a:endParaRPr/>
          </a:p>
        </p:txBody>
      </p:sp>
      <p:sp>
        <p:nvSpPr>
          <p:cNvPr id="146" name="Google Shape;146;p16"/>
          <p:cNvSpPr txBox="1">
            <a:spLocks noGrp="1"/>
          </p:cNvSpPr>
          <p:nvPr>
            <p:ph type="body" idx="1"/>
          </p:nvPr>
        </p:nvSpPr>
        <p:spPr>
          <a:xfrm>
            <a:off x="774598" y="1459721"/>
            <a:ext cx="10972799" cy="4614508"/>
          </a:xfrm>
          <a:prstGeom prst="rect">
            <a:avLst/>
          </a:prstGeom>
          <a:noFill/>
          <a:ln>
            <a:noFill/>
          </a:ln>
        </p:spPr>
        <p:txBody>
          <a:bodyPr spcFirstLastPara="1" wrap="square" lIns="38375" tIns="19175" rIns="38375" bIns="19175" anchor="t" anchorCtr="0">
            <a:noAutofit/>
          </a:bodyPr>
          <a:lstStyle/>
          <a:p>
            <a:pPr marL="0" lvl="0" indent="0" algn="l" rtl="0">
              <a:lnSpc>
                <a:spcPct val="170000"/>
              </a:lnSpc>
              <a:spcBef>
                <a:spcPts val="0"/>
              </a:spcBef>
              <a:spcAft>
                <a:spcPts val="0"/>
              </a:spcAft>
              <a:buClr>
                <a:srgbClr val="000000"/>
              </a:buClr>
              <a:buSzPts val="1600"/>
              <a:buNone/>
            </a:pPr>
            <a:r>
              <a:rPr lang="en-US" sz="1600" b="1" i="0" u="none" strike="noStrike">
                <a:solidFill>
                  <a:srgbClr val="000000"/>
                </a:solidFill>
                <a:latin typeface="Times New Roman"/>
                <a:ea typeface="Times New Roman"/>
                <a:cs typeface="Times New Roman"/>
                <a:sym typeface="Times New Roman"/>
              </a:rPr>
              <a:t>Introduction</a:t>
            </a:r>
            <a:endParaRPr/>
          </a:p>
          <a:p>
            <a:pPr marL="0" lvl="0" indent="0" algn="l" rtl="0">
              <a:lnSpc>
                <a:spcPct val="170000"/>
              </a:lnSpc>
              <a:spcBef>
                <a:spcPts val="0"/>
              </a:spcBef>
              <a:spcAft>
                <a:spcPts val="0"/>
              </a:spcAft>
              <a:buClr>
                <a:srgbClr val="000000"/>
              </a:buClr>
              <a:buSzPts val="1600"/>
              <a:buNone/>
            </a:pPr>
            <a:r>
              <a:rPr lang="en-US" sz="1600" b="1">
                <a:solidFill>
                  <a:srgbClr val="000000"/>
                </a:solidFill>
                <a:latin typeface="Times New Roman"/>
                <a:ea typeface="Times New Roman"/>
                <a:cs typeface="Times New Roman"/>
                <a:sym typeface="Times New Roman"/>
              </a:rPr>
              <a:t>Goal</a:t>
            </a:r>
            <a:r>
              <a:rPr lang="en-US" sz="1600" b="1" i="0" u="none" strike="noStrike">
                <a:solidFill>
                  <a:srgbClr val="000000"/>
                </a:solidFill>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To develop a robust Named Entity Recognition (NER) system for literary texts.</a:t>
            </a:r>
            <a:endParaRPr/>
          </a:p>
          <a:p>
            <a:pPr marL="0" lvl="0" indent="0" algn="l" rtl="0">
              <a:lnSpc>
                <a:spcPct val="170000"/>
              </a:lnSpc>
              <a:spcBef>
                <a:spcPts val="0"/>
              </a:spcBef>
              <a:spcAft>
                <a:spcPts val="0"/>
              </a:spcAft>
              <a:buClr>
                <a:srgbClr val="000000"/>
              </a:buClr>
              <a:buSzPts val="1600"/>
              <a:buNone/>
            </a:pPr>
            <a:r>
              <a:rPr lang="en-US" sz="1600" b="1" i="0" u="none" strike="noStrike">
                <a:solidFill>
                  <a:srgbClr val="000000"/>
                </a:solidFill>
                <a:latin typeface="Times New Roman"/>
                <a:ea typeface="Times New Roman"/>
                <a:cs typeface="Times New Roman"/>
                <a:sym typeface="Times New Roman"/>
              </a:rPr>
              <a:t>Challenges: </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High rate of false positives with standard models</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Capturing the nuances of literary language</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Differentiating between character names and other entities</a:t>
            </a:r>
            <a:endParaRPr sz="1600">
              <a:solidFill>
                <a:srgbClr val="000000"/>
              </a:solidFill>
              <a:latin typeface="Times New Roman"/>
              <a:ea typeface="Times New Roman"/>
              <a:cs typeface="Times New Roman"/>
              <a:sym typeface="Times New Roman"/>
            </a:endParaRPr>
          </a:p>
          <a:p>
            <a:pPr marL="0" lvl="0" indent="0" algn="l" rtl="0">
              <a:lnSpc>
                <a:spcPct val="170000"/>
              </a:lnSpc>
              <a:spcBef>
                <a:spcPts val="0"/>
              </a:spcBef>
              <a:spcAft>
                <a:spcPts val="0"/>
              </a:spcAft>
              <a:buClr>
                <a:srgbClr val="000000"/>
              </a:buClr>
              <a:buSzPts val="1600"/>
              <a:buNone/>
            </a:pPr>
            <a:r>
              <a:rPr lang="en-US" sz="1600" b="1">
                <a:solidFill>
                  <a:srgbClr val="000000"/>
                </a:solidFill>
                <a:latin typeface="Times New Roman"/>
                <a:ea typeface="Times New Roman"/>
                <a:cs typeface="Times New Roman"/>
                <a:sym typeface="Times New Roman"/>
              </a:rPr>
              <a:t>Key </a:t>
            </a:r>
            <a:r>
              <a:rPr lang="en-US" sz="1600" b="1" i="0" u="none" strike="noStrike">
                <a:solidFill>
                  <a:srgbClr val="000000"/>
                </a:solidFill>
                <a:latin typeface="Times New Roman"/>
                <a:ea typeface="Times New Roman"/>
                <a:cs typeface="Times New Roman"/>
                <a:sym typeface="Times New Roman"/>
              </a:rPr>
              <a:t>Objectives</a:t>
            </a:r>
            <a:r>
              <a:rPr lang="en-US" sz="1600" b="1">
                <a:solidFill>
                  <a:srgbClr val="000000"/>
                </a:solidFill>
                <a:latin typeface="Times New Roman"/>
                <a:ea typeface="Times New Roman"/>
                <a:cs typeface="Times New Roman"/>
                <a:sym typeface="Times New Roman"/>
              </a:rPr>
              <a:t>:</a:t>
            </a:r>
            <a:endParaRPr sz="1600" b="1">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Improve precision and recall</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Model Fine-Tuning</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Rule-based Enhancements</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sldNum" idx="12"/>
          </p:nvPr>
        </p:nvSpPr>
        <p:spPr>
          <a:xfrm>
            <a:off x="11564041" y="6593571"/>
            <a:ext cx="388800" cy="206400"/>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t>6</a:t>
            </a:fld>
            <a:r>
              <a:rPr lang="en-US"/>
              <a:t> </a:t>
            </a:r>
            <a:endParaRPr/>
          </a:p>
        </p:txBody>
      </p:sp>
      <p:sp>
        <p:nvSpPr>
          <p:cNvPr id="152" name="Google Shape;152;p17"/>
          <p:cNvSpPr txBox="1">
            <a:spLocks noGrp="1"/>
          </p:cNvSpPr>
          <p:nvPr>
            <p:ph type="ftr" idx="11"/>
          </p:nvPr>
        </p:nvSpPr>
        <p:spPr>
          <a:xfrm>
            <a:off x="3758185" y="6514760"/>
            <a:ext cx="7676100" cy="365100"/>
          </a:xfrm>
          <a:prstGeom prst="rect">
            <a:avLst/>
          </a:prstGeom>
          <a:noFill/>
          <a:ln>
            <a:noFill/>
          </a:ln>
        </p:spPr>
        <p:txBody>
          <a:bodyPr spcFirstLastPara="1" wrap="square" lIns="38375" tIns="19175" rIns="38375" bIns="19175" anchor="ctr" anchorCtr="0">
            <a:noAutofit/>
          </a:bodyPr>
          <a:lstStyle/>
          <a:p>
            <a:pPr marL="0" lvl="0" indent="0" algn="r" rtl="0">
              <a:spcBef>
                <a:spcPts val="0"/>
              </a:spcBef>
              <a:spcAft>
                <a:spcPts val="0"/>
              </a:spcAft>
              <a:buNone/>
            </a:pPr>
            <a:r>
              <a:rPr lang="en-US"/>
              <a:t>Task 1: Named Entity Recognition</a:t>
            </a:r>
            <a:endParaRPr/>
          </a:p>
        </p:txBody>
      </p:sp>
      <p:sp>
        <p:nvSpPr>
          <p:cNvPr id="153" name="Google Shape;153;p17"/>
          <p:cNvSpPr txBox="1">
            <a:spLocks noGrp="1"/>
          </p:cNvSpPr>
          <p:nvPr>
            <p:ph type="title"/>
          </p:nvPr>
        </p:nvSpPr>
        <p:spPr>
          <a:xfrm>
            <a:off x="774599" y="228454"/>
            <a:ext cx="10972800" cy="867000"/>
          </a:xfrm>
          <a:prstGeom prst="rect">
            <a:avLst/>
          </a:prstGeom>
          <a:noFill/>
          <a:ln>
            <a:noFill/>
          </a:ln>
        </p:spPr>
        <p:txBody>
          <a:bodyPr spcFirstLastPara="1" wrap="square" lIns="38375" tIns="19175" rIns="38375" bIns="19175" anchor="t" anchorCtr="0">
            <a:normAutofit/>
          </a:bodyPr>
          <a:lstStyle/>
          <a:p>
            <a:pPr marL="0" lvl="0" indent="0" algn="l" rtl="0">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Approach</a:t>
            </a:r>
            <a:endParaRPr/>
          </a:p>
        </p:txBody>
      </p:sp>
      <p:sp>
        <p:nvSpPr>
          <p:cNvPr id="154" name="Google Shape;154;p17"/>
          <p:cNvSpPr txBox="1">
            <a:spLocks noGrp="1"/>
          </p:cNvSpPr>
          <p:nvPr>
            <p:ph type="body" idx="1"/>
          </p:nvPr>
        </p:nvSpPr>
        <p:spPr>
          <a:xfrm>
            <a:off x="774598" y="1459721"/>
            <a:ext cx="10972800" cy="4614600"/>
          </a:xfrm>
          <a:prstGeom prst="rect">
            <a:avLst/>
          </a:prstGeom>
          <a:noFill/>
          <a:ln>
            <a:noFill/>
          </a:ln>
        </p:spPr>
        <p:txBody>
          <a:bodyPr spcFirstLastPara="1" wrap="square" lIns="38375" tIns="19175" rIns="38375" bIns="19175" anchor="t" anchorCtr="0">
            <a:noAutofit/>
          </a:bodyPr>
          <a:lstStyle/>
          <a:p>
            <a:pPr marL="0" lvl="0" indent="0" algn="l" rtl="0">
              <a:lnSpc>
                <a:spcPct val="170000"/>
              </a:lnSpc>
              <a:spcBef>
                <a:spcPts val="0"/>
              </a:spcBef>
              <a:spcAft>
                <a:spcPts val="0"/>
              </a:spcAft>
              <a:buClr>
                <a:srgbClr val="000000"/>
              </a:buClr>
              <a:buSzPts val="1600"/>
              <a:buNone/>
            </a:pPr>
            <a:r>
              <a:rPr lang="en-US" sz="1600" b="1">
                <a:solidFill>
                  <a:srgbClr val="000000"/>
                </a:solidFill>
                <a:latin typeface="Times New Roman"/>
                <a:ea typeface="Times New Roman"/>
                <a:cs typeface="Times New Roman"/>
                <a:sym typeface="Times New Roman"/>
              </a:rPr>
              <a:t>Initial Attempt</a:t>
            </a:r>
            <a:r>
              <a:rPr lang="en-US" sz="1600" b="1" i="0" u="none" strike="noStrike">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Used SpaCy’s pre-trained models</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Issues: High rate of false positives in literary contexts</a:t>
            </a:r>
            <a:endParaRPr sz="1600">
              <a:solidFill>
                <a:srgbClr val="000000"/>
              </a:solidFill>
              <a:latin typeface="Times New Roman"/>
              <a:ea typeface="Times New Roman"/>
              <a:cs typeface="Times New Roman"/>
              <a:sym typeface="Times New Roman"/>
            </a:endParaRPr>
          </a:p>
          <a:p>
            <a:pPr marL="0" lvl="0" indent="0" algn="l" rtl="0">
              <a:lnSpc>
                <a:spcPct val="170000"/>
              </a:lnSpc>
              <a:spcBef>
                <a:spcPts val="0"/>
              </a:spcBef>
              <a:spcAft>
                <a:spcPts val="0"/>
              </a:spcAft>
              <a:buClr>
                <a:srgbClr val="000000"/>
              </a:buClr>
              <a:buSzPts val="1600"/>
              <a:buNone/>
            </a:pPr>
            <a:r>
              <a:rPr lang="en-US" sz="1600" b="1">
                <a:solidFill>
                  <a:srgbClr val="000000"/>
                </a:solidFill>
                <a:latin typeface="Times New Roman"/>
                <a:ea typeface="Times New Roman"/>
                <a:cs typeface="Times New Roman"/>
                <a:sym typeface="Times New Roman"/>
              </a:rPr>
              <a:t>Model Fine-Tuning</a:t>
            </a:r>
            <a:r>
              <a:rPr lang="en-US" sz="1600" b="1" i="0" u="none" strike="noStrike">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Fine-tuned a </a:t>
            </a:r>
            <a:r>
              <a:rPr lang="en-US" sz="1600" b="1">
                <a:solidFill>
                  <a:srgbClr val="000000"/>
                </a:solidFill>
                <a:latin typeface="Times New Roman"/>
                <a:ea typeface="Times New Roman"/>
                <a:cs typeface="Times New Roman"/>
                <a:sym typeface="Times New Roman"/>
              </a:rPr>
              <a:t>RoBERTa</a:t>
            </a:r>
            <a:r>
              <a:rPr lang="en-US" sz="1600">
                <a:solidFill>
                  <a:srgbClr val="000000"/>
                </a:solidFill>
                <a:latin typeface="Times New Roman"/>
                <a:ea typeface="Times New Roman"/>
                <a:cs typeface="Times New Roman"/>
                <a:sym typeface="Times New Roman"/>
              </a:rPr>
              <a:t> model on the </a:t>
            </a:r>
            <a:r>
              <a:rPr lang="en-US" sz="1600" b="1">
                <a:solidFill>
                  <a:srgbClr val="000000"/>
                </a:solidFill>
                <a:latin typeface="Times New Roman"/>
                <a:ea typeface="Times New Roman"/>
                <a:cs typeface="Times New Roman"/>
                <a:sym typeface="Times New Roman"/>
              </a:rPr>
              <a:t>CoNLL-2003</a:t>
            </a:r>
            <a:r>
              <a:rPr lang="en-US" sz="1600">
                <a:solidFill>
                  <a:srgbClr val="000000"/>
                </a:solidFill>
                <a:latin typeface="Times New Roman"/>
                <a:ea typeface="Times New Roman"/>
                <a:cs typeface="Times New Roman"/>
                <a:sym typeface="Times New Roman"/>
              </a:rPr>
              <a:t> dataset</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Benefit: Leveraged reliable annotations for entities like persons, organizations, and locations.</a:t>
            </a:r>
            <a:endParaRPr sz="1600">
              <a:solidFill>
                <a:srgbClr val="000000"/>
              </a:solidFill>
              <a:latin typeface="Times New Roman"/>
              <a:ea typeface="Times New Roman"/>
              <a:cs typeface="Times New Roman"/>
              <a:sym typeface="Times New Roman"/>
            </a:endParaRPr>
          </a:p>
          <a:p>
            <a:pPr marL="0" lvl="0" indent="0" algn="l" rtl="0">
              <a:lnSpc>
                <a:spcPct val="170000"/>
              </a:lnSpc>
              <a:spcBef>
                <a:spcPts val="0"/>
              </a:spcBef>
              <a:spcAft>
                <a:spcPts val="0"/>
              </a:spcAft>
              <a:buNone/>
            </a:pPr>
            <a:r>
              <a:rPr lang="en-US" sz="1600" b="1">
                <a:solidFill>
                  <a:srgbClr val="000000"/>
                </a:solidFill>
                <a:latin typeface="Times New Roman"/>
                <a:ea typeface="Times New Roman"/>
                <a:cs typeface="Times New Roman"/>
                <a:sym typeface="Times New Roman"/>
              </a:rPr>
              <a:t>Rule-Based Enhancements:</a:t>
            </a:r>
            <a:endParaRPr sz="1600" b="1">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Entity Confidence Thresholding</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Ignoring Irrelevant Entity Types</a:t>
            </a:r>
            <a:endParaRPr sz="1600">
              <a:solidFill>
                <a:srgbClr val="000000"/>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Merging Adjacent Entities</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sldNum" idx="12"/>
          </p:nvPr>
        </p:nvSpPr>
        <p:spPr>
          <a:xfrm>
            <a:off x="11564041" y="6593571"/>
            <a:ext cx="388800" cy="206400"/>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t>7</a:t>
            </a:fld>
            <a:r>
              <a:rPr lang="en-US"/>
              <a:t> </a:t>
            </a:r>
            <a:endParaRPr/>
          </a:p>
        </p:txBody>
      </p:sp>
      <p:sp>
        <p:nvSpPr>
          <p:cNvPr id="160" name="Google Shape;160;p18"/>
          <p:cNvSpPr txBox="1">
            <a:spLocks noGrp="1"/>
          </p:cNvSpPr>
          <p:nvPr>
            <p:ph type="ftr" idx="11"/>
          </p:nvPr>
        </p:nvSpPr>
        <p:spPr>
          <a:xfrm>
            <a:off x="3758185" y="6514760"/>
            <a:ext cx="7676100" cy="365100"/>
          </a:xfrm>
          <a:prstGeom prst="rect">
            <a:avLst/>
          </a:prstGeom>
          <a:noFill/>
          <a:ln>
            <a:noFill/>
          </a:ln>
        </p:spPr>
        <p:txBody>
          <a:bodyPr spcFirstLastPara="1" wrap="square" lIns="38375" tIns="19175" rIns="38375" bIns="19175" anchor="ctr" anchorCtr="0">
            <a:noAutofit/>
          </a:bodyPr>
          <a:lstStyle/>
          <a:p>
            <a:pPr marL="0" lvl="0" indent="0" algn="r" rtl="0">
              <a:spcBef>
                <a:spcPts val="0"/>
              </a:spcBef>
              <a:spcAft>
                <a:spcPts val="0"/>
              </a:spcAft>
              <a:buNone/>
            </a:pPr>
            <a:r>
              <a:rPr lang="en-US"/>
              <a:t>Task 1: Named Entity Recognition</a:t>
            </a:r>
            <a:endParaRPr/>
          </a:p>
        </p:txBody>
      </p:sp>
      <p:sp>
        <p:nvSpPr>
          <p:cNvPr id="161" name="Google Shape;161;p18"/>
          <p:cNvSpPr txBox="1">
            <a:spLocks noGrp="1"/>
          </p:cNvSpPr>
          <p:nvPr>
            <p:ph type="title"/>
          </p:nvPr>
        </p:nvSpPr>
        <p:spPr>
          <a:xfrm>
            <a:off x="774599" y="228454"/>
            <a:ext cx="10972800" cy="867000"/>
          </a:xfrm>
          <a:prstGeom prst="rect">
            <a:avLst/>
          </a:prstGeom>
          <a:noFill/>
          <a:ln>
            <a:noFill/>
          </a:ln>
        </p:spPr>
        <p:txBody>
          <a:bodyPr spcFirstLastPara="1" wrap="square" lIns="38375" tIns="19175" rIns="38375" bIns="19175" anchor="t" anchorCtr="0">
            <a:normAutofit/>
          </a:bodyPr>
          <a:lstStyle/>
          <a:p>
            <a:pPr marL="0" lvl="0" indent="0" algn="l" rtl="0">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Evaluation &amp; Results</a:t>
            </a:r>
            <a:endParaRPr/>
          </a:p>
        </p:txBody>
      </p:sp>
      <p:pic>
        <p:nvPicPr>
          <p:cNvPr id="162" name="Google Shape;162;p18"/>
          <p:cNvPicPr preferRelativeResize="0"/>
          <p:nvPr/>
        </p:nvPicPr>
        <p:blipFill>
          <a:blip r:embed="rId3">
            <a:alphaModFix/>
          </a:blip>
          <a:stretch>
            <a:fillRect/>
          </a:stretch>
        </p:blipFill>
        <p:spPr>
          <a:xfrm>
            <a:off x="6096000" y="29425"/>
            <a:ext cx="5651402" cy="3509710"/>
          </a:xfrm>
          <a:prstGeom prst="rect">
            <a:avLst/>
          </a:prstGeom>
          <a:noFill/>
          <a:ln>
            <a:noFill/>
          </a:ln>
        </p:spPr>
      </p:pic>
      <p:pic>
        <p:nvPicPr>
          <p:cNvPr id="163" name="Google Shape;163;p18"/>
          <p:cNvPicPr preferRelativeResize="0"/>
          <p:nvPr/>
        </p:nvPicPr>
        <p:blipFill>
          <a:blip r:embed="rId4">
            <a:alphaModFix/>
          </a:blip>
          <a:stretch>
            <a:fillRect/>
          </a:stretch>
        </p:blipFill>
        <p:spPr>
          <a:xfrm>
            <a:off x="6490950" y="3539125"/>
            <a:ext cx="4551801" cy="2805976"/>
          </a:xfrm>
          <a:prstGeom prst="rect">
            <a:avLst/>
          </a:prstGeom>
          <a:noFill/>
          <a:ln>
            <a:noFill/>
          </a:ln>
        </p:spPr>
      </p:pic>
      <p:sp>
        <p:nvSpPr>
          <p:cNvPr id="164" name="Google Shape;164;p18"/>
          <p:cNvSpPr txBox="1"/>
          <p:nvPr/>
        </p:nvSpPr>
        <p:spPr>
          <a:xfrm>
            <a:off x="467300" y="1150075"/>
            <a:ext cx="4751400" cy="849600"/>
          </a:xfrm>
          <a:prstGeom prst="rect">
            <a:avLst/>
          </a:prstGeom>
          <a:noFill/>
          <a:ln>
            <a:noFill/>
          </a:ln>
        </p:spPr>
        <p:txBody>
          <a:bodyPr spcFirstLastPara="1" wrap="square" lIns="91425" tIns="91425" rIns="91425" bIns="91425" anchor="t" anchorCtr="0">
            <a:spAutoFit/>
          </a:bodyPr>
          <a:lstStyle/>
          <a:p>
            <a:pPr marL="0" lvl="0" indent="0" algn="l" rtl="0">
              <a:lnSpc>
                <a:spcPct val="170000"/>
              </a:lnSpc>
              <a:spcBef>
                <a:spcPts val="0"/>
              </a:spcBef>
              <a:spcAft>
                <a:spcPts val="0"/>
              </a:spcAft>
              <a:buNone/>
            </a:pPr>
            <a:r>
              <a:rPr lang="en-US" sz="1600" b="1">
                <a:solidFill>
                  <a:schemeClr val="dk1"/>
                </a:solidFill>
                <a:latin typeface="Times New Roman"/>
                <a:ea typeface="Times New Roman"/>
                <a:cs typeface="Times New Roman"/>
                <a:sym typeface="Times New Roman"/>
              </a:rPr>
              <a:t>Metrics Used: </a:t>
            </a:r>
            <a:endParaRPr sz="1600">
              <a:solidFill>
                <a:schemeClr val="dk1"/>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Precision, Recall &amp; F1-Score</a:t>
            </a:r>
            <a:endParaRPr sz="1600">
              <a:solidFill>
                <a:schemeClr val="dk1"/>
              </a:solidFill>
              <a:latin typeface="Times New Roman"/>
              <a:ea typeface="Times New Roman"/>
              <a:cs typeface="Times New Roman"/>
              <a:sym typeface="Times New Roman"/>
            </a:endParaRPr>
          </a:p>
        </p:txBody>
      </p:sp>
      <p:sp>
        <p:nvSpPr>
          <p:cNvPr id="165" name="Google Shape;165;p18"/>
          <p:cNvSpPr txBox="1"/>
          <p:nvPr/>
        </p:nvSpPr>
        <p:spPr>
          <a:xfrm>
            <a:off x="467300" y="2160600"/>
            <a:ext cx="5029200" cy="2105700"/>
          </a:xfrm>
          <a:prstGeom prst="rect">
            <a:avLst/>
          </a:prstGeom>
          <a:noFill/>
          <a:ln>
            <a:noFill/>
          </a:ln>
        </p:spPr>
        <p:txBody>
          <a:bodyPr spcFirstLastPara="1" wrap="square" lIns="91425" tIns="91425" rIns="91425" bIns="91425" anchor="t" anchorCtr="0">
            <a:spAutoFit/>
          </a:bodyPr>
          <a:lstStyle/>
          <a:p>
            <a:pPr marL="0" lvl="0" indent="0" algn="l" rtl="0">
              <a:lnSpc>
                <a:spcPct val="170000"/>
              </a:lnSpc>
              <a:spcBef>
                <a:spcPts val="0"/>
              </a:spcBef>
              <a:spcAft>
                <a:spcPts val="0"/>
              </a:spcAft>
              <a:buNone/>
            </a:pPr>
            <a:r>
              <a:rPr lang="en-US" sz="1600" b="1">
                <a:solidFill>
                  <a:schemeClr val="dk1"/>
                </a:solidFill>
                <a:latin typeface="Times New Roman"/>
                <a:ea typeface="Times New Roman"/>
                <a:cs typeface="Times New Roman"/>
                <a:sym typeface="Times New Roman"/>
              </a:rPr>
              <a:t>Results: </a:t>
            </a:r>
            <a:endParaRPr sz="1600">
              <a:solidFill>
                <a:schemeClr val="dk1"/>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BERT-base</a:t>
            </a:r>
            <a:r>
              <a:rPr lang="en-US" sz="1600">
                <a:solidFill>
                  <a:schemeClr val="dk1"/>
                </a:solidFill>
                <a:latin typeface="Times New Roman"/>
                <a:ea typeface="Times New Roman"/>
                <a:cs typeface="Times New Roman"/>
                <a:sym typeface="Times New Roman"/>
              </a:rPr>
              <a:t> Model with rule based enhancements improved the F1-score to </a:t>
            </a:r>
            <a:r>
              <a:rPr lang="en-US" sz="1600" b="1">
                <a:solidFill>
                  <a:schemeClr val="dk1"/>
                </a:solidFill>
                <a:latin typeface="Times New Roman"/>
                <a:ea typeface="Times New Roman"/>
                <a:cs typeface="Times New Roman"/>
                <a:sym typeface="Times New Roman"/>
              </a:rPr>
              <a:t>0.89</a:t>
            </a:r>
            <a:endParaRPr sz="1600" b="1">
              <a:solidFill>
                <a:schemeClr val="dk1"/>
              </a:solidFill>
              <a:latin typeface="Times New Roman"/>
              <a:ea typeface="Times New Roman"/>
              <a:cs typeface="Times New Roman"/>
              <a:sym typeface="Times New Roman"/>
            </a:endParaRPr>
          </a:p>
          <a:p>
            <a:pPr marL="457200" lvl="0" indent="-330200" algn="l" rtl="0">
              <a:lnSpc>
                <a:spcPct val="170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RoBERTa-base</a:t>
            </a:r>
            <a:r>
              <a:rPr lang="en-US" sz="1600">
                <a:solidFill>
                  <a:schemeClr val="dk1"/>
                </a:solidFill>
                <a:latin typeface="Times New Roman"/>
                <a:ea typeface="Times New Roman"/>
                <a:cs typeface="Times New Roman"/>
                <a:sym typeface="Times New Roman"/>
              </a:rPr>
              <a:t> Model further improved F1-Score to </a:t>
            </a:r>
            <a:r>
              <a:rPr lang="en-US" sz="1600" b="1">
                <a:solidFill>
                  <a:schemeClr val="dk1"/>
                </a:solidFill>
                <a:latin typeface="Times New Roman"/>
                <a:ea typeface="Times New Roman"/>
                <a:cs typeface="Times New Roman"/>
                <a:sym typeface="Times New Roman"/>
              </a:rPr>
              <a:t>0.91</a:t>
            </a:r>
            <a:endParaRPr sz="1600" b="1">
              <a:solidFill>
                <a:schemeClr val="dk1"/>
              </a:solidFill>
              <a:latin typeface="Times New Roman"/>
              <a:ea typeface="Times New Roman"/>
              <a:cs typeface="Times New Roman"/>
              <a:sym typeface="Times New Roman"/>
            </a:endParaRPr>
          </a:p>
        </p:txBody>
      </p:sp>
      <p:sp>
        <p:nvSpPr>
          <p:cNvPr id="166" name="Google Shape;166;p18"/>
          <p:cNvSpPr txBox="1"/>
          <p:nvPr/>
        </p:nvSpPr>
        <p:spPr>
          <a:xfrm>
            <a:off x="467300" y="4427225"/>
            <a:ext cx="3000000" cy="431100"/>
          </a:xfrm>
          <a:prstGeom prst="rect">
            <a:avLst/>
          </a:prstGeom>
          <a:noFill/>
          <a:ln>
            <a:noFill/>
          </a:ln>
        </p:spPr>
        <p:txBody>
          <a:bodyPr spcFirstLastPara="1" wrap="square" lIns="91425" tIns="91425" rIns="91425" bIns="91425" anchor="t" anchorCtr="0">
            <a:spAutoFit/>
          </a:bodyPr>
          <a:lstStyle/>
          <a:p>
            <a:pPr marL="0" lvl="0" indent="0" algn="l" rtl="0">
              <a:lnSpc>
                <a:spcPct val="170000"/>
              </a:lnSpc>
              <a:spcBef>
                <a:spcPts val="0"/>
              </a:spcBef>
              <a:spcAft>
                <a:spcPts val="0"/>
              </a:spcAft>
              <a:buNone/>
            </a:pPr>
            <a:r>
              <a:rPr lang="en-US" sz="1600" b="1">
                <a:solidFill>
                  <a:schemeClr val="dk1"/>
                </a:solidFill>
                <a:latin typeface="Times New Roman"/>
                <a:ea typeface="Times New Roman"/>
                <a:cs typeface="Times New Roman"/>
                <a:sym typeface="Times New Roman"/>
              </a:rPr>
              <a:t>Sample Output: </a:t>
            </a:r>
            <a:endParaRPr/>
          </a:p>
        </p:txBody>
      </p:sp>
      <p:pic>
        <p:nvPicPr>
          <p:cNvPr id="167" name="Google Shape;167;p18"/>
          <p:cNvPicPr preferRelativeResize="0"/>
          <p:nvPr/>
        </p:nvPicPr>
        <p:blipFill>
          <a:blip r:embed="rId5">
            <a:alphaModFix/>
          </a:blip>
          <a:stretch>
            <a:fillRect/>
          </a:stretch>
        </p:blipFill>
        <p:spPr>
          <a:xfrm>
            <a:off x="1882700" y="4947575"/>
            <a:ext cx="2552700" cy="114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5"/>
          <p:cNvSpPr txBox="1">
            <a:spLocks noGrp="1"/>
          </p:cNvSpPr>
          <p:nvPr>
            <p:ph type="body" idx="1"/>
          </p:nvPr>
        </p:nvSpPr>
        <p:spPr>
          <a:xfrm>
            <a:off x="1165394" y="3462183"/>
            <a:ext cx="5703492" cy="346075"/>
          </a:xfrm>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err="1"/>
              <a:t>Subramaniya</a:t>
            </a:r>
            <a:r>
              <a:rPr lang="en-US" dirty="0"/>
              <a:t> Siva T S</a:t>
            </a:r>
          </a:p>
        </p:txBody>
      </p:sp>
      <p:sp>
        <p:nvSpPr>
          <p:cNvPr id="138" name="Google Shape;138;p15"/>
          <p:cNvSpPr txBox="1">
            <a:spLocks noGrp="1"/>
          </p:cNvSpPr>
          <p:nvPr>
            <p:ph type="body" idx="3"/>
          </p:nvPr>
        </p:nvSpPr>
        <p:spPr>
          <a:xfrm>
            <a:off x="1165393" y="1484286"/>
            <a:ext cx="9548137" cy="86518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5600"/>
              <a:buFont typeface="Arial"/>
              <a:buNone/>
            </a:pPr>
            <a:r>
              <a:rPr lang="en-US"/>
              <a:t>Named Entity Recognition</a:t>
            </a:r>
            <a:endParaRPr/>
          </a:p>
        </p:txBody>
      </p:sp>
    </p:spTree>
    <p:extLst>
      <p:ext uri="{BB962C8B-B14F-4D97-AF65-F5344CB8AC3E}">
        <p14:creationId xmlns:p14="http://schemas.microsoft.com/office/powerpoint/2010/main" val="178235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sldNum" idx="12"/>
          </p:nvPr>
        </p:nvSpPr>
        <p:spPr>
          <a:xfrm>
            <a:off x="11564041" y="6593571"/>
            <a:ext cx="388875" cy="206376"/>
          </a:xfrm>
          <a:prstGeom prst="rect">
            <a:avLst/>
          </a:prstGeom>
          <a:noFill/>
          <a:ln>
            <a:noFill/>
          </a:ln>
        </p:spPr>
        <p:txBody>
          <a:bodyPr spcFirstLastPara="1" wrap="square" lIns="38375" tIns="19175" rIns="38375" bIns="19175" anchor="t" anchorCtr="0">
            <a:noAutofit/>
          </a:bodyPr>
          <a:lstStyle/>
          <a:p>
            <a:pPr marL="0" lvl="0" indent="0" algn="r" rtl="0">
              <a:spcBef>
                <a:spcPts val="0"/>
              </a:spcBef>
              <a:spcAft>
                <a:spcPts val="0"/>
              </a:spcAft>
              <a:buNone/>
            </a:pPr>
            <a:fld id="{00000000-1234-1234-1234-123412341234}" type="slidenum">
              <a:rPr lang="en-US"/>
              <a:t>9</a:t>
            </a:fld>
            <a:r>
              <a:rPr lang="en-US"/>
              <a:t> </a:t>
            </a:r>
            <a:endParaRPr/>
          </a:p>
        </p:txBody>
      </p:sp>
      <p:sp>
        <p:nvSpPr>
          <p:cNvPr id="144" name="Google Shape;144;p16"/>
          <p:cNvSpPr txBox="1">
            <a:spLocks noGrp="1"/>
          </p:cNvSpPr>
          <p:nvPr>
            <p:ph type="ftr" idx="11"/>
          </p:nvPr>
        </p:nvSpPr>
        <p:spPr>
          <a:xfrm>
            <a:off x="3758185" y="6514760"/>
            <a:ext cx="7676092" cy="365125"/>
          </a:xfrm>
          <a:prstGeom prst="rect">
            <a:avLst/>
          </a:prstGeom>
          <a:noFill/>
          <a:ln>
            <a:noFill/>
          </a:ln>
        </p:spPr>
        <p:txBody>
          <a:bodyPr spcFirstLastPara="1" wrap="square" lIns="38375" tIns="19175" rIns="38375" bIns="19175" anchor="ctr" anchorCtr="0">
            <a:noAutofit/>
          </a:bodyPr>
          <a:lstStyle/>
          <a:p>
            <a:r>
              <a:rPr lang="en-US" dirty="0"/>
              <a:t>Tas</a:t>
            </a:r>
            <a:r>
              <a:rPr lang="en-US" dirty="0">
                <a:latin typeface="Times New Roman"/>
              </a:rPr>
              <a:t>k 2: Entity Role Identification</a:t>
            </a:r>
          </a:p>
        </p:txBody>
      </p:sp>
      <p:sp>
        <p:nvSpPr>
          <p:cNvPr id="145" name="Google Shape;145;p16"/>
          <p:cNvSpPr txBox="1">
            <a:spLocks noGrp="1"/>
          </p:cNvSpPr>
          <p:nvPr>
            <p:ph type="title"/>
          </p:nvPr>
        </p:nvSpPr>
        <p:spPr>
          <a:xfrm>
            <a:off x="774599" y="228454"/>
            <a:ext cx="10972800" cy="866922"/>
          </a:xfrm>
          <a:prstGeom prst="rect">
            <a:avLst/>
          </a:prstGeom>
          <a:noFill/>
          <a:ln>
            <a:noFill/>
          </a:ln>
        </p:spPr>
        <p:txBody>
          <a:bodyPr spcFirstLastPara="1" wrap="square" lIns="38375" tIns="19175" rIns="38375" bIns="19175" anchor="t" anchorCtr="0">
            <a:normAutofit/>
          </a:bodyPr>
          <a:lstStyle/>
          <a:p>
            <a:pPr>
              <a:buFont typeface="Times New Roman"/>
            </a:pPr>
            <a:r>
              <a:rPr lang="en-US">
                <a:latin typeface="Times New Roman"/>
                <a:ea typeface="Times New Roman"/>
                <a:cs typeface="Times New Roman"/>
                <a:sym typeface="Times New Roman"/>
              </a:rPr>
              <a:t>Task 2</a:t>
            </a:r>
            <a:r>
              <a:rPr lang="en-US">
                <a:latin typeface="Times New Roman"/>
                <a:cs typeface="Times New Roman"/>
                <a:sym typeface="Times New Roman"/>
              </a:rPr>
              <a:t>: Entity Role Identification</a:t>
            </a:r>
            <a:endParaRPr lang="en-US" dirty="0">
              <a:latin typeface="Times New Roman"/>
              <a:cs typeface="Times New Roman"/>
            </a:endParaRPr>
          </a:p>
        </p:txBody>
      </p:sp>
      <p:sp>
        <p:nvSpPr>
          <p:cNvPr id="146" name="Google Shape;146;p16"/>
          <p:cNvSpPr txBox="1">
            <a:spLocks noGrp="1"/>
          </p:cNvSpPr>
          <p:nvPr>
            <p:ph type="body" idx="1"/>
          </p:nvPr>
        </p:nvSpPr>
        <p:spPr>
          <a:xfrm>
            <a:off x="774598" y="1459721"/>
            <a:ext cx="10972799" cy="4614508"/>
          </a:xfrm>
          <a:prstGeom prst="rect">
            <a:avLst/>
          </a:prstGeom>
          <a:noFill/>
          <a:ln>
            <a:noFill/>
          </a:ln>
        </p:spPr>
        <p:txBody>
          <a:bodyPr spcFirstLastPara="1" wrap="square" lIns="38375" tIns="19175" rIns="38375" bIns="19175" anchor="t" anchorCtr="0">
            <a:noAutofit/>
          </a:bodyPr>
          <a:lstStyle/>
          <a:p>
            <a:pPr marL="0" indent="0">
              <a:lnSpc>
                <a:spcPct val="100000"/>
              </a:lnSpc>
              <a:spcBef>
                <a:spcPts val="0"/>
              </a:spcBef>
            </a:pPr>
            <a:r>
              <a:rPr lang="en-US" sz="2400" b="1" dirty="0">
                <a:latin typeface="Times New Roman"/>
                <a:cs typeface="Times New Roman"/>
              </a:rPr>
              <a:t>Introduction</a:t>
            </a:r>
          </a:p>
          <a:p>
            <a:pPr marL="0" indent="0">
              <a:lnSpc>
                <a:spcPct val="100000"/>
              </a:lnSpc>
              <a:spcBef>
                <a:spcPts val="0"/>
              </a:spcBef>
            </a:pPr>
            <a:endParaRPr lang="en-US" sz="1600" b="1" dirty="0">
              <a:latin typeface="Times New Roman"/>
              <a:cs typeface="Times New Roman"/>
            </a:endParaRPr>
          </a:p>
          <a:p>
            <a:pPr marL="0" indent="0">
              <a:lnSpc>
                <a:spcPct val="100000"/>
              </a:lnSpc>
              <a:spcBef>
                <a:spcPts val="0"/>
              </a:spcBef>
            </a:pPr>
            <a:r>
              <a:rPr lang="en-US" sz="1600" b="1" dirty="0">
                <a:latin typeface="Times New Roman"/>
                <a:cs typeface="Times New Roman"/>
              </a:rPr>
              <a:t>Goal: </a:t>
            </a:r>
            <a:endParaRPr lang="en-US" sz="1600">
              <a:latin typeface="Times New Roman"/>
              <a:cs typeface="Times New Roman"/>
            </a:endParaRPr>
          </a:p>
          <a:p>
            <a:pPr>
              <a:lnSpc>
                <a:spcPct val="100000"/>
              </a:lnSpc>
            </a:pPr>
            <a:r>
              <a:rPr lang="en-US" sz="1600" dirty="0">
                <a:latin typeface="Times New Roman"/>
              </a:rPr>
              <a:t>The aim is to systematically classify characters in books by identifying their:</a:t>
            </a:r>
            <a:endParaRPr lang="en-US">
              <a:latin typeface="Times New Roman"/>
            </a:endParaRPr>
          </a:p>
          <a:p>
            <a:pPr marL="285750" indent="-285750">
              <a:lnSpc>
                <a:spcPct val="100000"/>
              </a:lnSpc>
              <a:buChar char="•"/>
            </a:pPr>
            <a:r>
              <a:rPr lang="en-US" sz="1600" b="1" dirty="0">
                <a:latin typeface="Times New Roman"/>
              </a:rPr>
              <a:t>Roles</a:t>
            </a:r>
            <a:r>
              <a:rPr lang="en-US" sz="1600" dirty="0">
                <a:latin typeface="Times New Roman"/>
              </a:rPr>
              <a:t>: For instance, Protagonist, Antagonist, or other supporting roles.</a:t>
            </a:r>
            <a:endParaRPr lang="en-US">
              <a:latin typeface="Times New Roman"/>
            </a:endParaRPr>
          </a:p>
          <a:p>
            <a:pPr marL="285750" indent="-285750">
              <a:lnSpc>
                <a:spcPct val="100000"/>
              </a:lnSpc>
              <a:buChar char="•"/>
            </a:pPr>
            <a:r>
              <a:rPr lang="en-US" sz="1600" b="1" dirty="0">
                <a:latin typeface="Times New Roman"/>
              </a:rPr>
              <a:t>Traits</a:t>
            </a:r>
            <a:r>
              <a:rPr lang="en-US" sz="1600" dirty="0">
                <a:latin typeface="Times New Roman"/>
              </a:rPr>
              <a:t>: Descriptive characteristics such as Brave, Intelligent, or Cunning, which define their personality and influence in the story.</a:t>
            </a:r>
            <a:endParaRPr lang="en-US">
              <a:latin typeface="Times New Roman"/>
            </a:endParaRPr>
          </a:p>
          <a:p>
            <a:pPr marL="0" indent="0">
              <a:lnSpc>
                <a:spcPct val="100000"/>
              </a:lnSpc>
              <a:spcBef>
                <a:spcPts val="0"/>
              </a:spcBef>
            </a:pPr>
            <a:endParaRPr lang="en-US" sz="1600" b="1" dirty="0">
              <a:latin typeface="Times New Roman"/>
              <a:cs typeface="Times New Roman"/>
            </a:endParaRPr>
          </a:p>
          <a:p>
            <a:pPr marL="0" indent="0">
              <a:lnSpc>
                <a:spcPct val="100000"/>
              </a:lnSpc>
              <a:spcBef>
                <a:spcPts val="0"/>
              </a:spcBef>
            </a:pPr>
            <a:r>
              <a:rPr lang="en-US" sz="1600" b="1" dirty="0">
                <a:latin typeface="Times New Roman"/>
                <a:cs typeface="Times New Roman"/>
              </a:rPr>
              <a:t>Key Objectives:</a:t>
            </a:r>
            <a:endParaRPr lang="en-US" sz="1600">
              <a:latin typeface="Times New Roman"/>
              <a:cs typeface="Times New Roman"/>
            </a:endParaRPr>
          </a:p>
          <a:p>
            <a:pPr indent="-330200">
              <a:lnSpc>
                <a:spcPct val="100000"/>
              </a:lnSpc>
              <a:spcBef>
                <a:spcPts val="0"/>
              </a:spcBef>
              <a:buFont typeface="Times New Roman,Serif"/>
              <a:buChar char="-"/>
            </a:pPr>
            <a:r>
              <a:rPr lang="en-US" sz="1600" dirty="0">
                <a:latin typeface="Times New Roman"/>
              </a:rPr>
              <a:t>Accurately identify and extract character mentions while filtering irrelevant or ambiguous references.</a:t>
            </a:r>
          </a:p>
          <a:p>
            <a:pPr indent="-330200">
              <a:lnSpc>
                <a:spcPct val="100000"/>
              </a:lnSpc>
              <a:spcBef>
                <a:spcPts val="0"/>
              </a:spcBef>
              <a:buFont typeface="Times New Roman,Serif"/>
              <a:buChar char="-"/>
            </a:pPr>
            <a:r>
              <a:rPr lang="en-US" sz="1600" dirty="0">
                <a:latin typeface="Times New Roman"/>
              </a:rPr>
              <a:t>Compile narrative context around characters for meaningful analysis.</a:t>
            </a:r>
          </a:p>
          <a:p>
            <a:pPr indent="-330200">
              <a:lnSpc>
                <a:spcPct val="100000"/>
              </a:lnSpc>
              <a:spcBef>
                <a:spcPts val="0"/>
              </a:spcBef>
              <a:buFont typeface="Times New Roman,Serif"/>
              <a:buChar char="-"/>
            </a:pPr>
            <a:r>
              <a:rPr lang="en-US" sz="1600" dirty="0">
                <a:latin typeface="Times New Roman"/>
              </a:rPr>
              <a:t>Assign hierarchical roles and defining traits to enhance character profiling.</a:t>
            </a:r>
          </a:p>
          <a:p>
            <a:pPr indent="-330200">
              <a:lnSpc>
                <a:spcPct val="100000"/>
              </a:lnSpc>
              <a:spcBef>
                <a:spcPts val="0"/>
              </a:spcBef>
              <a:buFont typeface="Times New Roman,Serif"/>
              <a:buChar char="-"/>
            </a:pPr>
            <a:endParaRPr lang="en-US" sz="1600" dirty="0">
              <a:latin typeface="Times New Roman"/>
            </a:endParaRPr>
          </a:p>
          <a:p>
            <a:pPr marL="127000" indent="0">
              <a:lnSpc>
                <a:spcPct val="100000"/>
              </a:lnSpc>
              <a:spcBef>
                <a:spcPts val="0"/>
              </a:spcBef>
            </a:pPr>
            <a:r>
              <a:rPr lang="en-US" sz="1600" dirty="0">
                <a:latin typeface="Times New Roman"/>
              </a:rPr>
              <a:t>By achieving these objectives, the project aims to enable a structured and insightful examination of character dynamics in any book.</a:t>
            </a:r>
            <a:endParaRPr lang="en-US" dirty="0">
              <a:latin typeface="Times New Roman"/>
            </a:endParaRPr>
          </a:p>
        </p:txBody>
      </p:sp>
    </p:spTree>
    <p:extLst>
      <p:ext uri="{BB962C8B-B14F-4D97-AF65-F5344CB8AC3E}">
        <p14:creationId xmlns:p14="http://schemas.microsoft.com/office/powerpoint/2010/main" val="58554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15</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Default Theme</vt:lpstr>
      <vt:lpstr>Default Theme</vt:lpstr>
      <vt:lpstr>PowerPoint Presentation</vt:lpstr>
      <vt:lpstr>Problem Description</vt:lpstr>
      <vt:lpstr>Problem Tasks</vt:lpstr>
      <vt:lpstr>PowerPoint Presentation</vt:lpstr>
      <vt:lpstr>Task 1: Named Entity Recognition</vt:lpstr>
      <vt:lpstr>Approach</vt:lpstr>
      <vt:lpstr>Evaluation &amp; Results</vt:lpstr>
      <vt:lpstr>PowerPoint Presentation</vt:lpstr>
      <vt:lpstr>Task 2: Entity Role Identification</vt:lpstr>
      <vt:lpstr>Roles and Traits</vt:lpstr>
      <vt:lpstr>Methodology </vt:lpstr>
      <vt:lpstr>Filtering Characters </vt:lpstr>
      <vt:lpstr>Results</vt:lpstr>
      <vt:lpstr>PowerPoint Presentation</vt:lpstr>
      <vt:lpstr>Task 3: Narrative Theme Identification</vt:lpstr>
      <vt:lpstr>Methodology</vt:lpstr>
      <vt:lpstr>Models and Algorithms Used</vt:lpstr>
      <vt:lpstr>Performance Validation</vt:lpstr>
      <vt:lpstr>Discovered Narratives in the Entire Corpus</vt:lpstr>
      <vt:lpstr>Discovered Narratives in The Secret Adversary</vt:lpstr>
      <vt:lpstr>PowerPoint Presentation</vt:lpstr>
      <vt:lpstr>Task 4: Narrative Explanation Generation</vt:lpstr>
      <vt:lpstr>Knowledge Graph</vt:lpstr>
      <vt:lpstr>Vector Based Retrieval</vt:lpstr>
      <vt:lpstr>Hybrid Retrieval with Graph and Vector Store</vt:lpstr>
      <vt:lpstr>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859</cp:revision>
  <dcterms:created xsi:type="dcterms:W3CDTF">2024-11-29T17:41:02Z</dcterms:created>
  <dcterms:modified xsi:type="dcterms:W3CDTF">2024-11-30T04:32:50Z</dcterms:modified>
</cp:coreProperties>
</file>