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1" r:id="rId3"/>
  </p:sldMasterIdLst>
  <p:notesMasterIdLst>
    <p:notesMasterId r:id="rId11"/>
  </p:notesMasterIdLst>
  <p:handoutMasterIdLst>
    <p:handoutMasterId r:id="rId12"/>
  </p:handoutMasterIdLst>
  <p:sldIdLst>
    <p:sldId id="271" r:id="rId4"/>
    <p:sldId id="272" r:id="rId5"/>
    <p:sldId id="273" r:id="rId6"/>
    <p:sldId id="274" r:id="rId7"/>
    <p:sldId id="275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4571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0" algn="l" defTabSz="4571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39" algn="l" defTabSz="4571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59" algn="l" defTabSz="4571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78" algn="l" defTabSz="4571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98" algn="l" defTabSz="4571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17" algn="l" defTabSz="4571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36" algn="l" defTabSz="4571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56" algn="l" defTabSz="4571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62D"/>
    <a:srgbClr val="83A1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6" autoAdjust="0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592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686C9-D67E-3746-9327-5705F3DCCF19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B9505-7829-B84E-BA8D-ABCE77F1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43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B05E2-DF73-B945-BC83-2B1206B8557B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809B1-7E05-B148-B613-EFA2FEA00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62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809B1-7E05-B148-B613-EFA2FEA004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26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sv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85DF95C5-5141-23B7-F988-128CAE75EB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Shape 18"/>
          <p:cNvSpPr/>
          <p:nvPr/>
        </p:nvSpPr>
        <p:spPr>
          <a:xfrm>
            <a:off x="2500" y="6707479"/>
            <a:ext cx="12190413" cy="159452"/>
          </a:xfrm>
          <a:prstGeom prst="rect">
            <a:avLst/>
          </a:prstGeom>
          <a:noFill/>
          <a:ln w="12700">
            <a:miter lim="400000"/>
          </a:ln>
        </p:spPr>
        <p:txBody>
          <a:bodyPr lIns="29996" tIns="29996" rIns="29996" bIns="29996" anchor="ctr"/>
          <a:lstStyle/>
          <a:p>
            <a:pPr>
              <a:defRPr sz="3200"/>
            </a:pPr>
            <a:endParaRPr sz="32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Shape 18"/>
          <p:cNvSpPr/>
          <p:nvPr userDrawn="1"/>
        </p:nvSpPr>
        <p:spPr>
          <a:xfrm>
            <a:off x="2500" y="6707479"/>
            <a:ext cx="12190413" cy="159452"/>
          </a:xfrm>
          <a:prstGeom prst="rect">
            <a:avLst/>
          </a:prstGeom>
          <a:noFill/>
          <a:ln w="12700">
            <a:miter lim="400000"/>
          </a:ln>
        </p:spPr>
        <p:txBody>
          <a:bodyPr lIns="29996" tIns="29996" rIns="29996" bIns="29996" anchor="ctr"/>
          <a:lstStyle/>
          <a:p>
            <a:pPr>
              <a:defRPr sz="3200"/>
            </a:pPr>
            <a:endParaRPr sz="32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1162938" y="3462183"/>
            <a:ext cx="5490633" cy="346075"/>
          </a:xfrm>
          <a:prstGeom prst="rect">
            <a:avLst/>
          </a:prstGeom>
        </p:spPr>
        <p:txBody>
          <a:bodyPr vert="horz"/>
          <a:lstStyle>
            <a:lvl1pPr>
              <a:defRPr sz="2250" b="0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Subtitle or Presenter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1162937" y="3826022"/>
            <a:ext cx="1422400" cy="349250"/>
          </a:xfrm>
          <a:prstGeom prst="rect">
            <a:avLst/>
          </a:prstGeom>
        </p:spPr>
        <p:txBody>
          <a:bodyPr vert="horz"/>
          <a:lstStyle>
            <a:lvl1pPr>
              <a:defRPr sz="1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E5A6BA1-1EA4-F3C0-22A3-DD6B0538EE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41534" y="2202743"/>
            <a:ext cx="8777817" cy="865189"/>
          </a:xfrm>
          <a:prstGeom prst="rect">
            <a:avLst/>
          </a:prstGeom>
        </p:spPr>
        <p:txBody>
          <a:bodyPr vert="horz"/>
          <a:lstStyle>
            <a:lvl1pPr>
              <a:defRPr sz="56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63AD2E-D158-F23B-1886-79D0A4318413}"/>
              </a:ext>
            </a:extLst>
          </p:cNvPr>
          <p:cNvCxnSpPr>
            <a:cxnSpLocks/>
          </p:cNvCxnSpPr>
          <p:nvPr userDrawn="1"/>
        </p:nvCxnSpPr>
        <p:spPr>
          <a:xfrm>
            <a:off x="1264971" y="3251200"/>
            <a:ext cx="1524000" cy="0"/>
          </a:xfrm>
          <a:prstGeom prst="line">
            <a:avLst/>
          </a:prstGeom>
          <a:ln w="57150">
            <a:solidFill>
              <a:srgbClr val="83A1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B40CD8B-DDB4-A963-CA64-E06DAEE65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77344" y="5588145"/>
            <a:ext cx="4617493" cy="114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2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3248757-6F5E-2176-C9BE-26CC2CBE1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-1" y="1"/>
            <a:ext cx="5769876" cy="6503325"/>
          </a:xfrm>
          <a:prstGeom prst="rect">
            <a:avLst/>
          </a:prstGeom>
        </p:spPr>
        <p:txBody>
          <a:bodyPr vert="horz" lIns="38396" tIns="19198" rIns="38396" bIns="19198"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958921" y="7938"/>
            <a:ext cx="6233079" cy="3161014"/>
          </a:xfrm>
          <a:prstGeom prst="rect">
            <a:avLst/>
          </a:prstGeom>
        </p:spPr>
        <p:txBody>
          <a:bodyPr vert="horz" lIns="38396" tIns="19198" rIns="38396" bIns="19198"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8"/>
          </p:nvPr>
        </p:nvSpPr>
        <p:spPr>
          <a:xfrm>
            <a:off x="5958920" y="3320144"/>
            <a:ext cx="6233080" cy="3183051"/>
          </a:xfrm>
          <a:prstGeom prst="rect">
            <a:avLst/>
          </a:prstGeom>
        </p:spPr>
        <p:txBody>
          <a:bodyPr vert="horz" lIns="38396" tIns="19198" rIns="38396" bIns="19198"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407561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D452E0BD-983A-2304-E868-53ADD595C7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D768DEE-C327-E70F-B40B-9AE04B518FDB}"/>
              </a:ext>
            </a:extLst>
          </p:cNvPr>
          <p:cNvSpPr/>
          <p:nvPr userDrawn="1"/>
        </p:nvSpPr>
        <p:spPr>
          <a:xfrm>
            <a:off x="3758185" y="6483351"/>
            <a:ext cx="8446358" cy="393360"/>
          </a:xfrm>
          <a:prstGeom prst="rect">
            <a:avLst/>
          </a:prstGeom>
          <a:solidFill>
            <a:srgbClr val="83A1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632A7E-0DC8-DF62-638C-6757C4026418}"/>
              </a:ext>
            </a:extLst>
          </p:cNvPr>
          <p:cNvSpPr/>
          <p:nvPr userDrawn="1"/>
        </p:nvSpPr>
        <p:spPr>
          <a:xfrm>
            <a:off x="-24323" y="6463791"/>
            <a:ext cx="12216704" cy="45719"/>
          </a:xfrm>
          <a:prstGeom prst="rect">
            <a:avLst/>
          </a:prstGeom>
          <a:solidFill>
            <a:srgbClr val="1336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highlight>
                <a:srgbClr val="13362D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0B36DC-AEC1-9F1D-0DF1-4FB3F92441AC}"/>
              </a:ext>
            </a:extLst>
          </p:cNvPr>
          <p:cNvSpPr txBox="1"/>
          <p:nvPr userDrawn="1"/>
        </p:nvSpPr>
        <p:spPr>
          <a:xfrm>
            <a:off x="486395" y="6558912"/>
            <a:ext cx="4299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i="0" spc="100" baseline="0" dirty="0">
                <a:solidFill>
                  <a:srgbClr val="13362D"/>
                </a:solidFill>
                <a:latin typeface="Gotham Book" pitchFamily="2" charset="0"/>
                <a:cs typeface="Gotham Book" pitchFamily="2" charset="0"/>
              </a:rPr>
              <a:t>COLLEGE OF </a:t>
            </a:r>
            <a:r>
              <a:rPr lang="en-US" sz="1200" b="1" i="0" spc="100" baseline="0" dirty="0">
                <a:solidFill>
                  <a:srgbClr val="13362D"/>
                </a:solidFill>
                <a:latin typeface="Gotham Bold" pitchFamily="2" charset="0"/>
                <a:cs typeface="Gotham Bold" pitchFamily="2" charset="0"/>
              </a:rPr>
              <a:t>NATURAL SCIENCE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FED154B8-DFB7-32A3-1984-F6D2806C4B0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914" y="6570682"/>
            <a:ext cx="271921" cy="23604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2444706-B474-59B1-A33F-02ACF55EF9C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66516" y="6549981"/>
            <a:ext cx="238851" cy="277000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09D2409-B2FE-0C8A-516D-90D6B1B5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4041" y="6593571"/>
            <a:ext cx="388875" cy="206376"/>
          </a:xfrm>
          <a:prstGeom prst="rect">
            <a:avLst/>
          </a:prstGeom>
        </p:spPr>
        <p:txBody>
          <a:bodyPr lIns="38396" tIns="19198" rIns="38396" bIns="19198"/>
          <a:lstStyle>
            <a:lvl1pPr algn="l">
              <a:defRPr sz="1050" b="1">
                <a:solidFill>
                  <a:srgbClr val="13362D"/>
                </a:solidFill>
              </a:defRPr>
            </a:lvl1pPr>
          </a:lstStyle>
          <a:p>
            <a:pPr algn="r"/>
            <a:fld id="{73AD0363-BBEA-5A4C-BB5B-A2508ACEB79D}" type="slidenum">
              <a:rPr lang="en-US" smtClean="0">
                <a:cs typeface="Helvetica Light"/>
              </a:rPr>
              <a:pPr algn="r"/>
              <a:t>‹#›</a:t>
            </a:fld>
            <a:r>
              <a:rPr lang="en-US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A64D5-4F9C-362D-AD6C-A3B7BDDA8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58185" y="6514760"/>
            <a:ext cx="7676092" cy="365125"/>
          </a:xfrm>
          <a:prstGeom prst="rect">
            <a:avLst/>
          </a:prstGeom>
        </p:spPr>
        <p:txBody>
          <a:bodyPr vert="horz" lIns="38396" tIns="19198" rIns="38396" bIns="19198" rtlCol="0" anchor="ctr"/>
          <a:lstStyle>
            <a:lvl1pPr algn="r">
              <a:defRPr sz="1400" b="0" i="0">
                <a:solidFill>
                  <a:srgbClr val="13362D"/>
                </a:solidFill>
                <a:latin typeface="+mn-lt"/>
                <a:cs typeface="Helvetica Light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92416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12199519" cy="6858000"/>
          </a:xfrm>
          <a:prstGeom prst="rect">
            <a:avLst/>
          </a:prstGeom>
        </p:spPr>
        <p:txBody>
          <a:bodyPr vert="horz" lIns="38396" tIns="19198" rIns="38396" bIns="19198"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782372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9EB754AE-32EA-9A21-91AB-E28DD5F662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5509"/>
          <a:stretch/>
        </p:blipFill>
        <p:spPr>
          <a:xfrm>
            <a:off x="0" y="0"/>
            <a:ext cx="12192000" cy="6480177"/>
          </a:xfrm>
          <a:prstGeom prst="rect">
            <a:avLst/>
          </a:prstGeom>
        </p:spPr>
      </p:pic>
      <p:sp>
        <p:nvSpPr>
          <p:cNvPr id="17" name="Shape 18"/>
          <p:cNvSpPr/>
          <p:nvPr/>
        </p:nvSpPr>
        <p:spPr>
          <a:xfrm>
            <a:off x="2500" y="6707479"/>
            <a:ext cx="12190413" cy="159452"/>
          </a:xfrm>
          <a:prstGeom prst="rect">
            <a:avLst/>
          </a:prstGeom>
          <a:noFill/>
          <a:ln w="12700">
            <a:miter lim="400000"/>
          </a:ln>
        </p:spPr>
        <p:txBody>
          <a:bodyPr lIns="29996" tIns="29996" rIns="29996" bIns="29996" anchor="ctr"/>
          <a:lstStyle/>
          <a:p>
            <a:pPr>
              <a:defRPr sz="3200"/>
            </a:pPr>
            <a:endParaRPr sz="32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Shape 18"/>
          <p:cNvSpPr/>
          <p:nvPr userDrawn="1"/>
        </p:nvSpPr>
        <p:spPr>
          <a:xfrm>
            <a:off x="2500" y="6707479"/>
            <a:ext cx="12190413" cy="159452"/>
          </a:xfrm>
          <a:prstGeom prst="rect">
            <a:avLst/>
          </a:prstGeom>
          <a:noFill/>
          <a:ln w="12700">
            <a:miter lim="400000"/>
          </a:ln>
        </p:spPr>
        <p:txBody>
          <a:bodyPr lIns="29996" tIns="29996" rIns="29996" bIns="29996" anchor="ctr"/>
          <a:lstStyle/>
          <a:p>
            <a:pPr>
              <a:defRPr sz="3200"/>
            </a:pPr>
            <a:endParaRPr sz="32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1A110B-5F81-637E-2A81-98F65D82904D}"/>
              </a:ext>
            </a:extLst>
          </p:cNvPr>
          <p:cNvSpPr/>
          <p:nvPr userDrawn="1"/>
        </p:nvSpPr>
        <p:spPr>
          <a:xfrm>
            <a:off x="2133600" y="6483351"/>
            <a:ext cx="10070941" cy="393360"/>
          </a:xfrm>
          <a:prstGeom prst="rect">
            <a:avLst/>
          </a:prstGeom>
          <a:solidFill>
            <a:srgbClr val="83A1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7D58F4-B2AA-457A-DD97-73E024F41E0F}"/>
              </a:ext>
            </a:extLst>
          </p:cNvPr>
          <p:cNvSpPr/>
          <p:nvPr userDrawn="1"/>
        </p:nvSpPr>
        <p:spPr>
          <a:xfrm>
            <a:off x="-24323" y="6463791"/>
            <a:ext cx="12216704" cy="45719"/>
          </a:xfrm>
          <a:prstGeom prst="rect">
            <a:avLst/>
          </a:prstGeom>
          <a:solidFill>
            <a:srgbClr val="1336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highlight>
                <a:srgbClr val="13362D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FE0296-B95D-7A89-BBB8-2B7D243CAC0A}"/>
              </a:ext>
            </a:extLst>
          </p:cNvPr>
          <p:cNvSpPr txBox="1"/>
          <p:nvPr userDrawn="1"/>
        </p:nvSpPr>
        <p:spPr>
          <a:xfrm>
            <a:off x="239084" y="6558912"/>
            <a:ext cx="4299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i="0" spc="100" baseline="0" dirty="0">
                <a:solidFill>
                  <a:srgbClr val="13362D"/>
                </a:solidFill>
                <a:latin typeface="Gotham Bold" pitchFamily="2" charset="0"/>
                <a:cs typeface="Gotham Bold" pitchFamily="2" charset="0"/>
              </a:rPr>
              <a:t>NATSCI.MSU.EDU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21F0AE2-9EBE-87DE-D36D-FADBB774B8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22394" y="815076"/>
            <a:ext cx="5172443" cy="128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6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B598F7-EA11-8C20-D069-F1AA4E3368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141534" y="2202743"/>
            <a:ext cx="8777817" cy="865189"/>
          </a:xfrm>
          <a:prstGeom prst="rect">
            <a:avLst/>
          </a:prstGeom>
        </p:spPr>
        <p:txBody>
          <a:bodyPr vert="horz"/>
          <a:lstStyle>
            <a:lvl1pPr>
              <a:defRPr sz="56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2" name="Shape 18"/>
          <p:cNvSpPr/>
          <p:nvPr userDrawn="1"/>
        </p:nvSpPr>
        <p:spPr>
          <a:xfrm>
            <a:off x="2500" y="6707479"/>
            <a:ext cx="12190413" cy="159452"/>
          </a:xfrm>
          <a:prstGeom prst="rect">
            <a:avLst/>
          </a:prstGeom>
          <a:noFill/>
          <a:ln w="12700">
            <a:miter lim="400000"/>
          </a:ln>
        </p:spPr>
        <p:txBody>
          <a:bodyPr lIns="29996" tIns="29996" rIns="29996" bIns="29996" anchor="ctr"/>
          <a:lstStyle/>
          <a:p>
            <a:pPr>
              <a:defRPr sz="3200"/>
            </a:pPr>
            <a:endParaRPr sz="32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Shape 18"/>
          <p:cNvSpPr/>
          <p:nvPr userDrawn="1"/>
        </p:nvSpPr>
        <p:spPr>
          <a:xfrm>
            <a:off x="2500" y="6707479"/>
            <a:ext cx="12190413" cy="159452"/>
          </a:xfrm>
          <a:prstGeom prst="rect">
            <a:avLst/>
          </a:prstGeom>
          <a:noFill/>
          <a:ln w="12700">
            <a:miter lim="400000"/>
          </a:ln>
        </p:spPr>
        <p:txBody>
          <a:bodyPr lIns="29996" tIns="29996" rIns="29996" bIns="29996" anchor="ctr"/>
          <a:lstStyle/>
          <a:p>
            <a:pPr>
              <a:defRPr sz="3200"/>
            </a:pPr>
            <a:endParaRPr sz="32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1141534" y="3082926"/>
            <a:ext cx="5490633" cy="346075"/>
          </a:xfrm>
          <a:prstGeom prst="rect">
            <a:avLst/>
          </a:prstGeom>
        </p:spPr>
        <p:txBody>
          <a:bodyPr vert="horz"/>
          <a:lstStyle>
            <a:lvl1pPr>
              <a:defRPr sz="2250" b="0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Subtitle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FE141E-AA70-3E1E-B496-0C852491E8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77344" y="5588145"/>
            <a:ext cx="4617493" cy="114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7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B6756FB-D128-F76D-2AA3-68177A71FB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3758185" y="6483351"/>
            <a:ext cx="8446358" cy="393360"/>
          </a:xfrm>
          <a:prstGeom prst="rect">
            <a:avLst/>
          </a:prstGeom>
          <a:solidFill>
            <a:srgbClr val="83A1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-24323" y="6463791"/>
            <a:ext cx="12216704" cy="45719"/>
          </a:xfrm>
          <a:prstGeom prst="rect">
            <a:avLst/>
          </a:prstGeom>
          <a:solidFill>
            <a:srgbClr val="1336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highlight>
                <a:srgbClr val="13362D"/>
              </a:highligh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64041" y="6593571"/>
            <a:ext cx="388875" cy="206376"/>
          </a:xfrm>
          <a:prstGeom prst="rect">
            <a:avLst/>
          </a:prstGeom>
        </p:spPr>
        <p:txBody>
          <a:bodyPr lIns="38396" tIns="19198" rIns="38396" bIns="19198"/>
          <a:lstStyle>
            <a:lvl1pPr algn="l">
              <a:defRPr sz="1050" b="1">
                <a:solidFill>
                  <a:srgbClr val="13362D"/>
                </a:solidFill>
              </a:defRPr>
            </a:lvl1pPr>
          </a:lstStyle>
          <a:p>
            <a:pPr algn="r"/>
            <a:fld id="{73AD0363-BBEA-5A4C-BB5B-A2508ACEB79D}" type="slidenum">
              <a:rPr lang="en-US" smtClean="0">
                <a:cs typeface="Helvetica Light"/>
              </a:rPr>
              <a:pPr algn="r"/>
              <a:t>‹#›</a:t>
            </a:fld>
            <a:r>
              <a:rPr lang="en-US" dirty="0"/>
              <a:t> 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58185" y="6514760"/>
            <a:ext cx="7676092" cy="365125"/>
          </a:xfrm>
          <a:prstGeom prst="rect">
            <a:avLst/>
          </a:prstGeom>
        </p:spPr>
        <p:txBody>
          <a:bodyPr vert="horz" lIns="38396" tIns="19198" rIns="38396" bIns="19198" rtlCol="0" anchor="ctr"/>
          <a:lstStyle>
            <a:lvl1pPr algn="r">
              <a:defRPr sz="1400" b="0" i="0">
                <a:solidFill>
                  <a:srgbClr val="13362D"/>
                </a:solidFill>
                <a:latin typeface="+mn-lt"/>
                <a:cs typeface="Helvetica Ligh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774599" y="228454"/>
            <a:ext cx="10972800" cy="866922"/>
          </a:xfrm>
          <a:prstGeom prst="rect">
            <a:avLst/>
          </a:prstGeom>
        </p:spPr>
        <p:txBody>
          <a:bodyPr lIns="38396" tIns="19198" rIns="38396" bIns="19198" anchor="t">
            <a:normAutofit/>
          </a:bodyPr>
          <a:lstStyle>
            <a:lvl1pPr algn="l">
              <a:defRPr sz="4400" baseline="0">
                <a:latin typeface="+mj-lt"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4599" y="1895149"/>
            <a:ext cx="10972800" cy="4262011"/>
          </a:xfrm>
          <a:prstGeom prst="rect">
            <a:avLst/>
          </a:prstGeom>
        </p:spPr>
        <p:txBody>
          <a:bodyPr lIns="38396" tIns="19198" rIns="38396" bIns="19198">
            <a:normAutofit/>
          </a:bodyPr>
          <a:lstStyle>
            <a:lvl1pPr>
              <a:lnSpc>
                <a:spcPct val="90000"/>
              </a:lnSpc>
              <a:defRPr sz="2800">
                <a:latin typeface="+mn-lt"/>
              </a:defRPr>
            </a:lvl1pPr>
            <a:lvl2pPr>
              <a:lnSpc>
                <a:spcPct val="150000"/>
              </a:lnSpc>
              <a:spcBef>
                <a:spcPts val="1200"/>
              </a:spcBef>
              <a:defRPr sz="2800">
                <a:latin typeface="+mn-lt"/>
              </a:defRPr>
            </a:lvl2pPr>
            <a:lvl3pPr marL="914239" indent="0">
              <a:lnSpc>
                <a:spcPct val="150000"/>
              </a:lnSpc>
              <a:spcBef>
                <a:spcPts val="1200"/>
              </a:spcBef>
              <a:buNone/>
              <a:defRPr sz="2800">
                <a:latin typeface="+mn-lt"/>
              </a:defRPr>
            </a:lvl3pPr>
            <a:lvl4pPr marL="1371359" indent="0">
              <a:lnSpc>
                <a:spcPct val="150000"/>
              </a:lnSpc>
              <a:spcBef>
                <a:spcPts val="1200"/>
              </a:spcBef>
              <a:buNone/>
              <a:defRPr sz="2800">
                <a:latin typeface="+mn-lt"/>
              </a:defRPr>
            </a:lvl4pPr>
            <a:lvl5pPr marL="1828478" indent="0">
              <a:lnSpc>
                <a:spcPct val="150000"/>
              </a:lnSpc>
              <a:spcBef>
                <a:spcPts val="1200"/>
              </a:spcBef>
              <a:buNone/>
              <a:defRPr sz="2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29F1BD-1F36-2412-C9D2-72BC11F24D62}"/>
              </a:ext>
            </a:extLst>
          </p:cNvPr>
          <p:cNvSpPr txBox="1"/>
          <p:nvPr userDrawn="1"/>
        </p:nvSpPr>
        <p:spPr>
          <a:xfrm>
            <a:off x="486395" y="6558912"/>
            <a:ext cx="4299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i="0" spc="100" baseline="0" dirty="0">
                <a:solidFill>
                  <a:srgbClr val="13362D"/>
                </a:solidFill>
                <a:latin typeface="Gotham Book" pitchFamily="2" charset="0"/>
                <a:cs typeface="Gotham Book" pitchFamily="2" charset="0"/>
              </a:rPr>
              <a:t>COLLEGE OF </a:t>
            </a:r>
            <a:r>
              <a:rPr lang="en-US" sz="1200" b="1" i="0" spc="100" baseline="0" dirty="0">
                <a:solidFill>
                  <a:srgbClr val="13362D"/>
                </a:solidFill>
                <a:latin typeface="Gotham Bold" pitchFamily="2" charset="0"/>
                <a:cs typeface="Gotham Bold" pitchFamily="2" charset="0"/>
              </a:rPr>
              <a:t>NATURAL SCIENCE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7A360E3-5C68-BDAF-9502-F65DF33D51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914" y="6570682"/>
            <a:ext cx="271921" cy="23604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723E1-0A28-3582-6A3F-244AF258C340}"/>
              </a:ext>
            </a:extLst>
          </p:cNvPr>
          <p:cNvCxnSpPr>
            <a:cxnSpLocks/>
          </p:cNvCxnSpPr>
          <p:nvPr userDrawn="1"/>
        </p:nvCxnSpPr>
        <p:spPr>
          <a:xfrm>
            <a:off x="828319" y="1017287"/>
            <a:ext cx="1524000" cy="0"/>
          </a:xfrm>
          <a:prstGeom prst="line">
            <a:avLst/>
          </a:prstGeom>
          <a:ln w="57150">
            <a:solidFill>
              <a:srgbClr val="83A1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A1C85EFB-B818-9DA2-7EAE-D123252FBB5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66516" y="6549981"/>
            <a:ext cx="238851" cy="2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1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399E94A1-C05A-5E29-EBA0-747CB744CA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774599" y="228454"/>
            <a:ext cx="10972800" cy="688188"/>
          </a:xfrm>
          <a:prstGeom prst="rect">
            <a:avLst/>
          </a:prstGeom>
        </p:spPr>
        <p:txBody>
          <a:bodyPr lIns="38396" tIns="19198" rIns="38396" bIns="19198" anchor="t">
            <a:noAutofit/>
          </a:bodyPr>
          <a:lstStyle>
            <a:lvl1pPr algn="l">
              <a:defRPr sz="4400" baseline="0">
                <a:latin typeface="+mj-lt"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4599" y="1895149"/>
            <a:ext cx="10972800" cy="4262011"/>
          </a:xfrm>
          <a:prstGeom prst="rect">
            <a:avLst/>
          </a:prstGeom>
        </p:spPr>
        <p:txBody>
          <a:bodyPr lIns="38396" tIns="19198" rIns="38396" bIns="19198">
            <a:normAutofit/>
          </a:bodyPr>
          <a:lstStyle>
            <a:lvl1pPr>
              <a:lnSpc>
                <a:spcPct val="90000"/>
              </a:lnSpc>
              <a:defRPr sz="2800">
                <a:latin typeface="+mn-lt"/>
              </a:defRPr>
            </a:lvl1pPr>
            <a:lvl2pPr>
              <a:lnSpc>
                <a:spcPct val="150000"/>
              </a:lnSpc>
              <a:spcBef>
                <a:spcPts val="1200"/>
              </a:spcBef>
              <a:defRPr sz="2800">
                <a:latin typeface="+mn-lt"/>
              </a:defRPr>
            </a:lvl2pPr>
            <a:lvl3pPr marL="914239" indent="0">
              <a:lnSpc>
                <a:spcPct val="150000"/>
              </a:lnSpc>
              <a:spcBef>
                <a:spcPts val="1200"/>
              </a:spcBef>
              <a:buNone/>
              <a:defRPr sz="2800">
                <a:latin typeface="+mn-lt"/>
              </a:defRPr>
            </a:lvl3pPr>
            <a:lvl4pPr marL="1371359" indent="0">
              <a:lnSpc>
                <a:spcPct val="150000"/>
              </a:lnSpc>
              <a:spcBef>
                <a:spcPts val="1200"/>
              </a:spcBef>
              <a:buNone/>
              <a:defRPr sz="2800">
                <a:latin typeface="+mn-lt"/>
              </a:defRPr>
            </a:lvl4pPr>
            <a:lvl5pPr marL="1828478" indent="0">
              <a:lnSpc>
                <a:spcPct val="150000"/>
              </a:lnSpc>
              <a:spcBef>
                <a:spcPts val="1200"/>
              </a:spcBef>
              <a:buNone/>
              <a:defRPr sz="2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74601" y="916643"/>
            <a:ext cx="10972959" cy="644525"/>
          </a:xfrm>
          <a:prstGeom prst="rect">
            <a:avLst/>
          </a:prstGeom>
        </p:spPr>
        <p:txBody>
          <a:bodyPr lIns="38396" tIns="19198" rIns="38396" bIns="19198">
            <a:normAutofit/>
          </a:bodyPr>
          <a:lstStyle>
            <a:lvl1pPr>
              <a:defRPr sz="2300"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7DA0EC-2D48-83CB-9DC0-D8BF513ECF6F}"/>
              </a:ext>
            </a:extLst>
          </p:cNvPr>
          <p:cNvCxnSpPr>
            <a:cxnSpLocks/>
          </p:cNvCxnSpPr>
          <p:nvPr userDrawn="1"/>
        </p:nvCxnSpPr>
        <p:spPr>
          <a:xfrm>
            <a:off x="828319" y="1468697"/>
            <a:ext cx="1524000" cy="0"/>
          </a:xfrm>
          <a:prstGeom prst="line">
            <a:avLst/>
          </a:prstGeom>
          <a:ln w="57150">
            <a:solidFill>
              <a:srgbClr val="83A1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D6AB10F-17E1-0CE1-C48D-48539261127E}"/>
              </a:ext>
            </a:extLst>
          </p:cNvPr>
          <p:cNvSpPr/>
          <p:nvPr userDrawn="1"/>
        </p:nvSpPr>
        <p:spPr>
          <a:xfrm>
            <a:off x="3758185" y="6483351"/>
            <a:ext cx="8446358" cy="393360"/>
          </a:xfrm>
          <a:prstGeom prst="rect">
            <a:avLst/>
          </a:prstGeom>
          <a:solidFill>
            <a:srgbClr val="83A1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715F67-9BA9-6FCD-2A89-B43E711D812A}"/>
              </a:ext>
            </a:extLst>
          </p:cNvPr>
          <p:cNvSpPr/>
          <p:nvPr userDrawn="1"/>
        </p:nvSpPr>
        <p:spPr>
          <a:xfrm>
            <a:off x="-24323" y="6463791"/>
            <a:ext cx="12216704" cy="45719"/>
          </a:xfrm>
          <a:prstGeom prst="rect">
            <a:avLst/>
          </a:prstGeom>
          <a:solidFill>
            <a:srgbClr val="1336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highlight>
                <a:srgbClr val="13362D"/>
              </a:highligh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DB11E6-6DF2-C701-15F1-73350392F4EF}"/>
              </a:ext>
            </a:extLst>
          </p:cNvPr>
          <p:cNvSpPr txBox="1"/>
          <p:nvPr userDrawn="1"/>
        </p:nvSpPr>
        <p:spPr>
          <a:xfrm>
            <a:off x="486395" y="6558912"/>
            <a:ext cx="4299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i="0" spc="100" baseline="0" dirty="0">
                <a:solidFill>
                  <a:srgbClr val="13362D"/>
                </a:solidFill>
                <a:latin typeface="Gotham Book" pitchFamily="2" charset="0"/>
                <a:cs typeface="Gotham Book" pitchFamily="2" charset="0"/>
              </a:rPr>
              <a:t>COLLEGE OF </a:t>
            </a:r>
            <a:r>
              <a:rPr lang="en-US" sz="1200" b="1" i="0" spc="100" baseline="0" dirty="0">
                <a:solidFill>
                  <a:srgbClr val="13362D"/>
                </a:solidFill>
                <a:latin typeface="Gotham Bold" pitchFamily="2" charset="0"/>
                <a:cs typeface="Gotham Bold" pitchFamily="2" charset="0"/>
              </a:rPr>
              <a:t>NATURAL SCIENCE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25D741BB-2015-8CD3-1AC8-CB5B0193C2C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914" y="6570682"/>
            <a:ext cx="271921" cy="23604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F03A897-65D0-5504-AC9D-A453D2C7DF8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66516" y="6549981"/>
            <a:ext cx="238851" cy="277000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5FBB849-19C8-55D7-77BD-C2F267662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4041" y="6593571"/>
            <a:ext cx="388875" cy="206376"/>
          </a:xfrm>
          <a:prstGeom prst="rect">
            <a:avLst/>
          </a:prstGeom>
        </p:spPr>
        <p:txBody>
          <a:bodyPr lIns="38396" tIns="19198" rIns="38396" bIns="19198"/>
          <a:lstStyle>
            <a:lvl1pPr algn="l">
              <a:defRPr sz="1050" b="1">
                <a:solidFill>
                  <a:srgbClr val="13362D"/>
                </a:solidFill>
              </a:defRPr>
            </a:lvl1pPr>
          </a:lstStyle>
          <a:p>
            <a:pPr algn="r"/>
            <a:fld id="{73AD0363-BBEA-5A4C-BB5B-A2508ACEB79D}" type="slidenum">
              <a:rPr lang="en-US" smtClean="0">
                <a:cs typeface="Helvetica Light"/>
              </a:rPr>
              <a:pPr algn="r"/>
              <a:t>‹#›</a:t>
            </a:fld>
            <a:r>
              <a:rPr lang="en-US" dirty="0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1364CE7-37E7-E0BE-4589-25B87820D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58185" y="6514760"/>
            <a:ext cx="7676092" cy="365125"/>
          </a:xfrm>
          <a:prstGeom prst="rect">
            <a:avLst/>
          </a:prstGeom>
        </p:spPr>
        <p:txBody>
          <a:bodyPr vert="horz" lIns="38396" tIns="19198" rIns="38396" bIns="19198" rtlCol="0" anchor="ctr"/>
          <a:lstStyle>
            <a:lvl1pPr algn="r">
              <a:defRPr sz="1400" b="0" i="0">
                <a:solidFill>
                  <a:srgbClr val="13362D"/>
                </a:solidFill>
                <a:latin typeface="+mn-lt"/>
                <a:cs typeface="Helvetica Light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6024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80A9D87-3EE8-2AE7-DA78-7FCB307C30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774599" y="228454"/>
            <a:ext cx="10972800" cy="866922"/>
          </a:xfrm>
          <a:prstGeom prst="rect">
            <a:avLst/>
          </a:prstGeom>
        </p:spPr>
        <p:txBody>
          <a:bodyPr lIns="38396" tIns="19198" rIns="38396" bIns="19198" anchor="t">
            <a:normAutofit/>
          </a:bodyPr>
          <a:lstStyle>
            <a:lvl1pPr algn="l">
              <a:defRPr sz="4400" baseline="0">
                <a:latin typeface="+mj-lt"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4599" y="1895149"/>
            <a:ext cx="10972800" cy="4262011"/>
          </a:xfrm>
          <a:prstGeom prst="rect">
            <a:avLst/>
          </a:prstGeom>
        </p:spPr>
        <p:txBody>
          <a:bodyPr lIns="38396" tIns="19198" rIns="38396" bIns="19198">
            <a:normAutofit/>
          </a:bodyPr>
          <a:lstStyle>
            <a:lvl1pPr marL="457200" indent="-457200">
              <a:lnSpc>
                <a:spcPct val="90000"/>
              </a:lnSpc>
              <a:buFont typeface="Arial"/>
              <a:buChar char="•"/>
              <a:defRPr sz="2800">
                <a:latin typeface="+mn-lt"/>
              </a:defRPr>
            </a:lvl1pPr>
            <a:lvl2pPr marL="914320" indent="-457200">
              <a:lnSpc>
                <a:spcPct val="150000"/>
              </a:lnSpc>
              <a:spcBef>
                <a:spcPts val="1200"/>
              </a:spcBef>
              <a:buFont typeface="Arial"/>
              <a:buChar char="•"/>
              <a:defRPr sz="2800">
                <a:latin typeface="+mn-lt"/>
              </a:defRPr>
            </a:lvl2pPr>
            <a:lvl3pPr marL="1371439" indent="-457200">
              <a:lnSpc>
                <a:spcPct val="150000"/>
              </a:lnSpc>
              <a:spcBef>
                <a:spcPts val="1200"/>
              </a:spcBef>
              <a:buFont typeface="Arial"/>
              <a:buChar char="•"/>
              <a:defRPr sz="2800">
                <a:latin typeface="+mn-lt"/>
              </a:defRPr>
            </a:lvl3pPr>
            <a:lvl4pPr marL="1828559" indent="-457200">
              <a:lnSpc>
                <a:spcPct val="150000"/>
              </a:lnSpc>
              <a:spcBef>
                <a:spcPts val="1200"/>
              </a:spcBef>
              <a:buFont typeface="Arial"/>
              <a:buChar char="•"/>
              <a:defRPr sz="2800">
                <a:latin typeface="+mn-lt"/>
              </a:defRPr>
            </a:lvl4pPr>
            <a:lvl5pPr marL="2285678" indent="-457200">
              <a:lnSpc>
                <a:spcPct val="150000"/>
              </a:lnSpc>
              <a:spcBef>
                <a:spcPts val="1200"/>
              </a:spcBef>
              <a:buFont typeface="Arial"/>
              <a:buChar char="•"/>
              <a:defRPr sz="2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DA08C5-FB7B-4828-A412-6F80910E2425}"/>
              </a:ext>
            </a:extLst>
          </p:cNvPr>
          <p:cNvCxnSpPr>
            <a:cxnSpLocks/>
          </p:cNvCxnSpPr>
          <p:nvPr userDrawn="1"/>
        </p:nvCxnSpPr>
        <p:spPr>
          <a:xfrm>
            <a:off x="828319" y="1017287"/>
            <a:ext cx="1524000" cy="0"/>
          </a:xfrm>
          <a:prstGeom prst="line">
            <a:avLst/>
          </a:prstGeom>
          <a:ln w="57150">
            <a:solidFill>
              <a:srgbClr val="83A1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462E91E-88DF-9369-1C9D-7AFF4C27E77E}"/>
              </a:ext>
            </a:extLst>
          </p:cNvPr>
          <p:cNvSpPr/>
          <p:nvPr userDrawn="1"/>
        </p:nvSpPr>
        <p:spPr>
          <a:xfrm>
            <a:off x="3758185" y="6483351"/>
            <a:ext cx="8446358" cy="393360"/>
          </a:xfrm>
          <a:prstGeom prst="rect">
            <a:avLst/>
          </a:prstGeom>
          <a:solidFill>
            <a:srgbClr val="83A1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2CAA4F-962D-6ACE-493C-E70D658096B9}"/>
              </a:ext>
            </a:extLst>
          </p:cNvPr>
          <p:cNvSpPr/>
          <p:nvPr userDrawn="1"/>
        </p:nvSpPr>
        <p:spPr>
          <a:xfrm>
            <a:off x="-24323" y="6463791"/>
            <a:ext cx="12216704" cy="45719"/>
          </a:xfrm>
          <a:prstGeom prst="rect">
            <a:avLst/>
          </a:prstGeom>
          <a:solidFill>
            <a:srgbClr val="1336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highlight>
                <a:srgbClr val="13362D"/>
              </a:highligh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7205EE-B996-8F4E-87AB-BE8741E79D03}"/>
              </a:ext>
            </a:extLst>
          </p:cNvPr>
          <p:cNvSpPr txBox="1"/>
          <p:nvPr userDrawn="1"/>
        </p:nvSpPr>
        <p:spPr>
          <a:xfrm>
            <a:off x="486395" y="6558912"/>
            <a:ext cx="4299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i="0" spc="100" baseline="0" dirty="0">
                <a:solidFill>
                  <a:srgbClr val="13362D"/>
                </a:solidFill>
                <a:latin typeface="Gotham Book" pitchFamily="2" charset="0"/>
                <a:cs typeface="Gotham Book" pitchFamily="2" charset="0"/>
              </a:rPr>
              <a:t>COLLEGE OF </a:t>
            </a:r>
            <a:r>
              <a:rPr lang="en-US" sz="1200" b="1" i="0" spc="100" baseline="0" dirty="0">
                <a:solidFill>
                  <a:srgbClr val="13362D"/>
                </a:solidFill>
                <a:latin typeface="Gotham Bold" pitchFamily="2" charset="0"/>
                <a:cs typeface="Gotham Bold" pitchFamily="2" charset="0"/>
              </a:rPr>
              <a:t>NATURAL SCIENCE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172F0057-6401-63AC-BF23-C83007B65A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914" y="6570682"/>
            <a:ext cx="271921" cy="23604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2833125-FEA9-A420-ECC4-5457D5958C0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66516" y="6549981"/>
            <a:ext cx="238851" cy="277000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90F2D01-70FC-34C4-2DD8-6369B924B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4041" y="6593571"/>
            <a:ext cx="388875" cy="206376"/>
          </a:xfrm>
          <a:prstGeom prst="rect">
            <a:avLst/>
          </a:prstGeom>
        </p:spPr>
        <p:txBody>
          <a:bodyPr lIns="38396" tIns="19198" rIns="38396" bIns="19198"/>
          <a:lstStyle>
            <a:lvl1pPr algn="l">
              <a:defRPr sz="1050" b="1">
                <a:solidFill>
                  <a:srgbClr val="13362D"/>
                </a:solidFill>
              </a:defRPr>
            </a:lvl1pPr>
          </a:lstStyle>
          <a:p>
            <a:pPr algn="r"/>
            <a:fld id="{73AD0363-BBEA-5A4C-BB5B-A2508ACEB79D}" type="slidenum">
              <a:rPr lang="en-US" smtClean="0">
                <a:cs typeface="Helvetica Light"/>
              </a:rPr>
              <a:pPr algn="r"/>
              <a:t>‹#›</a:t>
            </a:fld>
            <a:r>
              <a:rPr lang="en-US" dirty="0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63C2A2B-A2A2-CD23-92A6-A02627AF1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58185" y="6514760"/>
            <a:ext cx="7676092" cy="365125"/>
          </a:xfrm>
          <a:prstGeom prst="rect">
            <a:avLst/>
          </a:prstGeom>
        </p:spPr>
        <p:txBody>
          <a:bodyPr vert="horz" lIns="38396" tIns="19198" rIns="38396" bIns="19198" rtlCol="0" anchor="ctr"/>
          <a:lstStyle>
            <a:lvl1pPr algn="r">
              <a:defRPr sz="1400" b="0" i="0">
                <a:solidFill>
                  <a:srgbClr val="13362D"/>
                </a:solidFill>
                <a:latin typeface="+mn-lt"/>
                <a:cs typeface="Helvetica Light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5206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CEA101C4-4E06-809A-2B1D-546CB37510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774599" y="228454"/>
            <a:ext cx="10972800" cy="688188"/>
          </a:xfrm>
          <a:prstGeom prst="rect">
            <a:avLst/>
          </a:prstGeom>
        </p:spPr>
        <p:txBody>
          <a:bodyPr lIns="38396" tIns="19198" rIns="38396" bIns="19198" anchor="t">
            <a:noAutofit/>
          </a:bodyPr>
          <a:lstStyle>
            <a:lvl1pPr algn="l">
              <a:defRPr sz="4400" baseline="0">
                <a:latin typeface="+mj-lt"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4599" y="1895149"/>
            <a:ext cx="10972800" cy="4262011"/>
          </a:xfrm>
          <a:prstGeom prst="rect">
            <a:avLst/>
          </a:prstGeom>
        </p:spPr>
        <p:txBody>
          <a:bodyPr lIns="38396" tIns="19198" rIns="38396" bIns="19198">
            <a:normAutofit/>
          </a:bodyPr>
          <a:lstStyle>
            <a:lvl1pPr marL="457200" indent="-457200">
              <a:lnSpc>
                <a:spcPct val="90000"/>
              </a:lnSpc>
              <a:buFont typeface="Arial"/>
              <a:buChar char="•"/>
              <a:defRPr sz="2800">
                <a:latin typeface="+mn-lt"/>
              </a:defRPr>
            </a:lvl1pPr>
            <a:lvl2pPr marL="914320" indent="-457200">
              <a:lnSpc>
                <a:spcPct val="150000"/>
              </a:lnSpc>
              <a:spcBef>
                <a:spcPts val="1200"/>
              </a:spcBef>
              <a:buFont typeface="Arial"/>
              <a:buChar char="•"/>
              <a:defRPr sz="2800">
                <a:latin typeface="+mn-lt"/>
              </a:defRPr>
            </a:lvl2pPr>
            <a:lvl3pPr marL="1371439" indent="-457200">
              <a:lnSpc>
                <a:spcPct val="150000"/>
              </a:lnSpc>
              <a:spcBef>
                <a:spcPts val="1200"/>
              </a:spcBef>
              <a:buFont typeface="Arial"/>
              <a:buChar char="•"/>
              <a:defRPr sz="2800">
                <a:latin typeface="+mn-lt"/>
              </a:defRPr>
            </a:lvl3pPr>
            <a:lvl4pPr marL="1828559" indent="-457200">
              <a:lnSpc>
                <a:spcPct val="150000"/>
              </a:lnSpc>
              <a:spcBef>
                <a:spcPts val="1200"/>
              </a:spcBef>
              <a:buFont typeface="Arial"/>
              <a:buChar char="•"/>
              <a:defRPr sz="2800">
                <a:latin typeface="+mn-lt"/>
              </a:defRPr>
            </a:lvl4pPr>
            <a:lvl5pPr marL="2285678" indent="-457200">
              <a:lnSpc>
                <a:spcPct val="150000"/>
              </a:lnSpc>
              <a:spcBef>
                <a:spcPts val="1200"/>
              </a:spcBef>
              <a:buFont typeface="Arial"/>
              <a:buChar char="•"/>
              <a:defRPr sz="2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74601" y="916643"/>
            <a:ext cx="10972959" cy="644525"/>
          </a:xfrm>
          <a:prstGeom prst="rect">
            <a:avLst/>
          </a:prstGeom>
        </p:spPr>
        <p:txBody>
          <a:bodyPr lIns="38396" tIns="19198" rIns="38396" bIns="19198">
            <a:normAutofit/>
          </a:bodyPr>
          <a:lstStyle>
            <a:lvl1pPr>
              <a:defRPr sz="2300"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BBAA14-6FA0-16D3-12A2-ACAEFF26A7FE}"/>
              </a:ext>
            </a:extLst>
          </p:cNvPr>
          <p:cNvCxnSpPr>
            <a:cxnSpLocks/>
          </p:cNvCxnSpPr>
          <p:nvPr userDrawn="1"/>
        </p:nvCxnSpPr>
        <p:spPr>
          <a:xfrm>
            <a:off x="816596" y="1468697"/>
            <a:ext cx="1524000" cy="0"/>
          </a:xfrm>
          <a:prstGeom prst="line">
            <a:avLst/>
          </a:prstGeom>
          <a:ln w="57150">
            <a:solidFill>
              <a:srgbClr val="83A1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11BEC66-61B9-7CCF-0363-080484D4D49A}"/>
              </a:ext>
            </a:extLst>
          </p:cNvPr>
          <p:cNvSpPr/>
          <p:nvPr userDrawn="1"/>
        </p:nvSpPr>
        <p:spPr>
          <a:xfrm>
            <a:off x="3758185" y="6483351"/>
            <a:ext cx="8446358" cy="393360"/>
          </a:xfrm>
          <a:prstGeom prst="rect">
            <a:avLst/>
          </a:prstGeom>
          <a:solidFill>
            <a:srgbClr val="83A1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155654-4143-559E-608B-C2ABC3EE0BF1}"/>
              </a:ext>
            </a:extLst>
          </p:cNvPr>
          <p:cNvSpPr/>
          <p:nvPr userDrawn="1"/>
        </p:nvSpPr>
        <p:spPr>
          <a:xfrm>
            <a:off x="-24323" y="6463791"/>
            <a:ext cx="12216704" cy="45719"/>
          </a:xfrm>
          <a:prstGeom prst="rect">
            <a:avLst/>
          </a:prstGeom>
          <a:solidFill>
            <a:srgbClr val="1336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highlight>
                <a:srgbClr val="13362D"/>
              </a:highligh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9AC72A-007E-F467-968D-FAF9B66C0DEA}"/>
              </a:ext>
            </a:extLst>
          </p:cNvPr>
          <p:cNvSpPr txBox="1"/>
          <p:nvPr userDrawn="1"/>
        </p:nvSpPr>
        <p:spPr>
          <a:xfrm>
            <a:off x="486395" y="6558912"/>
            <a:ext cx="4299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i="0" spc="100" baseline="0" dirty="0">
                <a:solidFill>
                  <a:srgbClr val="13362D"/>
                </a:solidFill>
                <a:latin typeface="Gotham Book" pitchFamily="2" charset="0"/>
                <a:cs typeface="Gotham Book" pitchFamily="2" charset="0"/>
              </a:rPr>
              <a:t>COLLEGE OF </a:t>
            </a:r>
            <a:r>
              <a:rPr lang="en-US" sz="1200" b="1" i="0" spc="100" baseline="0" dirty="0">
                <a:solidFill>
                  <a:srgbClr val="13362D"/>
                </a:solidFill>
                <a:latin typeface="Gotham Bold" pitchFamily="2" charset="0"/>
                <a:cs typeface="Gotham Bold" pitchFamily="2" charset="0"/>
              </a:rPr>
              <a:t>NATURAL SCIENCE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D4145445-8B09-6D68-627E-8F12F002FE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914" y="6570682"/>
            <a:ext cx="271921" cy="23604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9901AC-C3B8-F4A5-C3CD-47E57DDA0A0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66516" y="6549981"/>
            <a:ext cx="238851" cy="277000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C7759EF-70A2-D795-D8E5-9BE25D39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4041" y="6593571"/>
            <a:ext cx="388875" cy="206376"/>
          </a:xfrm>
          <a:prstGeom prst="rect">
            <a:avLst/>
          </a:prstGeom>
        </p:spPr>
        <p:txBody>
          <a:bodyPr lIns="38396" tIns="19198" rIns="38396" bIns="19198"/>
          <a:lstStyle>
            <a:lvl1pPr algn="l">
              <a:defRPr sz="1050" b="1">
                <a:solidFill>
                  <a:srgbClr val="13362D"/>
                </a:solidFill>
              </a:defRPr>
            </a:lvl1pPr>
          </a:lstStyle>
          <a:p>
            <a:pPr algn="r"/>
            <a:fld id="{73AD0363-BBEA-5A4C-BB5B-A2508ACEB79D}" type="slidenum">
              <a:rPr lang="en-US" smtClean="0">
                <a:cs typeface="Helvetica Light"/>
              </a:rPr>
              <a:pPr algn="r"/>
              <a:t>‹#›</a:t>
            </a:fld>
            <a:r>
              <a:rPr lang="en-US" dirty="0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D86B55D-EDFF-5216-A7C9-734C7DAB3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58185" y="6514760"/>
            <a:ext cx="7676092" cy="365125"/>
          </a:xfrm>
          <a:prstGeom prst="rect">
            <a:avLst/>
          </a:prstGeom>
        </p:spPr>
        <p:txBody>
          <a:bodyPr vert="horz" lIns="38396" tIns="19198" rIns="38396" bIns="19198" rtlCol="0" anchor="ctr"/>
          <a:lstStyle>
            <a:lvl1pPr algn="r">
              <a:defRPr sz="1400" b="0" i="0">
                <a:solidFill>
                  <a:srgbClr val="13362D"/>
                </a:solidFill>
                <a:latin typeface="+mn-lt"/>
                <a:cs typeface="Helvetica Light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00079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Vertical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BA08E23-0341-D355-3BE2-606A5A67E7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774600" y="228454"/>
            <a:ext cx="5584809" cy="1483694"/>
          </a:xfrm>
          <a:prstGeom prst="rect">
            <a:avLst/>
          </a:prstGeom>
        </p:spPr>
        <p:txBody>
          <a:bodyPr lIns="38396" tIns="19198" rIns="38396" bIns="19198" anchor="t">
            <a:normAutofit/>
          </a:bodyPr>
          <a:lstStyle>
            <a:lvl1pPr algn="l">
              <a:defRPr sz="4400" baseline="0">
                <a:latin typeface="+mj-lt"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4600" y="1895149"/>
            <a:ext cx="5584809" cy="4262011"/>
          </a:xfrm>
          <a:prstGeom prst="rect">
            <a:avLst/>
          </a:prstGeom>
        </p:spPr>
        <p:txBody>
          <a:bodyPr lIns="38396" tIns="19198" rIns="38396" bIns="19198">
            <a:normAutofit/>
          </a:bodyPr>
          <a:lstStyle>
            <a:lvl1pPr>
              <a:lnSpc>
                <a:spcPct val="90000"/>
              </a:lnSpc>
              <a:defRPr sz="2800">
                <a:latin typeface="+mn-lt"/>
              </a:defRPr>
            </a:lvl1pPr>
            <a:lvl2pPr>
              <a:lnSpc>
                <a:spcPct val="150000"/>
              </a:lnSpc>
              <a:spcBef>
                <a:spcPts val="1200"/>
              </a:spcBef>
              <a:defRPr sz="2800">
                <a:latin typeface="+mn-lt"/>
              </a:defRPr>
            </a:lvl2pPr>
            <a:lvl3pPr marL="914239" indent="0">
              <a:lnSpc>
                <a:spcPct val="150000"/>
              </a:lnSpc>
              <a:spcBef>
                <a:spcPts val="1200"/>
              </a:spcBef>
              <a:buNone/>
              <a:defRPr sz="2800">
                <a:latin typeface="+mn-lt"/>
              </a:defRPr>
            </a:lvl3pPr>
            <a:lvl4pPr marL="1371359" indent="0">
              <a:lnSpc>
                <a:spcPct val="150000"/>
              </a:lnSpc>
              <a:spcBef>
                <a:spcPts val="1200"/>
              </a:spcBef>
              <a:buNone/>
              <a:defRPr sz="2800">
                <a:latin typeface="+mn-lt"/>
              </a:defRPr>
            </a:lvl4pPr>
            <a:lvl5pPr marL="1828478" indent="0">
              <a:lnSpc>
                <a:spcPct val="150000"/>
              </a:lnSpc>
              <a:spcBef>
                <a:spcPts val="1200"/>
              </a:spcBef>
              <a:buNone/>
              <a:defRPr sz="2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534151" y="141110"/>
            <a:ext cx="5670549" cy="637557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7078C7-0B6A-85ED-C654-59DEB8F4C383}"/>
              </a:ext>
            </a:extLst>
          </p:cNvPr>
          <p:cNvCxnSpPr>
            <a:cxnSpLocks/>
          </p:cNvCxnSpPr>
          <p:nvPr userDrawn="1"/>
        </p:nvCxnSpPr>
        <p:spPr>
          <a:xfrm>
            <a:off x="828319" y="1017287"/>
            <a:ext cx="1524000" cy="0"/>
          </a:xfrm>
          <a:prstGeom prst="line">
            <a:avLst/>
          </a:prstGeom>
          <a:ln w="57150">
            <a:solidFill>
              <a:srgbClr val="83A1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EF243EE-BC34-3F5B-66FA-9F4F0C32438F}"/>
              </a:ext>
            </a:extLst>
          </p:cNvPr>
          <p:cNvSpPr/>
          <p:nvPr userDrawn="1"/>
        </p:nvSpPr>
        <p:spPr>
          <a:xfrm>
            <a:off x="3758185" y="6483351"/>
            <a:ext cx="8446358" cy="393360"/>
          </a:xfrm>
          <a:prstGeom prst="rect">
            <a:avLst/>
          </a:prstGeom>
          <a:solidFill>
            <a:srgbClr val="83A1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069541F-ABAC-92AE-1AE9-16E659FBEF56}"/>
              </a:ext>
            </a:extLst>
          </p:cNvPr>
          <p:cNvSpPr/>
          <p:nvPr userDrawn="1"/>
        </p:nvSpPr>
        <p:spPr>
          <a:xfrm>
            <a:off x="-24323" y="6463791"/>
            <a:ext cx="12216704" cy="45719"/>
          </a:xfrm>
          <a:prstGeom prst="rect">
            <a:avLst/>
          </a:prstGeom>
          <a:solidFill>
            <a:srgbClr val="1336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highlight>
                <a:srgbClr val="13362D"/>
              </a:highligh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AC8A5C-D7A0-5758-28D5-DB90EDA50FE5}"/>
              </a:ext>
            </a:extLst>
          </p:cNvPr>
          <p:cNvSpPr txBox="1"/>
          <p:nvPr userDrawn="1"/>
        </p:nvSpPr>
        <p:spPr>
          <a:xfrm>
            <a:off x="486395" y="6558912"/>
            <a:ext cx="4299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i="0" spc="100" baseline="0" dirty="0">
                <a:solidFill>
                  <a:srgbClr val="13362D"/>
                </a:solidFill>
                <a:latin typeface="Gotham Book" pitchFamily="2" charset="0"/>
                <a:cs typeface="Gotham Book" pitchFamily="2" charset="0"/>
              </a:rPr>
              <a:t>COLLEGE OF </a:t>
            </a:r>
            <a:r>
              <a:rPr lang="en-US" sz="1200" b="1" i="0" spc="100" baseline="0" dirty="0">
                <a:solidFill>
                  <a:srgbClr val="13362D"/>
                </a:solidFill>
                <a:latin typeface="Gotham Bold" pitchFamily="2" charset="0"/>
                <a:cs typeface="Gotham Bold" pitchFamily="2" charset="0"/>
              </a:rPr>
              <a:t>NATURAL SCIENCE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FC28CC70-D9AE-6EB5-7818-1594185D91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914" y="6570682"/>
            <a:ext cx="271921" cy="23604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C21AFC7-6620-9C10-FCB7-81DE8785C2C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66516" y="6549981"/>
            <a:ext cx="238851" cy="277000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B376DF0-2515-9024-8BE0-3F33F027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4041" y="6593571"/>
            <a:ext cx="388875" cy="206376"/>
          </a:xfrm>
          <a:prstGeom prst="rect">
            <a:avLst/>
          </a:prstGeom>
        </p:spPr>
        <p:txBody>
          <a:bodyPr lIns="38396" tIns="19198" rIns="38396" bIns="19198"/>
          <a:lstStyle>
            <a:lvl1pPr algn="l">
              <a:defRPr sz="1050" b="1">
                <a:solidFill>
                  <a:srgbClr val="13362D"/>
                </a:solidFill>
              </a:defRPr>
            </a:lvl1pPr>
          </a:lstStyle>
          <a:p>
            <a:pPr algn="r"/>
            <a:fld id="{73AD0363-BBEA-5A4C-BB5B-A2508ACEB79D}" type="slidenum">
              <a:rPr lang="en-US" smtClean="0">
                <a:cs typeface="Helvetica Light"/>
              </a:rPr>
              <a:pPr algn="r"/>
              <a:t>‹#›</a:t>
            </a:fld>
            <a:r>
              <a:rPr lang="en-US" dirty="0"/>
              <a:t>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E58FE4A-F4B8-ACC3-1830-E81803AE1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58185" y="6514760"/>
            <a:ext cx="7676092" cy="365125"/>
          </a:xfrm>
          <a:prstGeom prst="rect">
            <a:avLst/>
          </a:prstGeom>
        </p:spPr>
        <p:txBody>
          <a:bodyPr vert="horz" lIns="38396" tIns="19198" rIns="38396" bIns="19198" rtlCol="0" anchor="ctr"/>
          <a:lstStyle>
            <a:lvl1pPr algn="r">
              <a:defRPr sz="1400" b="0" i="0">
                <a:solidFill>
                  <a:srgbClr val="13362D"/>
                </a:solidFill>
                <a:latin typeface="+mn-lt"/>
                <a:cs typeface="Helvetica Light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6918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Vertical Pictur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3D01C07-9B77-92D0-BBBC-E0416E0AF3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774600" y="228454"/>
            <a:ext cx="5584809" cy="1483694"/>
          </a:xfrm>
          <a:prstGeom prst="rect">
            <a:avLst/>
          </a:prstGeom>
        </p:spPr>
        <p:txBody>
          <a:bodyPr lIns="38396" tIns="19198" rIns="38396" bIns="19198" anchor="t">
            <a:normAutofit/>
          </a:bodyPr>
          <a:lstStyle>
            <a:lvl1pPr algn="l">
              <a:defRPr sz="4400" baseline="0">
                <a:latin typeface="+mj-lt"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4600" y="1895149"/>
            <a:ext cx="5584809" cy="4262011"/>
          </a:xfrm>
          <a:prstGeom prst="rect">
            <a:avLst/>
          </a:prstGeom>
        </p:spPr>
        <p:txBody>
          <a:bodyPr lIns="38396" tIns="19198" rIns="38396" bIns="19198">
            <a:normAutofit/>
          </a:bodyPr>
          <a:lstStyle>
            <a:lvl1pPr marL="457200" indent="-457200">
              <a:lnSpc>
                <a:spcPct val="90000"/>
              </a:lnSpc>
              <a:buFont typeface="Arial"/>
              <a:buChar char="•"/>
              <a:defRPr sz="2400">
                <a:latin typeface="+mn-lt"/>
              </a:defRPr>
            </a:lvl1pPr>
            <a:lvl2pPr marL="914320" indent="-457200">
              <a:lnSpc>
                <a:spcPct val="150000"/>
              </a:lnSpc>
              <a:spcBef>
                <a:spcPts val="1200"/>
              </a:spcBef>
              <a:buFont typeface="Arial"/>
              <a:buChar char="•"/>
              <a:defRPr sz="2400">
                <a:latin typeface="+mn-lt"/>
              </a:defRPr>
            </a:lvl2pPr>
            <a:lvl3pPr marL="1371439" indent="-457200">
              <a:lnSpc>
                <a:spcPct val="150000"/>
              </a:lnSpc>
              <a:spcBef>
                <a:spcPts val="1200"/>
              </a:spcBef>
              <a:buFont typeface="Arial"/>
              <a:buChar char="•"/>
              <a:defRPr sz="2400">
                <a:latin typeface="+mn-lt"/>
              </a:defRPr>
            </a:lvl3pPr>
            <a:lvl4pPr marL="1828559" indent="-457200">
              <a:lnSpc>
                <a:spcPct val="150000"/>
              </a:lnSpc>
              <a:spcBef>
                <a:spcPts val="1200"/>
              </a:spcBef>
              <a:buFont typeface="Arial"/>
              <a:buChar char="•"/>
              <a:defRPr sz="2400">
                <a:latin typeface="+mn-lt"/>
              </a:defRPr>
            </a:lvl4pPr>
            <a:lvl5pPr marL="2285678" indent="-457200">
              <a:lnSpc>
                <a:spcPct val="150000"/>
              </a:lnSpc>
              <a:spcBef>
                <a:spcPts val="1200"/>
              </a:spcBef>
              <a:buFont typeface="Arial"/>
              <a:buChar char="•"/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534151" y="141288"/>
            <a:ext cx="5670549" cy="63754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334D48-E5C7-2367-32A8-4DB8D25F60C5}"/>
              </a:ext>
            </a:extLst>
          </p:cNvPr>
          <p:cNvCxnSpPr>
            <a:cxnSpLocks/>
          </p:cNvCxnSpPr>
          <p:nvPr userDrawn="1"/>
        </p:nvCxnSpPr>
        <p:spPr>
          <a:xfrm>
            <a:off x="828319" y="1017287"/>
            <a:ext cx="1524000" cy="0"/>
          </a:xfrm>
          <a:prstGeom prst="line">
            <a:avLst/>
          </a:prstGeom>
          <a:ln w="57150">
            <a:solidFill>
              <a:srgbClr val="83A1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032B8E7-B16A-51B5-7CB8-666584F9CE80}"/>
              </a:ext>
            </a:extLst>
          </p:cNvPr>
          <p:cNvSpPr/>
          <p:nvPr userDrawn="1"/>
        </p:nvSpPr>
        <p:spPr>
          <a:xfrm>
            <a:off x="3758185" y="6483351"/>
            <a:ext cx="8446358" cy="393360"/>
          </a:xfrm>
          <a:prstGeom prst="rect">
            <a:avLst/>
          </a:prstGeom>
          <a:solidFill>
            <a:srgbClr val="83A1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B6D285-586F-4E3B-9A2F-AE749EC6C4AB}"/>
              </a:ext>
            </a:extLst>
          </p:cNvPr>
          <p:cNvSpPr/>
          <p:nvPr userDrawn="1"/>
        </p:nvSpPr>
        <p:spPr>
          <a:xfrm>
            <a:off x="-24323" y="6463791"/>
            <a:ext cx="12216704" cy="45719"/>
          </a:xfrm>
          <a:prstGeom prst="rect">
            <a:avLst/>
          </a:prstGeom>
          <a:solidFill>
            <a:srgbClr val="1336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highlight>
                <a:srgbClr val="13362D"/>
              </a:highligh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12C6DC-1C77-A0E7-C9AE-3091637E6D90}"/>
              </a:ext>
            </a:extLst>
          </p:cNvPr>
          <p:cNvSpPr txBox="1"/>
          <p:nvPr userDrawn="1"/>
        </p:nvSpPr>
        <p:spPr>
          <a:xfrm>
            <a:off x="486395" y="6558912"/>
            <a:ext cx="4299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i="0" spc="100" baseline="0" dirty="0">
                <a:solidFill>
                  <a:srgbClr val="13362D"/>
                </a:solidFill>
                <a:latin typeface="Gotham Book" pitchFamily="2" charset="0"/>
                <a:cs typeface="Gotham Book" pitchFamily="2" charset="0"/>
              </a:rPr>
              <a:t>COLLEGE OF </a:t>
            </a:r>
            <a:r>
              <a:rPr lang="en-US" sz="1200" b="1" i="0" spc="100" baseline="0" dirty="0">
                <a:solidFill>
                  <a:srgbClr val="13362D"/>
                </a:solidFill>
                <a:latin typeface="Gotham Bold" pitchFamily="2" charset="0"/>
                <a:cs typeface="Gotham Bold" pitchFamily="2" charset="0"/>
              </a:rPr>
              <a:t>NATURAL SCIENCE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F5CC7488-F761-DD0C-507D-38B83E9D6E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914" y="6570682"/>
            <a:ext cx="271921" cy="23604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428D0BD-1C2C-03BC-4570-EAD247114E6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66516" y="6549981"/>
            <a:ext cx="238851" cy="2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4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4E96FC3C-4E17-CD91-30DE-58A9B2FBC4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204700" cy="6516688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18BB5E-D9C4-5D6F-2215-77B9F7F58171}"/>
              </a:ext>
            </a:extLst>
          </p:cNvPr>
          <p:cNvSpPr/>
          <p:nvPr userDrawn="1"/>
        </p:nvSpPr>
        <p:spPr>
          <a:xfrm>
            <a:off x="3758185" y="6483351"/>
            <a:ext cx="8446358" cy="393360"/>
          </a:xfrm>
          <a:prstGeom prst="rect">
            <a:avLst/>
          </a:prstGeom>
          <a:solidFill>
            <a:srgbClr val="83A1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36C263-61D5-94E5-7C11-9DBA56DD6889}"/>
              </a:ext>
            </a:extLst>
          </p:cNvPr>
          <p:cNvSpPr/>
          <p:nvPr userDrawn="1"/>
        </p:nvSpPr>
        <p:spPr>
          <a:xfrm>
            <a:off x="-24323" y="6463791"/>
            <a:ext cx="12216704" cy="45719"/>
          </a:xfrm>
          <a:prstGeom prst="rect">
            <a:avLst/>
          </a:prstGeom>
          <a:solidFill>
            <a:srgbClr val="1336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highlight>
                <a:srgbClr val="13362D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813993-A9B6-FF3D-916A-D3F206C25D55}"/>
              </a:ext>
            </a:extLst>
          </p:cNvPr>
          <p:cNvSpPr txBox="1"/>
          <p:nvPr userDrawn="1"/>
        </p:nvSpPr>
        <p:spPr>
          <a:xfrm>
            <a:off x="486395" y="6558912"/>
            <a:ext cx="4299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i="0" spc="100" baseline="0" dirty="0">
                <a:solidFill>
                  <a:srgbClr val="13362D"/>
                </a:solidFill>
                <a:latin typeface="Gotham Book" pitchFamily="2" charset="0"/>
                <a:cs typeface="Gotham Book" pitchFamily="2" charset="0"/>
              </a:rPr>
              <a:t>COLLEGE OF </a:t>
            </a:r>
            <a:r>
              <a:rPr lang="en-US" sz="1200" b="1" i="0" spc="100" baseline="0" dirty="0">
                <a:solidFill>
                  <a:srgbClr val="13362D"/>
                </a:solidFill>
                <a:latin typeface="Gotham Bold" pitchFamily="2" charset="0"/>
                <a:cs typeface="Gotham Bold" pitchFamily="2" charset="0"/>
              </a:rPr>
              <a:t>NATURAL SCIENCE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E94F803B-71A3-9A3C-0808-0A1F343414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914" y="6570682"/>
            <a:ext cx="271921" cy="23604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D7CA2D1-EAAD-9C00-0190-55EF5E66CC4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66516" y="6549981"/>
            <a:ext cx="238851" cy="2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2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221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90" r:id="rId2"/>
    <p:sldLayoutId id="214748367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80" r:id="rId10"/>
    <p:sldLayoutId id="2147483681" r:id="rId11"/>
    <p:sldLayoutId id="2147483682" r:id="rId12"/>
    <p:sldLayoutId id="2147483691" r:id="rId13"/>
  </p:sldLayoutIdLst>
  <p:hf hdr="0" dt="0"/>
  <p:txStyles>
    <p:titleStyle>
      <a:lvl1pPr algn="ctr" defTabSz="45712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Helvetica Light"/>
          <a:ea typeface="+mj-ea"/>
          <a:cs typeface="Helvetica Light"/>
        </a:defRPr>
      </a:lvl1pPr>
    </p:titleStyle>
    <p:bodyStyle>
      <a:lvl1pPr marL="0" indent="0" algn="l" defTabSz="457120" rtl="0" eaLnBrk="1" latinLnBrk="0" hangingPunct="1">
        <a:spcBef>
          <a:spcPct val="20000"/>
        </a:spcBef>
        <a:buFont typeface="Arial"/>
        <a:buNone/>
        <a:defRPr sz="3200" b="0" i="0" kern="1200">
          <a:solidFill>
            <a:schemeClr val="tx1"/>
          </a:solidFill>
          <a:latin typeface="Helvetica Light"/>
          <a:ea typeface="+mn-ea"/>
          <a:cs typeface="Helvetica Light"/>
        </a:defRPr>
      </a:lvl1pPr>
      <a:lvl2pPr marL="457120" indent="0" algn="l" defTabSz="457120" rtl="0" eaLnBrk="1" latinLnBrk="0" hangingPunct="1">
        <a:spcBef>
          <a:spcPct val="20000"/>
        </a:spcBef>
        <a:buFont typeface="Arial"/>
        <a:buNone/>
        <a:defRPr sz="2800" b="0" i="0" kern="1200">
          <a:solidFill>
            <a:schemeClr val="tx1"/>
          </a:solidFill>
          <a:latin typeface="Helvetica Light"/>
          <a:ea typeface="+mn-ea"/>
          <a:cs typeface="Helvetica Light"/>
        </a:defRPr>
      </a:lvl2pPr>
      <a:lvl3pPr marL="1142799" indent="-228560" algn="l" defTabSz="45712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Helvetica Light"/>
          <a:ea typeface="+mn-ea"/>
          <a:cs typeface="Helvetica Light"/>
        </a:defRPr>
      </a:lvl3pPr>
      <a:lvl4pPr marL="1599918" indent="-228560" algn="l" defTabSz="45712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Light"/>
          <a:ea typeface="+mn-ea"/>
          <a:cs typeface="Helvetica Light"/>
        </a:defRPr>
      </a:lvl4pPr>
      <a:lvl5pPr marL="2057038" indent="-228560" algn="l" defTabSz="45712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Helvetica Light"/>
          <a:ea typeface="+mn-ea"/>
          <a:cs typeface="Helvetica Light"/>
        </a:defRPr>
      </a:lvl5pPr>
      <a:lvl6pPr marL="2514157" indent="-228560" algn="l" defTabSz="45712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7" indent="-228560" algn="l" defTabSz="45712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96" indent="-228560" algn="l" defTabSz="45712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16" indent="-228560" algn="l" defTabSz="45712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4571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4571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9" algn="l" defTabSz="4571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8" algn="l" defTabSz="4571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8" algn="l" defTabSz="4571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7" algn="l" defTabSz="4571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6" algn="l" defTabSz="4571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6" algn="l" defTabSz="4571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302DB1D7-DBDB-391D-92B6-758773DED5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65394" y="3462183"/>
            <a:ext cx="5703492" cy="346075"/>
          </a:xfrm>
          <a:prstGeom prst="rect">
            <a:avLst/>
          </a:prstGeom>
        </p:spPr>
        <p:txBody>
          <a:bodyPr vert="horz"/>
          <a:lstStyle>
            <a:lvl1pPr>
              <a:defRPr sz="2250" b="0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Jeeva Saravana Bhavanandam</a:t>
            </a:r>
          </a:p>
        </p:txBody>
      </p:sp>
      <p:sp>
        <p:nvSpPr>
          <p:cNvPr id="6" name="Text Placeholder 21">
            <a:extLst>
              <a:ext uri="{FF2B5EF4-FFF2-40B4-BE49-F238E27FC236}">
                <a16:creationId xmlns:a16="http://schemas.microsoft.com/office/drawing/2014/main" id="{E9EF6639-E7A5-3DFC-97F7-A7014F0BCA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65393" y="3826022"/>
            <a:ext cx="1066800" cy="349250"/>
          </a:xfrm>
          <a:prstGeom prst="rect">
            <a:avLst/>
          </a:prstGeom>
        </p:spPr>
        <p:txBody>
          <a:bodyPr vert="horz"/>
          <a:lstStyle>
            <a:lvl1pPr>
              <a:defRPr sz="1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12/02/24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A6C90B6-6AD3-7AA3-F623-C48F3588DF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65393" y="1484286"/>
            <a:ext cx="9548137" cy="865189"/>
          </a:xfrm>
          <a:prstGeom prst="rect">
            <a:avLst/>
          </a:prstGeom>
        </p:spPr>
        <p:txBody>
          <a:bodyPr vert="horz"/>
          <a:lstStyle>
            <a:lvl1pPr>
              <a:defRPr sz="56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Narrative Explanation Generation</a:t>
            </a:r>
          </a:p>
        </p:txBody>
      </p:sp>
    </p:spTree>
    <p:extLst>
      <p:ext uri="{BB962C8B-B14F-4D97-AF65-F5344CB8AC3E}">
        <p14:creationId xmlns:p14="http://schemas.microsoft.com/office/powerpoint/2010/main" val="301741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289A51-95F3-EEB3-77B8-301B01FEE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3AD0363-BBEA-5A4C-BB5B-A2508ACEB79D}" type="slidenum">
              <a:rPr lang="en-US" smtClean="0">
                <a:cs typeface="Helvetica Light"/>
              </a:rPr>
              <a:pPr algn="r"/>
              <a:t>2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07B72-D54E-005C-ED6F-AF5892F93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Task 4: Narrative Explanation Generation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692144-5DFC-9360-2C9A-08BF1E2B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4: Narrative Explanation Generation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CFC18E-68E5-FC92-AE6F-DD807FDFB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598" y="1459721"/>
            <a:ext cx="10972799" cy="4614508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  <a:spcBef>
                <a:spcPts val="0"/>
              </a:spcBef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l">
              <a:lnSpc>
                <a:spcPct val="170000"/>
              </a:lnSpc>
              <a:spcBef>
                <a:spcPts val="0"/>
              </a:spcBef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Task: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 narratives with contextual explanations from datasets.</a:t>
            </a:r>
          </a:p>
          <a:p>
            <a:pPr algn="l">
              <a:lnSpc>
                <a:spcPct val="170000"/>
              </a:lnSpc>
              <a:spcBef>
                <a:spcPts val="0"/>
              </a:spcBef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Relevant Domains: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Literary analysis, historical document analysis, thematic exploration.</a:t>
            </a:r>
          </a:p>
          <a:p>
            <a:pPr algn="l">
              <a:lnSpc>
                <a:spcPct val="170000"/>
              </a:lnSpc>
              <a:spcBef>
                <a:spcPts val="0"/>
              </a:spcBef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Challenges: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Semantic understanding + contextual relevance.</a:t>
            </a:r>
          </a:p>
          <a:p>
            <a:pPr algn="l">
              <a:lnSpc>
                <a:spcPct val="170000"/>
              </a:lnSpc>
              <a:spcBef>
                <a:spcPts val="0"/>
              </a:spcBef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algn="l">
              <a:lnSpc>
                <a:spcPct val="170000"/>
              </a:lnSpc>
              <a:spcBef>
                <a:spcPts val="0"/>
              </a:spcBef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a hybrid retrieval system: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algn="l">
              <a:lnSpc>
                <a:spcPct val="170000"/>
              </a:lnSpc>
              <a:spcBef>
                <a:spcPts val="0"/>
              </a:spcBef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Combine semantic embeddings and knowledge graphs.</a:t>
            </a:r>
          </a:p>
          <a:p>
            <a:pPr algn="l">
              <a:lnSpc>
                <a:spcPct val="170000"/>
              </a:lnSpc>
              <a:spcBef>
                <a:spcPts val="0"/>
              </a:spcBef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goals:</a:t>
            </a:r>
          </a:p>
          <a:p>
            <a:pPr marL="457200" lvl="1" algn="l">
              <a:lnSpc>
                <a:spcPct val="170000"/>
              </a:lnSpc>
              <a:spcBef>
                <a:spcPts val="0"/>
              </a:spcBef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Vector-based retrieval for semantic similarity.</a:t>
            </a:r>
          </a:p>
          <a:p>
            <a:pPr marL="457200" lvl="1" algn="l">
              <a:lnSpc>
                <a:spcPct val="170000"/>
              </a:lnSpc>
              <a:spcBef>
                <a:spcPts val="0"/>
              </a:spcBef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Knowledge graph construction for relational insights.</a:t>
            </a:r>
          </a:p>
          <a:p>
            <a:pPr marL="457200" lvl="1" algn="l">
              <a:lnSpc>
                <a:spcPct val="170000"/>
              </a:lnSpc>
              <a:spcBef>
                <a:spcPts val="0"/>
              </a:spcBef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Hybrid integration for better narrative retrieval.</a:t>
            </a:r>
          </a:p>
          <a:p>
            <a:pPr algn="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38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F319C2-D431-25A0-D589-93BBF85A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3AD0363-BBEA-5A4C-BB5B-A2508ACEB79D}" type="slidenum">
              <a:rPr lang="en-US" smtClean="0">
                <a:cs typeface="Helvetica Light"/>
              </a:rPr>
              <a:pPr algn="r"/>
              <a:t>3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58144-10B1-9BD0-49B8-878BAFE4E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Graph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A5DF39-FCC1-B6FE-7608-346C7A5E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Graph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9E30B5-EDAD-120A-0EBF-49BEBE96B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287" y="3314604"/>
            <a:ext cx="5862513" cy="2860140"/>
          </a:xfrm>
        </p:spPr>
        <p:txBody>
          <a:bodyPr>
            <a:noAutofit/>
          </a:bodyPr>
          <a:lstStyle/>
          <a:p>
            <a:pPr algn="just" rtl="0">
              <a:lnSpc>
                <a:spcPct val="100000"/>
              </a:lnSpc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Graph Schema Design</a:t>
            </a:r>
            <a:endParaRPr lang="en-US" sz="1400" b="1" i="0" u="none" strike="noStrike" dirty="0">
              <a:solidFill>
                <a:srgbClr val="000000"/>
              </a:solidFill>
              <a:effectLst/>
            </a:endParaRPr>
          </a:p>
          <a:p>
            <a:pPr algn="just" rtl="0">
              <a:lnSpc>
                <a:spcPct val="100000"/>
              </a:lnSpc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schema of the knowledge graph was designed to represent key entities and relationships:</a:t>
            </a: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algn="just" rtl="0" fontAlgn="base">
              <a:lnSpc>
                <a:spcPct val="100000"/>
              </a:lnSpc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 Entities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</a:p>
          <a:p>
            <a:pPr marL="457200" lvl="1" algn="just" rtl="0" fontAlgn="base">
              <a:lnSpc>
                <a:spcPct val="100000"/>
              </a:lnSpc>
              <a:spcBef>
                <a:spcPts val="0"/>
              </a:spcBef>
            </a:pPr>
            <a:r>
              <a:rPr lang="en-US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- Author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Represents the creator of literary works.</a:t>
            </a:r>
          </a:p>
          <a:p>
            <a:pPr marL="457200" lvl="1" algn="just" rtl="0" fontAlgn="base">
              <a:lnSpc>
                <a:spcPct val="100000"/>
              </a:lnSpc>
              <a:spcBef>
                <a:spcPts val="0"/>
              </a:spcBef>
            </a:pPr>
            <a:r>
              <a:rPr lang="en-US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- Book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Represents a specific work of an author.</a:t>
            </a:r>
          </a:p>
          <a:p>
            <a:pPr marL="457200" lvl="1" algn="just" rtl="0" fontAlgn="base">
              <a:lnSpc>
                <a:spcPct val="100000"/>
              </a:lnSpc>
              <a:spcBef>
                <a:spcPts val="0"/>
              </a:spcBef>
            </a:pPr>
            <a:r>
              <a:rPr lang="en-US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- Narrative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Captures thematic or event-driven descriptions.</a:t>
            </a:r>
          </a:p>
          <a:p>
            <a:pPr marL="457200" lvl="1" algn="just" rtl="0" fontAlgn="base">
              <a:lnSpc>
                <a:spcPct val="100000"/>
              </a:lnSpc>
              <a:spcBef>
                <a:spcPts val="0"/>
              </a:spcBef>
            </a:pPr>
            <a:r>
              <a:rPr lang="en-US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- Explanation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Provides contextual insights for each narrative.</a:t>
            </a:r>
          </a:p>
          <a:p>
            <a:pPr algn="just" rtl="0" fontAlgn="base">
              <a:lnSpc>
                <a:spcPct val="100000"/>
              </a:lnSpc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 Relationships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</a:p>
          <a:p>
            <a:pPr marL="457200" lvl="1" algn="just" rtl="0" fontAlgn="base">
              <a:lnSpc>
                <a:spcPct val="100000"/>
              </a:lnSpc>
              <a:spcBef>
                <a:spcPts val="0"/>
              </a:spcBef>
            </a:pPr>
            <a:r>
              <a:rPr lang="en-US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- Author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→ </a:t>
            </a:r>
            <a:r>
              <a:rPr lang="en-US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WROTE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→ </a:t>
            </a:r>
            <a:r>
              <a:rPr lang="en-US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Book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lvl="1" algn="just" rtl="0" fontAlgn="base">
              <a:lnSpc>
                <a:spcPct val="100000"/>
              </a:lnSpc>
              <a:spcBef>
                <a:spcPts val="0"/>
              </a:spcBef>
            </a:pPr>
            <a:r>
              <a:rPr lang="en-US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- Book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→ </a:t>
            </a:r>
            <a:r>
              <a:rPr lang="en-US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HAS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→ </a:t>
            </a:r>
            <a:r>
              <a:rPr lang="en-US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Narrative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lvl="1" algn="just" rtl="0" fontAlgn="base">
              <a:lnSpc>
                <a:spcPct val="100000"/>
              </a:lnSpc>
              <a:spcBef>
                <a:spcPts val="0"/>
              </a:spcBef>
            </a:pPr>
            <a:r>
              <a:rPr lang="en-US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- Narrative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→ </a:t>
            </a:r>
            <a:r>
              <a:rPr lang="en-US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HAS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→ </a:t>
            </a:r>
            <a:r>
              <a:rPr lang="en-US" sz="1400" b="0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</a:rPr>
              <a:t>Explanation</a:t>
            </a:r>
            <a:endParaRPr lang="en-US" sz="1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7C1102F-8105-4F91-A528-63797D488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372" y="1446401"/>
            <a:ext cx="6966857" cy="186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4824DC-380E-2806-59F8-D8139622D05F}"/>
              </a:ext>
            </a:extLst>
          </p:cNvPr>
          <p:cNvSpPr txBox="1"/>
          <p:nvPr/>
        </p:nvSpPr>
        <p:spPr>
          <a:xfrm>
            <a:off x="7086810" y="3314604"/>
            <a:ext cx="49967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Graph Construction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Parsed each row of the dataset.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Created nodes for unique authors, books, narratives, and explanations.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Established relationships based on the schema.</a:t>
            </a:r>
          </a:p>
          <a:p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Graph-Based Retrieval</a:t>
            </a:r>
          </a:p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Handles structured queries (e.g., narratives by authors, keyword-linked explanations).</a:t>
            </a:r>
          </a:p>
          <a:p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Neo4j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Efficient traversal of relationships for contextual relevance.</a:t>
            </a:r>
          </a:p>
        </p:txBody>
      </p:sp>
    </p:spTree>
    <p:extLst>
      <p:ext uri="{BB962C8B-B14F-4D97-AF65-F5344CB8AC3E}">
        <p14:creationId xmlns:p14="http://schemas.microsoft.com/office/powerpoint/2010/main" val="424309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3EEDD7-DC4C-7E4A-3921-F6DE95F9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3AD0363-BBEA-5A4C-BB5B-A2508ACEB79D}" type="slidenum">
              <a:rPr lang="en-US" smtClean="0">
                <a:cs typeface="Helvetica Light"/>
              </a:rPr>
              <a:pPr algn="r"/>
              <a:t>4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21A29B-0125-474F-EA5C-391D0E4CE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Based Retrieval 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B13C63-0660-603C-4F48-82B9274EA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Based Retrieval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51A1E8-DC62-B66D-1C50-CBA1550CD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35" y="2111828"/>
            <a:ext cx="8098972" cy="263434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Based Retrieval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FAISS (Facebook AI Similarity Search) for efficient vector storage and retrieval.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Goals:</a:t>
            </a:r>
          </a:p>
          <a:p>
            <a:pPr algn="l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Finds semantic similarity in high-dimensional space.</a:t>
            </a:r>
          </a:p>
          <a:p>
            <a:pPr algn="l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Captures thematic and subtle textual nuances missed by graphs.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Compute embeddings for all dataset narratives.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Initialize FAISS 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IndexFlatL2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(L2 distance for similarity).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Add embeddings to the FAISS index for retrieval.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Fast and accurate similarity search for narrative embeddings.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71E7F96-017F-9269-2070-CF4E913B8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910" y="2598819"/>
            <a:ext cx="6530495" cy="238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58FD68F9-21BF-32F8-A547-3B6C853B9D1B}"/>
              </a:ext>
            </a:extLst>
          </p:cNvPr>
          <p:cNvSpPr txBox="1">
            <a:spLocks/>
          </p:cNvSpPr>
          <p:nvPr/>
        </p:nvSpPr>
        <p:spPr>
          <a:xfrm>
            <a:off x="6530118" y="1270173"/>
            <a:ext cx="5422798" cy="2183488"/>
          </a:xfrm>
          <a:prstGeom prst="rect">
            <a:avLst/>
          </a:prstGeom>
        </p:spPr>
        <p:txBody>
          <a:bodyPr lIns="38396" tIns="19198" rIns="38396" bIns="19198">
            <a:normAutofit/>
          </a:bodyPr>
          <a:lstStyle>
            <a:lvl1pPr marL="0" indent="0" algn="l" defTabSz="45712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Helvetica Light"/>
              </a:defRPr>
            </a:lvl1pPr>
            <a:lvl2pPr marL="457120" indent="0" algn="l" defTabSz="457120" rtl="0" eaLnBrk="1" latinLnBrk="0" hangingPunct="1">
              <a:lnSpc>
                <a:spcPct val="150000"/>
              </a:lnSpc>
              <a:spcBef>
                <a:spcPts val="12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Helvetica Light"/>
              </a:defRPr>
            </a:lvl2pPr>
            <a:lvl3pPr marL="914239" indent="0" algn="l" defTabSz="457120" rtl="0" eaLnBrk="1" latinLnBrk="0" hangingPunct="1">
              <a:lnSpc>
                <a:spcPct val="150000"/>
              </a:lnSpc>
              <a:spcBef>
                <a:spcPts val="12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Helvetica Light"/>
              </a:defRPr>
            </a:lvl3pPr>
            <a:lvl4pPr marL="1371359" indent="0" algn="l" defTabSz="457120" rtl="0" eaLnBrk="1" latinLnBrk="0" hangingPunct="1">
              <a:lnSpc>
                <a:spcPct val="150000"/>
              </a:lnSpc>
              <a:spcBef>
                <a:spcPts val="12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Helvetica Light"/>
              </a:defRPr>
            </a:lvl4pPr>
            <a:lvl5pPr marL="1828478" indent="0" algn="l" defTabSz="457120" rtl="0" eaLnBrk="1" latinLnBrk="0" hangingPunct="1">
              <a:lnSpc>
                <a:spcPct val="150000"/>
              </a:lnSpc>
              <a:spcBef>
                <a:spcPts val="12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Helvetica Light"/>
              </a:defRPr>
            </a:lvl5pPr>
            <a:lvl6pPr marL="2514157" indent="-228560" algn="l" defTabSz="45712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77" indent="-228560" algn="l" defTabSz="45712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96" indent="-228560" algn="l" defTabSz="45712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16" indent="-228560" algn="l" defTabSz="45712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07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2B9BBD-7338-AE76-40FB-95272F8C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3AD0363-BBEA-5A4C-BB5B-A2508ACEB79D}" type="slidenum">
              <a:rPr lang="en-US" smtClean="0">
                <a:cs typeface="Helvetica Light"/>
              </a:rPr>
              <a:pPr algn="r"/>
              <a:t>5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8564D-BB1C-8EB4-0AEF-D8C236F5C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Retrieval with Graph and Vector Store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C0F5B5-5678-5EA8-266F-8FFB1C99D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Retrieval with Graph and Vector Store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46364B-AA92-F6C5-DCF3-C9A32E724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556" y="1297994"/>
            <a:ext cx="6425444" cy="2420709"/>
          </a:xfrm>
        </p:spPr>
        <p:txBody>
          <a:bodyPr>
            <a:noAutofit/>
          </a:bodyPr>
          <a:lstStyle/>
          <a:p>
            <a:pPr algn="l"/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Hybrid Approach</a:t>
            </a:r>
          </a:p>
          <a:p>
            <a:pPr algn="l"/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Graph Querying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Retrieves narratives via explicit relational criteria.</a:t>
            </a:r>
          </a:p>
          <a:p>
            <a:pPr algn="l"/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Vector Querying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Retrieves top-k semantically similar narratives using FAISS.</a:t>
            </a:r>
          </a:p>
          <a:p>
            <a:pPr algn="l"/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Result Combination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algn="l">
              <a:spcBef>
                <a:spcPts val="0"/>
              </a:spcBef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Scoring formula:</a:t>
            </a:r>
            <a:b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 = (Graph Weight × Graph Score) + (Vector Weight × Vector Score).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3839702-E681-9233-079C-1022948A8C46}"/>
              </a:ext>
            </a:extLst>
          </p:cNvPr>
          <p:cNvSpPr txBox="1">
            <a:spLocks/>
          </p:cNvSpPr>
          <p:nvPr/>
        </p:nvSpPr>
        <p:spPr>
          <a:xfrm>
            <a:off x="6858000" y="1217582"/>
            <a:ext cx="5244917" cy="2501121"/>
          </a:xfrm>
          <a:prstGeom prst="rect">
            <a:avLst/>
          </a:prstGeom>
        </p:spPr>
        <p:txBody>
          <a:bodyPr lIns="38396" tIns="19198" rIns="38396" bIns="19198">
            <a:noAutofit/>
          </a:bodyPr>
          <a:lstStyle>
            <a:lvl1pPr marL="0" indent="0" algn="l" defTabSz="45712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Helvetica Light"/>
              </a:defRPr>
            </a:lvl1pPr>
            <a:lvl2pPr marL="457120" indent="0" algn="l" defTabSz="457120" rtl="0" eaLnBrk="1" latinLnBrk="0" hangingPunct="1">
              <a:lnSpc>
                <a:spcPct val="150000"/>
              </a:lnSpc>
              <a:spcBef>
                <a:spcPts val="12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Helvetica Light"/>
              </a:defRPr>
            </a:lvl2pPr>
            <a:lvl3pPr marL="914239" indent="0" algn="l" defTabSz="457120" rtl="0" eaLnBrk="1" latinLnBrk="0" hangingPunct="1">
              <a:lnSpc>
                <a:spcPct val="150000"/>
              </a:lnSpc>
              <a:spcBef>
                <a:spcPts val="12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Helvetica Light"/>
              </a:defRPr>
            </a:lvl3pPr>
            <a:lvl4pPr marL="1371359" indent="0" algn="l" defTabSz="457120" rtl="0" eaLnBrk="1" latinLnBrk="0" hangingPunct="1">
              <a:lnSpc>
                <a:spcPct val="150000"/>
              </a:lnSpc>
              <a:spcBef>
                <a:spcPts val="12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Helvetica Light"/>
              </a:defRPr>
            </a:lvl4pPr>
            <a:lvl5pPr marL="1828478" indent="0" algn="l" defTabSz="457120" rtl="0" eaLnBrk="1" latinLnBrk="0" hangingPunct="1">
              <a:lnSpc>
                <a:spcPct val="150000"/>
              </a:lnSpc>
              <a:spcBef>
                <a:spcPts val="12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Helvetica Light"/>
              </a:defRPr>
            </a:lvl5pPr>
            <a:lvl6pPr marL="2514157" indent="-228560" algn="l" defTabSz="45712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77" indent="-228560" algn="l" defTabSz="45712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96" indent="-228560" algn="l" defTabSz="45712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16" indent="-228560" algn="l" defTabSz="45712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Reranking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Purpose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Refine retrieved results for better accuracy.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Model Used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Cross-encoder/ms-marco-MiniLM-L-6-v2.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Process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Input: Query + retrieved narrative pairs.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Compute: Relevance score for contextual fit.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Sort: Results based on relevance scores.</a:t>
            </a:r>
          </a:p>
          <a:p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</a:p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Combines relational precision and semantic richness.</a:t>
            </a:r>
          </a:p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Enhances retrieval accuracy and contextual relevance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group of small squares with text&#10;&#10;Description automatically generated with medium confidence">
            <a:extLst>
              <a:ext uri="{FF2B5EF4-FFF2-40B4-BE49-F238E27FC236}">
                <a16:creationId xmlns:a16="http://schemas.microsoft.com/office/drawing/2014/main" id="{E4815C23-BC50-B702-04C6-5DE767812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86" y="3100252"/>
            <a:ext cx="7772400" cy="32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8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FBE91B-7C02-EE71-C50D-C37F2361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3AD0363-BBEA-5A4C-BB5B-A2508ACEB79D}" type="slidenum">
              <a:rPr lang="en-US" smtClean="0">
                <a:cs typeface="Helvetica Light"/>
              </a:rPr>
              <a:pPr algn="r"/>
              <a:t>6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3BF82D-546B-4ECD-B8E4-A31775985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A5DC02-C495-480A-54CD-5F76E4C7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</p:txBody>
      </p:sp>
      <p:pic>
        <p:nvPicPr>
          <p:cNvPr id="7" name="Content Placeholder 6" descr="A group of colorful bars&#10;&#10;Description automatically generated with medium confidence">
            <a:extLst>
              <a:ext uri="{FF2B5EF4-FFF2-40B4-BE49-F238E27FC236}">
                <a16:creationId xmlns:a16="http://schemas.microsoft.com/office/drawing/2014/main" id="{B3CD5A61-0C72-C244-D5F0-D4980AEC1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981" y="1438276"/>
            <a:ext cx="4601562" cy="2835025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2CFE6FBB-9DF8-0BE3-F00A-80B078F025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7027478"/>
                  </p:ext>
                </p:extLst>
              </p:nvPr>
            </p:nvGraphicFramePr>
            <p:xfrm>
              <a:off x="5268685" y="1436914"/>
              <a:ext cx="6771413" cy="2656108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1099525">
                      <a:extLst>
                        <a:ext uri="{9D8B030D-6E8A-4147-A177-3AD203B41FA5}">
                          <a16:colId xmlns:a16="http://schemas.microsoft.com/office/drawing/2014/main" val="2563500513"/>
                        </a:ext>
                      </a:extLst>
                    </a:gridCol>
                    <a:gridCol w="1099525">
                      <a:extLst>
                        <a:ext uri="{9D8B030D-6E8A-4147-A177-3AD203B41FA5}">
                          <a16:colId xmlns:a16="http://schemas.microsoft.com/office/drawing/2014/main" val="2289753367"/>
                        </a:ext>
                      </a:extLst>
                    </a:gridCol>
                    <a:gridCol w="1415008">
                      <a:extLst>
                        <a:ext uri="{9D8B030D-6E8A-4147-A177-3AD203B41FA5}">
                          <a16:colId xmlns:a16="http://schemas.microsoft.com/office/drawing/2014/main" val="276891410"/>
                        </a:ext>
                      </a:extLst>
                    </a:gridCol>
                    <a:gridCol w="1121228">
                      <a:extLst>
                        <a:ext uri="{9D8B030D-6E8A-4147-A177-3AD203B41FA5}">
                          <a16:colId xmlns:a16="http://schemas.microsoft.com/office/drawing/2014/main" val="3727270119"/>
                        </a:ext>
                      </a:extLst>
                    </a:gridCol>
                    <a:gridCol w="936602">
                      <a:extLst>
                        <a:ext uri="{9D8B030D-6E8A-4147-A177-3AD203B41FA5}">
                          <a16:colId xmlns:a16="http://schemas.microsoft.com/office/drawing/2014/main" val="1872508810"/>
                        </a:ext>
                      </a:extLst>
                    </a:gridCol>
                    <a:gridCol w="1099525">
                      <a:extLst>
                        <a:ext uri="{9D8B030D-6E8A-4147-A177-3AD203B41FA5}">
                          <a16:colId xmlns:a16="http://schemas.microsoft.com/office/drawing/2014/main" val="1622936713"/>
                        </a:ext>
                      </a:extLst>
                    </a:gridCol>
                  </a:tblGrid>
                  <a:tr h="449892"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100" b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</a:t>
                          </a:r>
                          <a:endParaRPr lang="en-US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100" b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 </a:t>
                          </a:r>
                          <a:r>
                            <a:rPr lang="en-US" sz="1000" b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Semantic Similarity</a:t>
                          </a:r>
                          <a:endParaRPr lang="en-US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100" b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 Topic Coherence Difference</a:t>
                          </a:r>
                          <a:endParaRPr lang="en-US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000" b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Flesch Reading Ease</a:t>
                          </a:r>
                          <a:endParaRPr lang="en-US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000" b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Gunning Fog Index</a:t>
                          </a:r>
                          <a:endParaRPr lang="en-US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000" b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Entropy</a:t>
                          </a:r>
                          <a:endParaRPr lang="en-US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extLst>
                      <a:ext uri="{0D108BD9-81ED-4DB2-BD59-A6C34878D82A}">
                        <a16:rowId xmlns:a16="http://schemas.microsoft.com/office/drawing/2014/main" val="264135874"/>
                      </a:ext>
                    </a:extLst>
                  </a:tr>
                  <a:tr h="548457"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100" b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gpt-4</a:t>
                          </a:r>
                          <a:endParaRPr lang="en-US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100" b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0.70</a:t>
                          </a:r>
                          <a:endParaRPr lang="en-US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100" b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0.41</a:t>
                          </a:r>
                          <a:endParaRPr lang="en-US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100" b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14.33</a:t>
                          </a:r>
                          <a:endParaRPr lang="en-US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100" b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22.75</a:t>
                          </a:r>
                          <a:endParaRPr lang="en-US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100" b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5.91</a:t>
                          </a:r>
                          <a:endParaRPr lang="en-US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extLst>
                      <a:ext uri="{0D108BD9-81ED-4DB2-BD59-A6C34878D82A}">
                        <a16:rowId xmlns:a16="http://schemas.microsoft.com/office/drawing/2014/main" val="3718980914"/>
                      </a:ext>
                    </a:extLst>
                  </a:tr>
                  <a:tr h="548457"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100" b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LlaMA 3.1 8B instruct</a:t>
                          </a:r>
                          <a:endParaRPr lang="en-US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100" b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0.678</a:t>
                          </a:r>
                          <a:endParaRPr lang="en-US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100" b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0.40</a:t>
                          </a:r>
                          <a:endParaRPr lang="en-US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100" b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35.43</a:t>
                          </a:r>
                          <a:endParaRPr lang="en-US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100" b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17.01</a:t>
                          </a:r>
                          <a:endParaRPr lang="en-US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100" b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5.97</a:t>
                          </a:r>
                          <a:endParaRPr lang="en-US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extLst>
                      <a:ext uri="{0D108BD9-81ED-4DB2-BD59-A6C34878D82A}">
                        <a16:rowId xmlns:a16="http://schemas.microsoft.com/office/drawing/2014/main" val="3872177302"/>
                      </a:ext>
                    </a:extLst>
                  </a:tr>
                  <a:tr h="548457"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100" b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Mistral 8</a:t>
                          </a:r>
                          <a14:m>
                            <m:oMath xmlns:m="http://schemas.openxmlformats.org/officeDocument/2006/math">
                              <m:r>
                                <a:rPr lang="en-US" sz="11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100" b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7B instruct</a:t>
                          </a:r>
                          <a:endParaRPr lang="en-US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100" b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0.670</a:t>
                          </a:r>
                          <a:endParaRPr lang="en-US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100" b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0.39</a:t>
                          </a:r>
                          <a:endParaRPr lang="en-US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100" b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28.94</a:t>
                          </a:r>
                          <a:endParaRPr lang="en-US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100" b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18.13</a:t>
                          </a:r>
                          <a:endParaRPr lang="en-US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100" b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6.15</a:t>
                          </a:r>
                          <a:endParaRPr lang="en-US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extLst>
                      <a:ext uri="{0D108BD9-81ED-4DB2-BD59-A6C34878D82A}">
                        <a16:rowId xmlns:a16="http://schemas.microsoft.com/office/drawing/2014/main" val="1773328432"/>
                      </a:ext>
                    </a:extLst>
                  </a:tr>
                  <a:tr h="548457"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100" b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Titan-text-express v1</a:t>
                          </a:r>
                          <a:endParaRPr lang="en-US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100" b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0.43</a:t>
                          </a:r>
                          <a:endParaRPr lang="en-US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100" b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1.02</a:t>
                          </a:r>
                          <a:endParaRPr lang="en-US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100" b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34.23</a:t>
                          </a:r>
                          <a:endParaRPr lang="en-US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100" b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16.51</a:t>
                          </a:r>
                          <a:endParaRPr lang="en-US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100" b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5.69</a:t>
                          </a:r>
                          <a:endParaRPr lang="en-US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extLst>
                      <a:ext uri="{0D108BD9-81ED-4DB2-BD59-A6C34878D82A}">
                        <a16:rowId xmlns:a16="http://schemas.microsoft.com/office/drawing/2014/main" val="16641491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2CFE6FBB-9DF8-0BE3-F00A-80B078F025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7027478"/>
                  </p:ext>
                </p:extLst>
              </p:nvPr>
            </p:nvGraphicFramePr>
            <p:xfrm>
              <a:off x="5268685" y="1436914"/>
              <a:ext cx="6771413" cy="2656108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1099525">
                      <a:extLst>
                        <a:ext uri="{9D8B030D-6E8A-4147-A177-3AD203B41FA5}">
                          <a16:colId xmlns:a16="http://schemas.microsoft.com/office/drawing/2014/main" val="2563500513"/>
                        </a:ext>
                      </a:extLst>
                    </a:gridCol>
                    <a:gridCol w="1099525">
                      <a:extLst>
                        <a:ext uri="{9D8B030D-6E8A-4147-A177-3AD203B41FA5}">
                          <a16:colId xmlns:a16="http://schemas.microsoft.com/office/drawing/2014/main" val="2289753367"/>
                        </a:ext>
                      </a:extLst>
                    </a:gridCol>
                    <a:gridCol w="1415008">
                      <a:extLst>
                        <a:ext uri="{9D8B030D-6E8A-4147-A177-3AD203B41FA5}">
                          <a16:colId xmlns:a16="http://schemas.microsoft.com/office/drawing/2014/main" val="276891410"/>
                        </a:ext>
                      </a:extLst>
                    </a:gridCol>
                    <a:gridCol w="1121228">
                      <a:extLst>
                        <a:ext uri="{9D8B030D-6E8A-4147-A177-3AD203B41FA5}">
                          <a16:colId xmlns:a16="http://schemas.microsoft.com/office/drawing/2014/main" val="3727270119"/>
                        </a:ext>
                      </a:extLst>
                    </a:gridCol>
                    <a:gridCol w="936602">
                      <a:extLst>
                        <a:ext uri="{9D8B030D-6E8A-4147-A177-3AD203B41FA5}">
                          <a16:colId xmlns:a16="http://schemas.microsoft.com/office/drawing/2014/main" val="1872508810"/>
                        </a:ext>
                      </a:extLst>
                    </a:gridCol>
                    <a:gridCol w="1099525">
                      <a:extLst>
                        <a:ext uri="{9D8B030D-6E8A-4147-A177-3AD203B41FA5}">
                          <a16:colId xmlns:a16="http://schemas.microsoft.com/office/drawing/2014/main" val="1622936713"/>
                        </a:ext>
                      </a:extLst>
                    </a:gridCol>
                  </a:tblGrid>
                  <a:tr h="462280"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100" b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</a:t>
                          </a:r>
                          <a:endParaRPr lang="en-US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100" b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 </a:t>
                          </a:r>
                          <a:r>
                            <a:rPr lang="en-US" sz="1000" b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Semantic Similarity</a:t>
                          </a:r>
                          <a:endParaRPr lang="en-US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100" b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 Topic Coherence Difference</a:t>
                          </a:r>
                          <a:endParaRPr lang="en-US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000" b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Flesch Reading Ease</a:t>
                          </a:r>
                          <a:endParaRPr lang="en-US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000" b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Gunning Fog Index</a:t>
                          </a:r>
                          <a:endParaRPr lang="en-US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000" b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Entropy</a:t>
                          </a:r>
                          <a:endParaRPr lang="en-US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extLst>
                      <a:ext uri="{0D108BD9-81ED-4DB2-BD59-A6C34878D82A}">
                        <a16:rowId xmlns:a16="http://schemas.microsoft.com/office/drawing/2014/main" val="264135874"/>
                      </a:ext>
                    </a:extLst>
                  </a:tr>
                  <a:tr h="548457"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100" b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gpt-4</a:t>
                          </a:r>
                          <a:endParaRPr lang="en-US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100" b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0.70</a:t>
                          </a:r>
                          <a:endParaRPr lang="en-US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100" b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0.41</a:t>
                          </a:r>
                          <a:endParaRPr lang="en-US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100" b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14.33</a:t>
                          </a:r>
                          <a:endParaRPr lang="en-US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100" b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22.75</a:t>
                          </a:r>
                          <a:endParaRPr lang="en-US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100" b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5.91</a:t>
                          </a:r>
                          <a:endParaRPr lang="en-US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extLst>
                      <a:ext uri="{0D108BD9-81ED-4DB2-BD59-A6C34878D82A}">
                        <a16:rowId xmlns:a16="http://schemas.microsoft.com/office/drawing/2014/main" val="3718980914"/>
                      </a:ext>
                    </a:extLst>
                  </a:tr>
                  <a:tr h="548457"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100" b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LlaMA 3.1 8B instruct</a:t>
                          </a:r>
                          <a:endParaRPr lang="en-US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100" b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0.678</a:t>
                          </a:r>
                          <a:endParaRPr lang="en-US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100" b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0.40</a:t>
                          </a:r>
                          <a:endParaRPr lang="en-US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100" b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35.43</a:t>
                          </a:r>
                          <a:endParaRPr lang="en-US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100" b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17.01</a:t>
                          </a:r>
                          <a:endParaRPr lang="en-US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100" b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5.97</a:t>
                          </a:r>
                          <a:endParaRPr lang="en-US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extLst>
                      <a:ext uri="{0D108BD9-81ED-4DB2-BD59-A6C34878D82A}">
                        <a16:rowId xmlns:a16="http://schemas.microsoft.com/office/drawing/2014/main" val="3872177302"/>
                      </a:ext>
                    </a:extLst>
                  </a:tr>
                  <a:tr h="5484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0" marR="63500" marT="63500" marB="63500">
                        <a:blipFill>
                          <a:blip r:embed="rId3"/>
                          <a:stretch>
                            <a:fillRect t="-284091" r="-51609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100" b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0.670</a:t>
                          </a:r>
                          <a:endParaRPr lang="en-US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100" b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0.39</a:t>
                          </a:r>
                          <a:endParaRPr lang="en-US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100" b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28.94</a:t>
                          </a:r>
                          <a:endParaRPr lang="en-US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100" b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18.13</a:t>
                          </a:r>
                          <a:endParaRPr lang="en-US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100" b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6.15</a:t>
                          </a:r>
                          <a:endParaRPr lang="en-US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extLst>
                      <a:ext uri="{0D108BD9-81ED-4DB2-BD59-A6C34878D82A}">
                        <a16:rowId xmlns:a16="http://schemas.microsoft.com/office/drawing/2014/main" val="1773328432"/>
                      </a:ext>
                    </a:extLst>
                  </a:tr>
                  <a:tr h="548457"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100" b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Titan-text-express v1</a:t>
                          </a:r>
                          <a:endParaRPr lang="en-US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100" b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0.43</a:t>
                          </a:r>
                          <a:endParaRPr lang="en-US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100" b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1.02</a:t>
                          </a:r>
                          <a:endParaRPr lang="en-US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100" b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34.23</a:t>
                          </a:r>
                          <a:endParaRPr lang="en-US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100" b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16.51</a:t>
                          </a:r>
                          <a:endParaRPr lang="en-US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tc>
                      <a:txBody>
                        <a:bodyPr/>
                        <a:lstStyle/>
                        <a:p>
                          <a:pPr rtl="0" fontAlgn="t"/>
                          <a:r>
                            <a:rPr lang="en-US" sz="1100" b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5.69</a:t>
                          </a:r>
                          <a:endParaRPr lang="en-US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/>
                    </a:tc>
                    <a:extLst>
                      <a:ext uri="{0D108BD9-81ED-4DB2-BD59-A6C34878D82A}">
                        <a16:rowId xmlns:a16="http://schemas.microsoft.com/office/drawing/2014/main" val="16641491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EF63B87-C72F-C182-B083-7EDD9CBB73B8}"/>
              </a:ext>
            </a:extLst>
          </p:cNvPr>
          <p:cNvSpPr txBox="1">
            <a:spLocks/>
          </p:cNvSpPr>
          <p:nvPr/>
        </p:nvSpPr>
        <p:spPr>
          <a:xfrm>
            <a:off x="242581" y="4273301"/>
            <a:ext cx="4200789" cy="1813734"/>
          </a:xfrm>
          <a:prstGeom prst="rect">
            <a:avLst/>
          </a:prstGeom>
        </p:spPr>
        <p:txBody>
          <a:bodyPr lIns="38396" tIns="19198" rIns="38396" bIns="19198">
            <a:noAutofit/>
          </a:bodyPr>
          <a:lstStyle>
            <a:lvl1pPr marL="0" indent="0" algn="l" defTabSz="45712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Helvetica Light"/>
              </a:defRPr>
            </a:lvl1pPr>
            <a:lvl2pPr marL="457120" indent="0" algn="l" defTabSz="457120" rtl="0" eaLnBrk="1" latinLnBrk="0" hangingPunct="1">
              <a:lnSpc>
                <a:spcPct val="150000"/>
              </a:lnSpc>
              <a:spcBef>
                <a:spcPts val="12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Helvetica Light"/>
              </a:defRPr>
            </a:lvl2pPr>
            <a:lvl3pPr marL="914239" indent="0" algn="l" defTabSz="457120" rtl="0" eaLnBrk="1" latinLnBrk="0" hangingPunct="1">
              <a:lnSpc>
                <a:spcPct val="150000"/>
              </a:lnSpc>
              <a:spcBef>
                <a:spcPts val="12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Helvetica Light"/>
              </a:defRPr>
            </a:lvl3pPr>
            <a:lvl4pPr marL="1371359" indent="0" algn="l" defTabSz="457120" rtl="0" eaLnBrk="1" latinLnBrk="0" hangingPunct="1">
              <a:lnSpc>
                <a:spcPct val="150000"/>
              </a:lnSpc>
              <a:spcBef>
                <a:spcPts val="12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Helvetica Light"/>
              </a:defRPr>
            </a:lvl4pPr>
            <a:lvl5pPr marL="1828478" indent="0" algn="l" defTabSz="457120" rtl="0" eaLnBrk="1" latinLnBrk="0" hangingPunct="1">
              <a:lnSpc>
                <a:spcPct val="150000"/>
              </a:lnSpc>
              <a:spcBef>
                <a:spcPts val="12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Helvetica Light"/>
              </a:defRPr>
            </a:lvl5pPr>
            <a:lvl6pPr marL="2514157" indent="-228560" algn="l" defTabSz="45712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77" indent="-228560" algn="l" defTabSz="45712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96" indent="-228560" algn="l" defTabSz="45712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16" indent="-228560" algn="l" defTabSz="45712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GPT-4</a:t>
            </a:r>
          </a:p>
          <a:p>
            <a:pPr algn="l"/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Semantic Similarity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Highest (0.70).</a:t>
            </a:r>
          </a:p>
          <a:p>
            <a:pPr algn="l"/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Topic Coherence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Best alignment (0.41).</a:t>
            </a:r>
          </a:p>
          <a:p>
            <a:pPr algn="l"/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Readability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Low (Flesch 14.33, Fog 22.75).</a:t>
            </a:r>
          </a:p>
          <a:p>
            <a:pPr algn="l"/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LLaMA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3.1 8B Instruct</a:t>
            </a:r>
          </a:p>
          <a:p>
            <a:pPr algn="l"/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Semantic Similarity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Moderate (0.678).</a:t>
            </a:r>
          </a:p>
          <a:p>
            <a:pPr algn="l"/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Readability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High (Flesch 35.43, Fog 17.01).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DD659864-C359-3315-631C-1EF78D19D7D8}"/>
              </a:ext>
            </a:extLst>
          </p:cNvPr>
          <p:cNvSpPr txBox="1">
            <a:spLocks/>
          </p:cNvSpPr>
          <p:nvPr/>
        </p:nvSpPr>
        <p:spPr>
          <a:xfrm>
            <a:off x="8262805" y="4380813"/>
            <a:ext cx="4091029" cy="1172802"/>
          </a:xfrm>
          <a:prstGeom prst="rect">
            <a:avLst/>
          </a:prstGeom>
        </p:spPr>
        <p:txBody>
          <a:bodyPr lIns="38396" tIns="19198" rIns="38396" bIns="19198">
            <a:noAutofit/>
          </a:bodyPr>
          <a:lstStyle>
            <a:lvl1pPr marL="0" indent="0" algn="l" defTabSz="45712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Helvetica Light"/>
              </a:defRPr>
            </a:lvl1pPr>
            <a:lvl2pPr marL="457120" indent="0" algn="l" defTabSz="457120" rtl="0" eaLnBrk="1" latinLnBrk="0" hangingPunct="1">
              <a:lnSpc>
                <a:spcPct val="150000"/>
              </a:lnSpc>
              <a:spcBef>
                <a:spcPts val="12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Helvetica Light"/>
              </a:defRPr>
            </a:lvl2pPr>
            <a:lvl3pPr marL="914239" indent="0" algn="l" defTabSz="457120" rtl="0" eaLnBrk="1" latinLnBrk="0" hangingPunct="1">
              <a:lnSpc>
                <a:spcPct val="150000"/>
              </a:lnSpc>
              <a:spcBef>
                <a:spcPts val="12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Helvetica Light"/>
              </a:defRPr>
            </a:lvl3pPr>
            <a:lvl4pPr marL="1371359" indent="0" algn="l" defTabSz="457120" rtl="0" eaLnBrk="1" latinLnBrk="0" hangingPunct="1">
              <a:lnSpc>
                <a:spcPct val="150000"/>
              </a:lnSpc>
              <a:spcBef>
                <a:spcPts val="12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Helvetica Light"/>
              </a:defRPr>
            </a:lvl4pPr>
            <a:lvl5pPr marL="1828478" indent="0" algn="l" defTabSz="457120" rtl="0" eaLnBrk="1" latinLnBrk="0" hangingPunct="1">
              <a:lnSpc>
                <a:spcPct val="150000"/>
              </a:lnSpc>
              <a:spcBef>
                <a:spcPts val="12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Helvetica Light"/>
              </a:defRPr>
            </a:lvl5pPr>
            <a:lvl6pPr marL="2514157" indent="-228560" algn="l" defTabSz="45712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77" indent="-228560" algn="l" defTabSz="45712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96" indent="-228560" algn="l" defTabSz="45712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16" indent="-228560" algn="l" defTabSz="45712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Titan-text-express v1</a:t>
            </a:r>
          </a:p>
          <a:p>
            <a:pPr algn="l"/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Simplicity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Lowest entropy (5.69).</a:t>
            </a:r>
          </a:p>
          <a:p>
            <a:pPr algn="l"/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Semantic Similarity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Lowest (0.43).</a:t>
            </a:r>
          </a:p>
          <a:p>
            <a:pPr algn="l"/>
            <a:r>
              <a:rPr lang="en-US" sz="14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Coherence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Weak (1.02).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330094-3BA8-D139-EC96-2F84094520A1}"/>
              </a:ext>
            </a:extLst>
          </p:cNvPr>
          <p:cNvSpPr txBox="1">
            <a:spLocks/>
          </p:cNvSpPr>
          <p:nvPr/>
        </p:nvSpPr>
        <p:spPr>
          <a:xfrm>
            <a:off x="4215484" y="4380813"/>
            <a:ext cx="4091029" cy="866922"/>
          </a:xfrm>
          <a:prstGeom prst="rect">
            <a:avLst/>
          </a:prstGeom>
        </p:spPr>
        <p:txBody>
          <a:bodyPr lIns="38396" tIns="19198" rIns="38396" bIns="19198">
            <a:noAutofit/>
          </a:bodyPr>
          <a:lstStyle>
            <a:lvl1pPr marL="0" indent="0" algn="l" defTabSz="45712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Helvetica Light"/>
              </a:defRPr>
            </a:lvl1pPr>
            <a:lvl2pPr marL="457120" indent="0" algn="l" defTabSz="457120" rtl="0" eaLnBrk="1" latinLnBrk="0" hangingPunct="1">
              <a:lnSpc>
                <a:spcPct val="150000"/>
              </a:lnSpc>
              <a:spcBef>
                <a:spcPts val="12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Helvetica Light"/>
              </a:defRPr>
            </a:lvl2pPr>
            <a:lvl3pPr marL="914239" indent="0" algn="l" defTabSz="457120" rtl="0" eaLnBrk="1" latinLnBrk="0" hangingPunct="1">
              <a:lnSpc>
                <a:spcPct val="150000"/>
              </a:lnSpc>
              <a:spcBef>
                <a:spcPts val="12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Helvetica Light"/>
              </a:defRPr>
            </a:lvl3pPr>
            <a:lvl4pPr marL="1371359" indent="0" algn="l" defTabSz="457120" rtl="0" eaLnBrk="1" latinLnBrk="0" hangingPunct="1">
              <a:lnSpc>
                <a:spcPct val="150000"/>
              </a:lnSpc>
              <a:spcBef>
                <a:spcPts val="12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Helvetica Light"/>
              </a:defRPr>
            </a:lvl4pPr>
            <a:lvl5pPr marL="1828478" indent="0" algn="l" defTabSz="457120" rtl="0" eaLnBrk="1" latinLnBrk="0" hangingPunct="1">
              <a:lnSpc>
                <a:spcPct val="150000"/>
              </a:lnSpc>
              <a:spcBef>
                <a:spcPts val="12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Helvetica Light"/>
              </a:defRPr>
            </a:lvl5pPr>
            <a:lvl6pPr marL="2514157" indent="-228560" algn="l" defTabSz="45712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77" indent="-228560" algn="l" defTabSz="45712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96" indent="-228560" algn="l" defTabSz="45712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16" indent="-228560" algn="l" defTabSz="45712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Mistral 8×7B Instruct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Coherence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Balanced (0.39).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Semantic Similarity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Moderate (0.670).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Readability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Medium (Flesch 28.94, Fog 18.13).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024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323031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EE74F9D7D6CF41BD62D45AE6F4DE68" ma:contentTypeVersion="18" ma:contentTypeDescription="Create a new document." ma:contentTypeScope="" ma:versionID="d51797f8658bc65bb7ae30236aeca504">
  <xsd:schema xmlns:xsd="http://www.w3.org/2001/XMLSchema" xmlns:xs="http://www.w3.org/2001/XMLSchema" xmlns:p="http://schemas.microsoft.com/office/2006/metadata/properties" xmlns:ns2="32406ee8-0cd2-4814-b04a-35054456c207" xmlns:ns3="8e08a960-6cad-464b-8d7d-a0d18e8a3a9f" targetNamespace="http://schemas.microsoft.com/office/2006/metadata/properties" ma:root="true" ma:fieldsID="ee95bfd9bba7b9ad69213ed3dac99e2c" ns2:_="" ns3:_="">
    <xsd:import namespace="32406ee8-0cd2-4814-b04a-35054456c207"/>
    <xsd:import namespace="8e08a960-6cad-464b-8d7d-a0d18e8a3a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406ee8-0cd2-4814-b04a-35054456c2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0ad816ea-8460-453a-b1af-cd753e23c00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08a960-6cad-464b-8d7d-a0d18e8a3a9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d914ca9-c50e-45d7-9d31-75a54c7432a8}" ma:internalName="TaxCatchAll" ma:showField="CatchAllData" ma:web="8e08a960-6cad-464b-8d7d-a0d18e8a3a9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D86E8B-B415-457D-8A68-1C69DAC19A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406ee8-0cd2-4814-b04a-35054456c207"/>
    <ds:schemaRef ds:uri="8e08a960-6cad-464b-8d7d-a0d18e8a3a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8D7980-1517-4B49-9980-5B3F21D115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15316</TotalTime>
  <Words>618</Words>
  <Application>Microsoft Macintosh PowerPoint</Application>
  <PresentationFormat>Widescreen</PresentationFormat>
  <Paragraphs>118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Cambria Math</vt:lpstr>
      <vt:lpstr>Gotham Bold</vt:lpstr>
      <vt:lpstr>Gotham Book</vt:lpstr>
      <vt:lpstr>Helvetica Light</vt:lpstr>
      <vt:lpstr>Times New Roman</vt:lpstr>
      <vt:lpstr>Default Theme</vt:lpstr>
      <vt:lpstr>PowerPoint Presentation</vt:lpstr>
      <vt:lpstr>Task 4: Narrative Explanation Generation</vt:lpstr>
      <vt:lpstr>Knowledge Graph</vt:lpstr>
      <vt:lpstr>Vector Based Retrieval</vt:lpstr>
      <vt:lpstr>Hybrid Retrieval with Graph and Vector Store</vt:lpstr>
      <vt:lpstr>Performance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cestaff</dc:creator>
  <cp:lastModifiedBy>Saravana Bhavanandam, Jeeva</cp:lastModifiedBy>
  <cp:revision>60</cp:revision>
  <dcterms:created xsi:type="dcterms:W3CDTF">2016-10-04T14:42:50Z</dcterms:created>
  <dcterms:modified xsi:type="dcterms:W3CDTF">2024-11-26T21:24:04Z</dcterms:modified>
</cp:coreProperties>
</file>