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74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7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3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3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7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71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2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1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2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3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D2B226-0E40-4ECF-8E42-09368BCC52C2}" type="datetimeFigureOut">
              <a:rPr lang="en-IN" smtClean="0"/>
              <a:t>21/12/22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9B5216-C6FE-421D-A744-92D13CF9C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98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sof8051.com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rcuitstoday.com/" TargetMode="External"/><Relationship Id="rId4" Type="http://schemas.openxmlformats.org/officeDocument/2006/relationships/hyperlink" Target="http://www.arduino.cc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xpansion_board" TargetMode="External"/><Relationship Id="rId3" Type="http://schemas.openxmlformats.org/officeDocument/2006/relationships/hyperlink" Target="https://en.wikipedia.org/wiki/Microcontroller_board" TargetMode="External"/><Relationship Id="rId7" Type="http://schemas.openxmlformats.org/officeDocument/2006/relationships/hyperlink" Target="https://en.wikipedia.org/wiki/Input/output" TargetMode="External"/><Relationship Id="rId2" Type="http://schemas.openxmlformats.org/officeDocument/2006/relationships/hyperlink" Target="https://en.wikipedia.org/wiki/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rduino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en.wikipedia.org/wiki/ATmega328P" TargetMode="External"/><Relationship Id="rId10" Type="http://schemas.openxmlformats.org/officeDocument/2006/relationships/hyperlink" Target="https://en.wikipedia.org/wiki/Arduino#Software" TargetMode="External"/><Relationship Id="rId4" Type="http://schemas.openxmlformats.org/officeDocument/2006/relationships/hyperlink" Target="https://en.wikipedia.org/wiki/Microchip_Technology" TargetMode="External"/><Relationship Id="rId9" Type="http://schemas.openxmlformats.org/officeDocument/2006/relationships/hyperlink" Target="https://en.wikipedia.org/wiki/Pulse-width_modul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en.wikipedia.org/wiki/Neut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circuit" TargetMode="External"/><Relationship Id="rId2" Type="http://schemas.openxmlformats.org/officeDocument/2006/relationships/hyperlink" Target="https://en.wikipedia.org/wiki/Proto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board" TargetMode="External"/><Relationship Id="rId2" Type="http://schemas.openxmlformats.org/officeDocument/2006/relationships/hyperlink" Target="https://en.wikipedia.org/wiki/Electrical_w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E6F754AD-2606-5DC8-F460-AD091C24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38" y="1051307"/>
            <a:ext cx="9132770" cy="4221162"/>
          </a:xfrm>
        </p:spPr>
        <p:txBody>
          <a:bodyPr/>
          <a:lstStyle/>
          <a:p>
            <a:pPr algn="ctr" eaLnBrk="1" hangingPunct="1"/>
            <a:br>
              <a:rPr lang="en-US" altLang="en-US" sz="2000" dirty="0"/>
            </a:br>
            <a:r>
              <a:rPr lang="en-US" altLang="en-US" sz="2000" dirty="0"/>
              <a:t>                   </a:t>
            </a:r>
            <a:br>
              <a:rPr lang="en-US" altLang="en-US" sz="2000" dirty="0"/>
            </a:br>
            <a:r>
              <a:rPr lang="en-US" altLang="en-US" sz="1800" dirty="0"/>
              <a:t>Department of Computer Science &amp; Engineering 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400" b="1" dirty="0"/>
              <a:t> Mini Project Presentation (KCS-554)</a:t>
            </a:r>
            <a:br>
              <a:rPr lang="en-US" altLang="en-US" sz="2400" b="1" dirty="0"/>
            </a:br>
            <a:r>
              <a:rPr lang="en-US" altLang="en-US" sz="2400" dirty="0"/>
              <a:t>On </a:t>
            </a:r>
            <a:br>
              <a:rPr lang="en-US" altLang="en-US" sz="3200" dirty="0"/>
            </a:br>
            <a:r>
              <a:rPr lang="en-US" altLang="en-US" sz="3200" dirty="0">
                <a:solidFill>
                  <a:srgbClr val="FF0000"/>
                </a:solidFill>
              </a:rPr>
              <a:t>“ </a:t>
            </a:r>
            <a:r>
              <a:rPr lang="en-US" altLang="en-US" sz="3200" b="1" dirty="0">
                <a:solidFill>
                  <a:srgbClr val="FF0000"/>
                </a:solidFill>
              </a:rPr>
              <a:t>Arduino Based Soil Detection System  “</a:t>
            </a:r>
          </a:p>
        </p:txBody>
      </p:sp>
      <p:sp>
        <p:nvSpPr>
          <p:cNvPr id="2051" name="Content Placeholder 4">
            <a:extLst>
              <a:ext uri="{FF2B5EF4-FFF2-40B4-BE49-F238E27FC236}">
                <a16:creationId xmlns:a16="http://schemas.microsoft.com/office/drawing/2014/main" id="{CDE7AD7C-A439-5572-306D-FE93D4827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4558" y="5213866"/>
            <a:ext cx="4800600" cy="1600200"/>
          </a:xfrm>
        </p:spPr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2052" name="Content Placeholder 5">
            <a:extLst>
              <a:ext uri="{FF2B5EF4-FFF2-40B4-BE49-F238E27FC236}">
                <a16:creationId xmlns:a16="http://schemas.microsoft.com/office/drawing/2014/main" id="{70D982EF-7D15-4B66-7E92-523962A2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0486" y="5328166"/>
            <a:ext cx="44196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Teacher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E909587E-EC27-E404-83B6-DEBDB3C6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6BE5-C187-41BB-8845-784E779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3671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bg1"/>
                </a:solidFill>
              </a:rPr>
              <a:t>PROJECT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CE5901-7B3C-486F-90D6-B377B4D27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4" y="1540041"/>
            <a:ext cx="10510788" cy="5181245"/>
          </a:xfrm>
        </p:spPr>
      </p:pic>
    </p:spTree>
    <p:extLst>
      <p:ext uri="{BB962C8B-B14F-4D97-AF65-F5344CB8AC3E}">
        <p14:creationId xmlns:p14="http://schemas.microsoft.com/office/powerpoint/2010/main" val="23397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D45-F937-40DB-B033-E0D31BE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54" y="37734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67C4-C2F1-4E77-B337-7C9EB100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98" y="1621366"/>
            <a:ext cx="8534400" cy="3615267"/>
          </a:xfrm>
        </p:spPr>
        <p:txBody>
          <a:bodyPr/>
          <a:lstStyle/>
          <a:p>
            <a:pPr algn="just"/>
            <a:r>
              <a:rPr lang="en-IN" sz="2800" dirty="0"/>
              <a:t>THE DETECTING OUTPUT OF TEMPERTURE ,HUMIDITY AND MOISTURE IS SHOWN IN THE OUTPUT OF PROJECT SLIDE.</a:t>
            </a:r>
          </a:p>
          <a:p>
            <a:pPr algn="just"/>
            <a:r>
              <a:rPr lang="en-IN" sz="2800" dirty="0"/>
              <a:t>AND ALSO SHOWING WHICH CROPS ARE USEFUL AT THAT MOISTURE LEVEL.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67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DB60-F415-4847-A8F2-A942AA73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95" y="155963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</a:rPr>
              <a:t>METHODOLOGY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6CD2-E54C-4E63-9580-751F1506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06" y="1865296"/>
            <a:ext cx="8534400" cy="3615267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We used Arduino IDE to write the code, upload code  in the Arduino uno.</a:t>
            </a:r>
          </a:p>
          <a:p>
            <a:pPr algn="just"/>
            <a:r>
              <a:rPr lang="en-IN" sz="2400" dirty="0"/>
              <a:t>We use MOISTURE AND DHT11 SENSOR to detect the moisture level of soil and the temperature and humidity  of the environment.</a:t>
            </a:r>
          </a:p>
          <a:p>
            <a:pPr algn="just"/>
            <a:r>
              <a:rPr lang="en-IN" sz="2400" dirty="0"/>
              <a:t>And we have downloaded the DHT zip file in the Arduino IDE to detect the library of DHT in the IDE.</a:t>
            </a:r>
          </a:p>
          <a:p>
            <a:pPr algn="just"/>
            <a:r>
              <a:rPr lang="en-IN" sz="2400" dirty="0"/>
              <a:t>Arduino method we have used to detect this aim.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74AFB-AF9B-4891-ACFF-98E4E104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72" y="3672929"/>
            <a:ext cx="305904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09-A285-4305-A2D8-71F5236B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118" y="1"/>
            <a:ext cx="8534400" cy="1068636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9EFC-FC24-4AC1-86C3-B1E2EE65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54" y="1068637"/>
            <a:ext cx="11332292" cy="5789363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IN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Sanjukumar, R.V.Krishnaiah “ Advance Technique for Soil Moisture Content Based         Automatic Motor Pumping for Agriculture Land   P</a:t>
            </a:r>
            <a:r>
              <a:rPr lang="en-IN" sz="1700" dirty="0">
                <a:solidFill>
                  <a:srgbClr val="000000"/>
                </a:solidFill>
                <a:effectLst/>
                <a:latin typeface="ffa"/>
                <a:ea typeface="Times New Roman" panose="02020603050405020304" pitchFamily="18" charset="0"/>
              </a:rPr>
              <a:t>urpose” Vo</a:t>
            </a:r>
            <a:r>
              <a:rPr lang="en-IN" sz="1700" dirty="0">
                <a:solidFill>
                  <a:srgbClr val="000000"/>
                </a:solidFill>
                <a:effectLst/>
                <a:latin typeface="ff5"/>
                <a:ea typeface="Times New Roman" panose="02020603050405020304" pitchFamily="18" charset="0"/>
              </a:rPr>
              <a:t>lume 04, Article 09149; September 2013.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/>
            <a:r>
              <a:rPr lang="en-IN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Ince, “Acoustic coupler,” in A Dictionary of the Internet. Oxford University Press, [online document], 2001. Available: Oxford Reference Online, http://www.oxfordreference.com [Accessed: May 24, 2007].</a:t>
            </a:r>
            <a:r>
              <a:rPr lang="en-IN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indent="-457200" algn="just"/>
            <a:r>
              <a:rPr lang="en-IN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 Bass, P. Clements, and R. Kazman, Software Architecture in Practice, 2nd ed. Reading, MA: Addison Wesley, 2003. [E-book] Available: Safari e-book</a:t>
            </a:r>
          </a:p>
          <a:p>
            <a:pPr marL="457200" indent="-457200" algn="just"/>
            <a:r>
              <a:rPr lang="en-IN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Geralds, “Sega Ends Production of Dreamcast,” vnunet.com, para. 2, Jan. 31, 2007. [Online]. Available: http://nli.vnunet.com/news/1116995. [Accessed Sept. 12, 2007].</a:t>
            </a:r>
          </a:p>
          <a:p>
            <a:pPr marL="457200" indent="-457200" algn="just"/>
            <a:r>
              <a:rPr lang="en-IN" sz="1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Wilson-Clark, “Computers ranked as key literacy,” The Atlanta Journal Constitution, para. 3, March 29, 2007. [Online], Available: http://www.thewest.com.au. [Accessed Sept. 18, 2007].</a:t>
            </a:r>
          </a:p>
          <a:p>
            <a:pPr marL="457200" indent="-457200" algn="just"/>
            <a:r>
              <a:rPr lang="en-IN" sz="1700" u="sng" dirty="0">
                <a:solidFill>
                  <a:srgbClr val="0563C1"/>
                </a:solidFill>
                <a:effectLst/>
                <a:latin typeface="ff5"/>
                <a:ea typeface="Times New Roman" panose="02020603050405020304" pitchFamily="18" charset="0"/>
                <a:hlinkClick r:id="rId2"/>
              </a:rPr>
              <a:t>https://www.youtube.com</a:t>
            </a:r>
            <a:endParaRPr lang="en-IN" sz="1700" u="sng" dirty="0">
              <a:solidFill>
                <a:srgbClr val="0563C1"/>
              </a:solidFill>
              <a:effectLst/>
              <a:latin typeface="ff5"/>
              <a:ea typeface="Times New Roman" panose="02020603050405020304" pitchFamily="18" charset="0"/>
            </a:endParaRPr>
          </a:p>
          <a:p>
            <a:pPr algn="just"/>
            <a:r>
              <a:rPr lang="en-IN" sz="1700" dirty="0">
                <a:solidFill>
                  <a:srgbClr val="000000"/>
                </a:solidFill>
                <a:effectLst/>
                <a:latin typeface="ff5"/>
                <a:ea typeface="Times New Roman" panose="02020603050405020304" pitchFamily="18" charset="0"/>
              </a:rPr>
              <a:t>    </a:t>
            </a:r>
            <a:r>
              <a:rPr lang="en-IN" sz="1700" u="sng" dirty="0">
                <a:solidFill>
                  <a:srgbClr val="000000"/>
                </a:solidFill>
                <a:effectLst/>
                <a:latin typeface="ff5"/>
                <a:ea typeface="Times New Roman" panose="02020603050405020304" pitchFamily="18" charset="0"/>
              </a:rPr>
              <a:t>WWW</a:t>
            </a:r>
            <a:r>
              <a:rPr lang="en-IN" sz="17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.PROJECTSOF8051.COM</a:t>
            </a:r>
            <a:r>
              <a:rPr lang="en-IN" sz="1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700" spc="25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7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WWW.ARDUINO.CC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700" spc="25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7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WWW.CIRCUITSTODAY.COM</a:t>
            </a:r>
            <a:r>
              <a:rPr lang="en-IN" sz="1700" dirty="0">
                <a:effectLst/>
              </a:rPr>
              <a:t> </a:t>
            </a:r>
            <a:endParaRPr lang="en-IN" sz="17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/>
            <a:endParaRPr lang="en-IN" sz="17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8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3494-1A2E-4665-92BD-1209775F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2DD3-842E-4658-841F-E4F3FD2AAE6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01714">
            <a:off x="2724768" y="134031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b="1" u="sng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0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FB2-B964-4D73-B2D3-BE44CD4C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2" y="413173"/>
            <a:ext cx="8534400" cy="150706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81E2-53EE-47E5-8543-D3181E15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20" y="209804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yponine sans regular"/>
              </a:rPr>
              <a:t>This device is made for measuring air temperature, air humidity and soil moisture and can be useful in gathering data for a plant environment.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yponine sans medium"/>
              </a:rPr>
              <a:t>Soil moisture sensors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yponine sans regular"/>
              </a:rPr>
              <a:t> measure the volumetric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typonine sans regular"/>
              </a:rPr>
              <a:t>water co</a:t>
            </a:r>
            <a:r>
              <a:rPr lang="en-US" sz="2600" dirty="0">
                <a:solidFill>
                  <a:schemeClr val="bg1"/>
                </a:solidFill>
                <a:latin typeface="typonine sans regular"/>
              </a:rPr>
              <a:t>ntent in soil </a:t>
            </a:r>
            <a:r>
              <a:rPr lang="en-US" sz="2600" b="0" i="0" u="none" strike="noStrike" dirty="0">
                <a:solidFill>
                  <a:schemeClr val="bg1"/>
                </a:solidFill>
                <a:effectLst/>
                <a:latin typeface="typonine sans regular"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yponine sans regular"/>
              </a:rPr>
              <a:t>Soil moisture sensors typically refer to sensors that estimate volumetric water content.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typonine sans regular"/>
              </a:rPr>
              <a:t>T</a:t>
            </a:r>
            <a:r>
              <a:rPr lang="en-US" sz="2600" u="none" strike="noStrike" dirty="0">
                <a:solidFill>
                  <a:srgbClr val="000000"/>
                </a:solidFill>
                <a:latin typeface="typonine sans regular"/>
              </a:rPr>
              <a:t>emperature and Humidity sensor (DHT11) measures air temperature and air humidity which is present in the environment .</a:t>
            </a:r>
            <a:endParaRPr lang="en-US" sz="2600" b="0" i="0" u="none" strike="noStrike" dirty="0">
              <a:solidFill>
                <a:srgbClr val="006569"/>
              </a:solidFill>
              <a:effectLst/>
              <a:latin typeface="typonine sans 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typonine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554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1989-C2A6-41C4-90A1-85CCD89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861" y="44472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bg1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3F04-F044-4BC7-BF4F-B183A442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011" y="2635536"/>
            <a:ext cx="8534400" cy="3615267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TO DETECT SOIL MOISTURE, AIR TEMPERATUE AND HUMIDITY SENSING THROUGH ARDUINO UNO </a:t>
            </a:r>
            <a:r>
              <a:rPr lang="en-IN" sz="28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Capacitive Soil Moisture Sensor Calibration with Arduino — Maker Portal">
            <a:extLst>
              <a:ext uri="{FF2B5EF4-FFF2-40B4-BE49-F238E27FC236}">
                <a16:creationId xmlns:a16="http://schemas.microsoft.com/office/drawing/2014/main" id="{4F0246FE-376B-41B8-B0AF-AEDBAFA9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95" y="194465"/>
            <a:ext cx="3501856" cy="22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facing Soil Moisture Sensor with Arduino Uno - Tutorial">
            <a:extLst>
              <a:ext uri="{FF2B5EF4-FFF2-40B4-BE49-F238E27FC236}">
                <a16:creationId xmlns:a16="http://schemas.microsoft.com/office/drawing/2014/main" id="{F2DC9E91-996C-4E35-85C2-F9DAB1B2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7" y="194465"/>
            <a:ext cx="3250016" cy="24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36A1-3FEE-4661-A131-EB426420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14" y="512098"/>
            <a:ext cx="8534400" cy="150706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Components required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C0BD-5FFD-429D-983A-8E714834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68" y="2188128"/>
            <a:ext cx="8534400" cy="3615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ARDUINO UNO.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TEMPERATURE AND HUMIDITY SENSOR(DHT11).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SOIL MOISTURE SENSOR.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BREADBOARD.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JUMPING WIRES (MALE TO MALE , MALE TO FEMALE ,AND FEMALE TO FEMALE 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LCD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0C02B-5FED-478B-902A-D01408990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18" y="1673747"/>
            <a:ext cx="3930314" cy="22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BB4A-F0E6-419B-8D17-353A02D5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81" y="34846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ARDUINO UNO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FD7A-CA0C-4FDA-914D-0E4B21F9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091" y="1491917"/>
            <a:ext cx="6140101" cy="461870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Open-sou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Microcontroller 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microcontroller board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based on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Microchip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Microchip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ATmega328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ATmega328P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microcontroller and developed by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Ardui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Arduino.cc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board is equipped with sets of digital and analog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 tooltip="Input/outp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input/output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(I/O) pins that may be interfaced to various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Expansion 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expansion boards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(shields) and other circuits.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board has 14 digital I/O pins (six capable of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9" tooltip="Pulse-width mod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PWM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output), 6 analog I/O pins, and is programmable with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 tooltip="Ardui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 IDE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C66A-B2CC-4C25-A7F2-AEBA6158A8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82" y="1491917"/>
            <a:ext cx="3894521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341F-8637-4E5A-9CA1-951D968F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739" y="300790"/>
            <a:ext cx="8534400" cy="150706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TEMPeRATURE AND HUMIDITY SENSOR (DHT11)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33B4-B421-4655-80F6-3414D79C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53" y="1807857"/>
            <a:ext cx="6784992" cy="5050143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digital temperature and humidity sensor DHT11 is a composite sensor that contains a calibrated digital signal output of temperature and humidity.</a:t>
            </a:r>
          </a:p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sensor includes a resistive sense of wet component and an NTC temperature measurement  device, and it is  connected with a high-performance 8-bit microcontroller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Only three pins are available for use: VCC, GND, and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3EF70-847D-4CC2-AB9F-789F2A07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47" y="1665171"/>
            <a:ext cx="3701700" cy="4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FEFE-B48C-4C46-BDD9-A8488A1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54" y="45434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Soil moisture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42A0-0AAC-4EB5-A0D8-F031EE00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7" y="2543475"/>
            <a:ext cx="6380730" cy="3615267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Soil moisture sensors typically refer to sensors that estimate volumetric water content.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 using some property of the soil, such as electrical resistance, dielectric constant, or interaction with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Neut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neutrons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as a proxy for the moisture content.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2986-0C3B-4BF2-B242-467CC811D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38" y="1961414"/>
            <a:ext cx="4042610" cy="41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18C4-F537-4678-9DE5-F716A947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83" y="8662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Breadboard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30AD-9511-4B35-B106-800F0A99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6" y="2091088"/>
            <a:ext cx="7054499" cy="36152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breadboard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or protoboard, is a construction base for </a:t>
            </a:r>
            <a:r>
              <a:rPr lang="en-US" sz="2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Prototyp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prototyping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Electronic circ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Compared to more permanent circuit connection methods.</a:t>
            </a:r>
          </a:p>
          <a:p>
            <a:pPr algn="just"/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odern breadboards have high parasitic capacitance, relatively high resistance, and less reliable connections, which are subject to jostle and physical degradation.</a:t>
            </a:r>
          </a:p>
          <a:p>
            <a:pPr algn="just"/>
            <a:r>
              <a:rPr lang="en-US" sz="2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Signaling is limited to about 10 MHz, and not everything works properly even well below that frequency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3ED87-D6F9-4A16-B77E-C4BFC4FF8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86" y="1593694"/>
            <a:ext cx="3900037" cy="39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198C-E81D-404C-89E0-B5A29E7D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357" y="48322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Jumping 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6FF5-89F4-40E8-87CF-33FDE6B7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76" y="1879332"/>
            <a:ext cx="8055527" cy="3615267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jump wire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jumper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jumper wire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DuPont wire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is an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Electrical w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electrical wire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or group of them in a cable, with a connector or pin at each end (or sometimes without them – simply "tinned"), which is normally used to interconnect the components of a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Bread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breadboard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or other prototype or test circuit, internally or with other equipment or components, without soldering.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A2F3A-FDBF-4F53-BC39-3E151A97F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57" y="1999112"/>
            <a:ext cx="3461068" cy="33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30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1469</TotalTime>
  <Words>852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Century Gothic</vt:lpstr>
      <vt:lpstr>ff5</vt:lpstr>
      <vt:lpstr>ffa</vt:lpstr>
      <vt:lpstr>Times New Roman</vt:lpstr>
      <vt:lpstr>typonine sans medium</vt:lpstr>
      <vt:lpstr>typonine sans regular</vt:lpstr>
      <vt:lpstr>Wingdings</vt:lpstr>
      <vt:lpstr>Wingdings 3</vt:lpstr>
      <vt:lpstr>Slice</vt:lpstr>
      <vt:lpstr>                     Department of Computer Science &amp; Engineering       Mini Project Presentation (KCS-554) On  “ Arduino Based Soil Detection System  “</vt:lpstr>
      <vt:lpstr>INTRODUCTION</vt:lpstr>
      <vt:lpstr>AIM</vt:lpstr>
      <vt:lpstr>Components required </vt:lpstr>
      <vt:lpstr>ARDUINO UNO </vt:lpstr>
      <vt:lpstr>TEMPeRATURE AND HUMIDITY SENSOR (DHT11)</vt:lpstr>
      <vt:lpstr>Soil moisture sensor</vt:lpstr>
      <vt:lpstr>Breadboard </vt:lpstr>
      <vt:lpstr>Jumping wires</vt:lpstr>
      <vt:lpstr>PROJECT IMAGE</vt:lpstr>
      <vt:lpstr>RESULT</vt:lpstr>
      <vt:lpstr>METHODOLOGY OF RESEARCH</vt:lpstr>
      <vt:lpstr>REFERENCES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PROJECT SOIL MOISTURE, TEMPERATURE AND HUMIDITY DETECTOR  </dc:title>
  <dc:creator>Kush chaturvedi</dc:creator>
  <cp:lastModifiedBy>Madhav Singh</cp:lastModifiedBy>
  <cp:revision>15</cp:revision>
  <dcterms:created xsi:type="dcterms:W3CDTF">2022-03-15T05:15:55Z</dcterms:created>
  <dcterms:modified xsi:type="dcterms:W3CDTF">2022-12-21T15:53:54Z</dcterms:modified>
</cp:coreProperties>
</file>