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8" r:id="rId9"/>
    <p:sldId id="269" r:id="rId10"/>
    <p:sldId id="263" r:id="rId11"/>
    <p:sldId id="270" r:id="rId12"/>
    <p:sldId id="264" r:id="rId13"/>
    <p:sldId id="265"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08" d="100"/>
          <a:sy n="108" d="100"/>
        </p:scale>
        <p:origin x="7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AEA30E0-6F94-4957-886D-8ECF36BE0E0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9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0C9F7-93AB-4DA9-867E-3752CDD6CA82}" type="datetimeFigureOut">
              <a:rPr lang="en-IN" smtClean="0"/>
              <a:t>24/11/22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135516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307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7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1933061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284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22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43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61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317281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0C9F7-93AB-4DA9-867E-3752CDD6CA82}" type="datetimeFigureOut">
              <a:rPr lang="en-IN" smtClean="0"/>
              <a:t>24/11/22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A30E0-6F94-4957-886D-8ECF36BE0E0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27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0C9F7-93AB-4DA9-867E-3752CDD6CA82}" type="datetimeFigureOut">
              <a:rPr lang="en-IN" smtClean="0"/>
              <a:t>24/11/22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294721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0C9F7-93AB-4DA9-867E-3752CDD6CA82}" type="datetimeFigureOut">
              <a:rPr lang="en-IN" smtClean="0"/>
              <a:t>24/11/22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EA30E0-6F94-4957-886D-8ECF36BE0E0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94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0C9F7-93AB-4DA9-867E-3752CDD6CA82}" type="datetimeFigureOut">
              <a:rPr lang="en-IN" smtClean="0"/>
              <a:t>24/11/22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EA30E0-6F94-4957-886D-8ECF36BE0E0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0C9F7-93AB-4DA9-867E-3752CDD6CA82}" type="datetimeFigureOut">
              <a:rPr lang="en-IN" smtClean="0"/>
              <a:t>24/11/22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243318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0C9F7-93AB-4DA9-867E-3752CDD6CA82}" type="datetimeFigureOut">
              <a:rPr lang="en-IN" smtClean="0"/>
              <a:t>24/11/22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A30E0-6F94-4957-886D-8ECF36BE0E0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61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0C9F7-93AB-4DA9-867E-3752CDD6CA82}" type="datetimeFigureOut">
              <a:rPr lang="en-IN" smtClean="0"/>
              <a:t>24/11/22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A30E0-6F94-4957-886D-8ECF36BE0E0C}" type="slidenum">
              <a:rPr lang="en-IN" smtClean="0"/>
              <a:t>‹#›</a:t>
            </a:fld>
            <a:endParaRPr lang="en-IN"/>
          </a:p>
        </p:txBody>
      </p:sp>
    </p:spTree>
    <p:extLst>
      <p:ext uri="{BB962C8B-B14F-4D97-AF65-F5344CB8AC3E}">
        <p14:creationId xmlns:p14="http://schemas.microsoft.com/office/powerpoint/2010/main" val="65848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30C9F7-93AB-4DA9-867E-3752CDD6CA82}" type="datetimeFigureOut">
              <a:rPr lang="en-IN" smtClean="0"/>
              <a:t>24/11/22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EA30E0-6F94-4957-886D-8ECF36BE0E0C}" type="slidenum">
              <a:rPr lang="en-IN" smtClean="0"/>
              <a:t>‹#›</a:t>
            </a:fld>
            <a:endParaRPr lang="en-IN"/>
          </a:p>
        </p:txBody>
      </p:sp>
    </p:spTree>
    <p:extLst>
      <p:ext uri="{BB962C8B-B14F-4D97-AF65-F5344CB8AC3E}">
        <p14:creationId xmlns:p14="http://schemas.microsoft.com/office/powerpoint/2010/main" val="387825229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s://www.codewithharry.com/" TargetMode="External"/><Relationship Id="rId3" Type="http://schemas.openxmlformats.org/officeDocument/2006/relationships/hyperlink" Target="http://www.wikipedia.org/" TargetMode="External"/><Relationship Id="rId7" Type="http://schemas.openxmlformats.org/officeDocument/2006/relationships/hyperlink" Target="http://www.protectnotes.org/"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 Id="rId6" Type="http://schemas.openxmlformats.org/officeDocument/2006/relationships/hyperlink" Target="http://www.coursehero.com/" TargetMode="External"/><Relationship Id="rId5" Type="http://schemas.openxmlformats.org/officeDocument/2006/relationships/hyperlink" Target="http://www.github.com/" TargetMode="Externa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b="1" u="sng" dirty="0"/>
              <a:t>NUMBER GUESSING GAME</a:t>
            </a:r>
            <a:endParaRPr lang="en-IN" b="1" u="sng" dirty="0"/>
          </a:p>
        </p:txBody>
      </p:sp>
      <p:sp>
        <p:nvSpPr>
          <p:cNvPr id="8" name="Content Placeholder 7"/>
          <p:cNvSpPr>
            <a:spLocks noGrp="1"/>
          </p:cNvSpPr>
          <p:nvPr>
            <p:ph idx="1"/>
          </p:nvPr>
        </p:nvSpPr>
        <p:spPr>
          <a:xfrm>
            <a:off x="1193648" y="2579225"/>
            <a:ext cx="9601196" cy="3563998"/>
          </a:xfrm>
        </p:spPr>
        <p:txBody>
          <a:bodyPr>
            <a:normAutofit/>
          </a:bodyPr>
          <a:lstStyle/>
          <a:p>
            <a:pPr marL="0" indent="0" algn="ctr">
              <a:buNone/>
            </a:pPr>
            <a:r>
              <a:rPr lang="en-US" sz="3200" b="1" u="sng" dirty="0"/>
              <a:t>Project Presentation of MINI PROJECT</a:t>
            </a:r>
          </a:p>
          <a:p>
            <a:pPr marL="0" indent="0">
              <a:buNone/>
            </a:pPr>
            <a:endParaRPr lang="en-US" dirty="0"/>
          </a:p>
          <a:p>
            <a:pPr marL="0" indent="0">
              <a:buNone/>
            </a:pPr>
            <a:r>
              <a:rPr lang="en-US" b="1" u="sng" dirty="0"/>
              <a:t>Presented To :</a:t>
            </a:r>
            <a:r>
              <a:rPr lang="en-US" dirty="0"/>
              <a:t>									</a:t>
            </a:r>
            <a:r>
              <a:rPr lang="en-US" b="1" u="sng" dirty="0"/>
              <a:t>Presented By :</a:t>
            </a:r>
          </a:p>
          <a:p>
            <a:pPr marL="0" indent="0">
              <a:buNone/>
            </a:pPr>
            <a:r>
              <a:rPr lang="en-US" dirty="0"/>
              <a:t>													MADHAV SINGH	</a:t>
            </a:r>
          </a:p>
          <a:p>
            <a:pPr marL="0" indent="0">
              <a:buNone/>
            </a:pPr>
            <a:r>
              <a:rPr lang="en-US" dirty="0"/>
              <a:t>													HARSH VARDAN SINGH</a:t>
            </a:r>
          </a:p>
          <a:p>
            <a:pPr marL="0" indent="0" algn="ctr">
              <a:buNone/>
            </a:pPr>
            <a:endParaRPr lang="en-US" dirty="0"/>
          </a:p>
        </p:txBody>
      </p:sp>
    </p:spTree>
    <p:extLst>
      <p:ext uri="{BB962C8B-B14F-4D97-AF65-F5344CB8AC3E}">
        <p14:creationId xmlns:p14="http://schemas.microsoft.com/office/powerpoint/2010/main" val="329311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a:t>RESULT EXPECTED</a:t>
            </a:r>
            <a:endParaRPr lang="en-IN" b="1" u="sng" dirty="0"/>
          </a:p>
        </p:txBody>
      </p:sp>
      <p:sp>
        <p:nvSpPr>
          <p:cNvPr id="3" name="Content Placeholder 2"/>
          <p:cNvSpPr>
            <a:spLocks noGrp="1"/>
          </p:cNvSpPr>
          <p:nvPr>
            <p:ph idx="1"/>
          </p:nvPr>
        </p:nvSpPr>
        <p:spPr/>
        <p:txBody>
          <a:bodyPr>
            <a:normAutofit lnSpcReduction="10000"/>
          </a:bodyPr>
          <a:lstStyle/>
          <a:p>
            <a:pPr lvl="0"/>
            <a:r>
              <a:rPr lang="en-IN" dirty="0"/>
              <a:t>In the top of the interface we have a statement Guess a Number between 1 to 100.</a:t>
            </a:r>
          </a:p>
          <a:p>
            <a:pPr lvl="0"/>
            <a:r>
              <a:rPr lang="en-IN" dirty="0"/>
              <a:t>We have a box in which user can guess a number and user hit the try button for their guess.</a:t>
            </a:r>
          </a:p>
          <a:p>
            <a:pPr lvl="0"/>
            <a:r>
              <a:rPr lang="en-IN" dirty="0"/>
              <a:t>After that we have a box which tell us about the remaining chances to guess the correct number.</a:t>
            </a:r>
          </a:p>
          <a:p>
            <a:pPr lvl="0"/>
            <a:r>
              <a:rPr lang="en-IN" dirty="0"/>
              <a:t>At the end we have two buttons that are ‘STOP’ – to stop the game and ‘RESTART’- to restart the game.</a:t>
            </a:r>
          </a:p>
          <a:p>
            <a:endParaRPr lang="en-IN" dirty="0"/>
          </a:p>
        </p:txBody>
      </p:sp>
    </p:spTree>
    <p:extLst>
      <p:ext uri="{BB962C8B-B14F-4D97-AF65-F5344CB8AC3E}">
        <p14:creationId xmlns:p14="http://schemas.microsoft.com/office/powerpoint/2010/main" val="188923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D6E18D-6803-45CE-BDF7-A1044642D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455295"/>
            <a:ext cx="10881360" cy="5752466"/>
          </a:xfrm>
          <a:prstGeom prst="rect">
            <a:avLst/>
          </a:prstGeom>
        </p:spPr>
      </p:pic>
    </p:spTree>
    <p:extLst>
      <p:ext uri="{BB962C8B-B14F-4D97-AF65-F5344CB8AC3E}">
        <p14:creationId xmlns:p14="http://schemas.microsoft.com/office/powerpoint/2010/main" val="628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UTILIZATION OF RESEARCH</a:t>
            </a:r>
            <a:endParaRPr lang="en-IN"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sz="3200" dirty="0"/>
              <a:t> The proposed system has to be examined for its technical, economical and operational feasibility. It is evaluated from developer and user’s point of view. Feasibility study includes consideration of all the possible ways to provide a solution to the given problems. The proposed solution should satisfy all the user requirements and should be flexible enough so that the future changes can be easily done based on the future upcoming requirements.</a:t>
            </a:r>
          </a:p>
          <a:p>
            <a:pPr marL="0" indent="0">
              <a:buNone/>
            </a:pPr>
            <a:endParaRPr lang="en-IN" dirty="0"/>
          </a:p>
        </p:txBody>
      </p:sp>
    </p:spTree>
    <p:extLst>
      <p:ext uri="{BB962C8B-B14F-4D97-AF65-F5344CB8AC3E}">
        <p14:creationId xmlns:p14="http://schemas.microsoft.com/office/powerpoint/2010/main" val="33361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a:t>WORK PROGRESS</a:t>
            </a:r>
            <a:endParaRPr lang="en-IN" b="1" u="sng" dirty="0"/>
          </a:p>
        </p:txBody>
      </p:sp>
      <p:pic>
        <p:nvPicPr>
          <p:cNvPr id="6" name="Content Placeholder 5">
            <a:extLst>
              <a:ext uri="{FF2B5EF4-FFF2-40B4-BE49-F238E27FC236}">
                <a16:creationId xmlns:a16="http://schemas.microsoft.com/office/drawing/2014/main" id="{2978B962-485E-4E02-9FE5-E1BDA75924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640" y="2383083"/>
            <a:ext cx="4689730" cy="3487491"/>
          </a:xfrm>
        </p:spPr>
      </p:pic>
      <p:pic>
        <p:nvPicPr>
          <p:cNvPr id="8" name="Content Placeholder 7">
            <a:extLst>
              <a:ext uri="{FF2B5EF4-FFF2-40B4-BE49-F238E27FC236}">
                <a16:creationId xmlns:a16="http://schemas.microsoft.com/office/drawing/2014/main" id="{5BB5CAB3-86EA-4F1F-BE85-2DA3E60222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415820"/>
            <a:ext cx="4689730" cy="3454756"/>
          </a:xfrm>
        </p:spPr>
      </p:pic>
    </p:spTree>
    <p:extLst>
      <p:ext uri="{BB962C8B-B14F-4D97-AF65-F5344CB8AC3E}">
        <p14:creationId xmlns:p14="http://schemas.microsoft.com/office/powerpoint/2010/main" val="247626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5A75D2C-5CDF-4137-912D-EAD5D0FEC2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2352" y="982132"/>
            <a:ext cx="4519168" cy="4888443"/>
          </a:xfrm>
        </p:spPr>
      </p:pic>
      <p:pic>
        <p:nvPicPr>
          <p:cNvPr id="8" name="Content Placeholder 7">
            <a:extLst>
              <a:ext uri="{FF2B5EF4-FFF2-40B4-BE49-F238E27FC236}">
                <a16:creationId xmlns:a16="http://schemas.microsoft.com/office/drawing/2014/main" id="{C0B3BF2F-D3C8-4196-821B-5DD56CECE2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2960" y="982131"/>
            <a:ext cx="4996815" cy="4888443"/>
          </a:xfrm>
        </p:spPr>
      </p:pic>
    </p:spTree>
    <p:extLst>
      <p:ext uri="{BB962C8B-B14F-4D97-AF65-F5344CB8AC3E}">
        <p14:creationId xmlns:p14="http://schemas.microsoft.com/office/powerpoint/2010/main" val="273528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a:t>REFERENCES</a:t>
            </a:r>
            <a:endParaRPr lang="en-IN" b="1" u="sng" dirty="0"/>
          </a:p>
        </p:txBody>
      </p:sp>
      <p:sp>
        <p:nvSpPr>
          <p:cNvPr id="3" name="Content Placeholder 2"/>
          <p:cNvSpPr>
            <a:spLocks noGrp="1"/>
          </p:cNvSpPr>
          <p:nvPr>
            <p:ph idx="1"/>
          </p:nvPr>
        </p:nvSpPr>
        <p:spPr/>
        <p:txBody>
          <a:bodyPr>
            <a:normAutofit fontScale="62500" lnSpcReduction="20000"/>
          </a:bodyPr>
          <a:lstStyle/>
          <a:p>
            <a:pPr lvl="0"/>
            <a:r>
              <a:rPr lang="en-US" sz="3200" dirty="0">
                <a:solidFill>
                  <a:srgbClr val="FF0000"/>
                </a:solidFill>
                <a:hlinkClick r:id="rId2"/>
              </a:rPr>
              <a:t>www.geeksforgeeks.org</a:t>
            </a:r>
            <a:endParaRPr lang="en-IN" sz="3200" dirty="0">
              <a:solidFill>
                <a:srgbClr val="FF0000"/>
              </a:solidFill>
            </a:endParaRPr>
          </a:p>
          <a:p>
            <a:pPr lvl="0"/>
            <a:r>
              <a:rPr lang="en-US" sz="3200" dirty="0">
                <a:solidFill>
                  <a:srgbClr val="FF0000"/>
                </a:solidFill>
                <a:hlinkClick r:id="rId3"/>
              </a:rPr>
              <a:t>www.wikipedia.org</a:t>
            </a:r>
            <a:endParaRPr lang="en-IN" sz="3200" dirty="0">
              <a:solidFill>
                <a:srgbClr val="FF0000"/>
              </a:solidFill>
            </a:endParaRPr>
          </a:p>
          <a:p>
            <a:pPr lvl="0"/>
            <a:r>
              <a:rPr lang="en-US" sz="3200" dirty="0">
                <a:solidFill>
                  <a:srgbClr val="FF0000"/>
                </a:solidFill>
                <a:hlinkClick r:id="rId4"/>
              </a:rPr>
              <a:t>www.academia.edu</a:t>
            </a:r>
            <a:endParaRPr lang="en-IN" sz="3200" dirty="0">
              <a:solidFill>
                <a:srgbClr val="FF0000"/>
              </a:solidFill>
            </a:endParaRPr>
          </a:p>
          <a:p>
            <a:pPr lvl="0"/>
            <a:r>
              <a:rPr lang="en-US" sz="3200" dirty="0">
                <a:solidFill>
                  <a:srgbClr val="FF0000"/>
                </a:solidFill>
                <a:hlinkClick r:id="rId5"/>
              </a:rPr>
              <a:t>www.github.com</a:t>
            </a:r>
            <a:endParaRPr lang="en-IN" sz="3200" dirty="0">
              <a:solidFill>
                <a:srgbClr val="FF0000"/>
              </a:solidFill>
            </a:endParaRPr>
          </a:p>
          <a:p>
            <a:pPr lvl="0"/>
            <a:r>
              <a:rPr lang="en-US" sz="3200" dirty="0">
                <a:solidFill>
                  <a:srgbClr val="FF0000"/>
                </a:solidFill>
                <a:hlinkClick r:id="rId6"/>
              </a:rPr>
              <a:t>www.coursehero.com</a:t>
            </a:r>
            <a:endParaRPr lang="en-IN" sz="3200" dirty="0">
              <a:solidFill>
                <a:srgbClr val="FF0000"/>
              </a:solidFill>
            </a:endParaRPr>
          </a:p>
          <a:p>
            <a:pPr lvl="0"/>
            <a:r>
              <a:rPr lang="en-US" sz="3200" dirty="0">
                <a:solidFill>
                  <a:srgbClr val="FF0000"/>
                </a:solidFill>
                <a:hlinkClick r:id="rId7"/>
              </a:rPr>
              <a:t>www.protectnotes.org</a:t>
            </a:r>
            <a:r>
              <a:rPr lang="en-US" sz="3200" dirty="0">
                <a:solidFill>
                  <a:srgbClr val="FF0000"/>
                </a:solidFill>
              </a:rPr>
              <a:t> </a:t>
            </a:r>
            <a:endParaRPr lang="en-IN" sz="3200" dirty="0">
              <a:solidFill>
                <a:srgbClr val="FF0000"/>
              </a:solidFill>
            </a:endParaRPr>
          </a:p>
          <a:p>
            <a:pPr lvl="0"/>
            <a:r>
              <a:rPr lang="en-US" sz="3200" dirty="0">
                <a:solidFill>
                  <a:srgbClr val="FF0000"/>
                </a:solidFill>
                <a:hlinkClick r:id="rId8"/>
              </a:rPr>
              <a:t>https://www.codewithharry.com/</a:t>
            </a:r>
            <a:endParaRPr lang="en-IN" sz="3200" dirty="0">
              <a:solidFill>
                <a:srgbClr val="FF0000"/>
              </a:solidFill>
            </a:endParaRPr>
          </a:p>
          <a:p>
            <a:pPr marL="0" indent="0">
              <a:buNone/>
            </a:pPr>
            <a:br>
              <a:rPr lang="en-US" dirty="0"/>
            </a:br>
            <a:endParaRPr lang="en-IN" dirty="0"/>
          </a:p>
        </p:txBody>
      </p:sp>
    </p:spTree>
    <p:extLst>
      <p:ext uri="{BB962C8B-B14F-4D97-AF65-F5344CB8AC3E}">
        <p14:creationId xmlns:p14="http://schemas.microsoft.com/office/powerpoint/2010/main" val="132141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b="1" u="sng" dirty="0"/>
              <a:t>Table of Content</a:t>
            </a:r>
            <a:endParaRPr lang="en-IN" sz="4800" b="1" u="sng" dirty="0"/>
          </a:p>
        </p:txBody>
      </p:sp>
      <p:sp>
        <p:nvSpPr>
          <p:cNvPr id="4" name="Content Placeholder 3"/>
          <p:cNvSpPr>
            <a:spLocks noGrp="1"/>
          </p:cNvSpPr>
          <p:nvPr>
            <p:ph idx="1"/>
          </p:nvPr>
        </p:nvSpPr>
        <p:spPr/>
        <p:txBody>
          <a:bodyPr>
            <a:normAutofit fontScale="92500" lnSpcReduction="20000"/>
          </a:bodyPr>
          <a:lstStyle/>
          <a:p>
            <a:r>
              <a:rPr lang="en-US" dirty="0"/>
              <a:t>Introduction</a:t>
            </a:r>
          </a:p>
          <a:p>
            <a:r>
              <a:rPr lang="en-US" dirty="0"/>
              <a:t>Problem Statement</a:t>
            </a:r>
          </a:p>
          <a:p>
            <a:r>
              <a:rPr lang="en-US" dirty="0"/>
              <a:t>Aims and Objectives</a:t>
            </a:r>
          </a:p>
          <a:p>
            <a:r>
              <a:rPr lang="en-US" dirty="0"/>
              <a:t>Methodology of Research</a:t>
            </a:r>
          </a:p>
          <a:p>
            <a:r>
              <a:rPr lang="en-US" dirty="0"/>
              <a:t>Result Expected</a:t>
            </a:r>
          </a:p>
          <a:p>
            <a:r>
              <a:rPr lang="en-US" dirty="0"/>
              <a:t>Utilization of Research</a:t>
            </a:r>
          </a:p>
          <a:p>
            <a:r>
              <a:rPr lang="en-US" dirty="0"/>
              <a:t>Work Progress</a:t>
            </a:r>
          </a:p>
          <a:p>
            <a:r>
              <a:rPr lang="en-US"/>
              <a:t>References</a:t>
            </a:r>
            <a:endParaRPr lang="en-IN"/>
          </a:p>
        </p:txBody>
      </p:sp>
      <p:pic>
        <p:nvPicPr>
          <p:cNvPr id="7" name="Picture 6">
            <a:extLst>
              <a:ext uri="{FF2B5EF4-FFF2-40B4-BE49-F238E27FC236}">
                <a16:creationId xmlns:a16="http://schemas.microsoft.com/office/drawing/2014/main" id="{F8FA6144-25D4-496F-BCD9-3929FDEB3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118" y="2556932"/>
            <a:ext cx="4624402" cy="3318936"/>
          </a:xfrm>
          <a:prstGeom prst="rect">
            <a:avLst/>
          </a:prstGeom>
        </p:spPr>
      </p:pic>
    </p:spTree>
    <p:extLst>
      <p:ext uri="{BB962C8B-B14F-4D97-AF65-F5344CB8AC3E}">
        <p14:creationId xmlns:p14="http://schemas.microsoft.com/office/powerpoint/2010/main" val="193435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INTRODUCTION</a:t>
            </a:r>
            <a:endParaRPr lang="en-IN" b="1" u="sng"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sz="3200" dirty="0"/>
              <a:t>We shall use a random method to generate a random number. The computer asks the user for a guess ,the user types a number. If the user’s number is less than a system than the computer print a message that the number is low and asks for a higher number and vice-versa.</a:t>
            </a:r>
          </a:p>
          <a:p>
            <a:pPr marL="0" indent="0" algn="just">
              <a:buNone/>
            </a:pPr>
            <a:r>
              <a:rPr lang="en-US" sz="3200" dirty="0"/>
              <a:t>	If the user number is match with computer’s number than the computer prints a message “Congratulating the user” and the game will end.</a:t>
            </a:r>
            <a:endParaRPr lang="en-IN" sz="3200" dirty="0"/>
          </a:p>
        </p:txBody>
      </p:sp>
    </p:spTree>
    <p:extLst>
      <p:ext uri="{BB962C8B-B14F-4D97-AF65-F5344CB8AC3E}">
        <p14:creationId xmlns:p14="http://schemas.microsoft.com/office/powerpoint/2010/main" val="39384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STATEMENT</a:t>
            </a:r>
            <a:endParaRPr lang="en-IN" b="1" u="sng" dirty="0"/>
          </a:p>
        </p:txBody>
      </p:sp>
      <p:sp>
        <p:nvSpPr>
          <p:cNvPr id="3" name="Content Placeholder 2"/>
          <p:cNvSpPr>
            <a:spLocks noGrp="1"/>
          </p:cNvSpPr>
          <p:nvPr>
            <p:ph idx="1"/>
          </p:nvPr>
        </p:nvSpPr>
        <p:spPr/>
        <p:txBody>
          <a:bodyPr/>
          <a:lstStyle/>
          <a:p>
            <a:pPr marL="0" indent="0" algn="just">
              <a:buNone/>
            </a:pPr>
            <a:r>
              <a:rPr lang="en-IN" sz="3200" dirty="0"/>
              <a:t>In this game, the programmer set a no. which is generated by system and then the user will keep making guesses of what the number of system and the user is not match but in given chances. We continue the loop until the user correctly guesses the no. Ask the user to correct guess the number. He can play as many times as he wants.</a:t>
            </a:r>
          </a:p>
          <a:p>
            <a:pPr marL="0" indent="0">
              <a:buNone/>
            </a:pPr>
            <a:endParaRPr lang="en-IN" dirty="0"/>
          </a:p>
        </p:txBody>
      </p:sp>
    </p:spTree>
    <p:extLst>
      <p:ext uri="{BB962C8B-B14F-4D97-AF65-F5344CB8AC3E}">
        <p14:creationId xmlns:p14="http://schemas.microsoft.com/office/powerpoint/2010/main" val="118524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AIMS AND OBJECTIVES</a:t>
            </a:r>
            <a:endParaRPr lang="en-IN" b="1" u="sng" dirty="0"/>
          </a:p>
        </p:txBody>
      </p:sp>
      <p:sp>
        <p:nvSpPr>
          <p:cNvPr id="3" name="Content Placeholder 2"/>
          <p:cNvSpPr>
            <a:spLocks noGrp="1"/>
          </p:cNvSpPr>
          <p:nvPr>
            <p:ph idx="1"/>
          </p:nvPr>
        </p:nvSpPr>
        <p:spPr/>
        <p:txBody>
          <a:bodyPr/>
          <a:lstStyle/>
          <a:p>
            <a:pPr marL="0" indent="0">
              <a:buNone/>
            </a:pPr>
            <a:r>
              <a:rPr lang="en-US" dirty="0"/>
              <a:t>The goal of this assignment is to learn the following:</a:t>
            </a:r>
          </a:p>
          <a:p>
            <a:r>
              <a:rPr lang="en-US" dirty="0"/>
              <a:t>Conditional and lexical scoping</a:t>
            </a:r>
          </a:p>
          <a:p>
            <a:r>
              <a:rPr lang="en-US" dirty="0"/>
              <a:t>Loops</a:t>
            </a:r>
          </a:p>
          <a:p>
            <a:r>
              <a:rPr lang="en-US" dirty="0"/>
              <a:t>Analyze the problem statement</a:t>
            </a:r>
          </a:p>
          <a:p>
            <a:r>
              <a:rPr lang="en-US" dirty="0"/>
              <a:t>Learn to create a user Interface with the help of Python.</a:t>
            </a:r>
            <a:endParaRPr lang="en-IN" dirty="0"/>
          </a:p>
        </p:txBody>
      </p:sp>
    </p:spTree>
    <p:extLst>
      <p:ext uri="{BB962C8B-B14F-4D97-AF65-F5344CB8AC3E}">
        <p14:creationId xmlns:p14="http://schemas.microsoft.com/office/powerpoint/2010/main" val="250076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t>Methodology of Research</a:t>
            </a:r>
            <a:endParaRPr lang="en-IN" sz="4800" b="1" u="sng"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sz="3200" dirty="0"/>
              <a:t>We will combine theory as well as practical (coding).</a:t>
            </a:r>
          </a:p>
          <a:p>
            <a:pPr marL="0" indent="0" algn="just">
              <a:buNone/>
            </a:pPr>
            <a:r>
              <a:rPr lang="en-IN" sz="3200" dirty="0"/>
              <a:t>	Basically, we take all the values and figure out all the possible combos of them (we done this part). Then we take all the possible combos and put them in a database as a dictionary entry. We do this each time and we get a new no. So we have all list of all possibilities. So due to this user get a different no. So it will create a interest.</a:t>
            </a:r>
          </a:p>
          <a:p>
            <a:pPr marL="0" indent="0">
              <a:buNone/>
            </a:pPr>
            <a:endParaRPr lang="en-IN" dirty="0"/>
          </a:p>
        </p:txBody>
      </p:sp>
    </p:spTree>
    <p:extLst>
      <p:ext uri="{BB962C8B-B14F-4D97-AF65-F5344CB8AC3E}">
        <p14:creationId xmlns:p14="http://schemas.microsoft.com/office/powerpoint/2010/main" val="266621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0526"/>
          </a:xfrm>
        </p:spPr>
        <p:txBody>
          <a:bodyPr>
            <a:normAutofit fontScale="90000"/>
          </a:bodyPr>
          <a:lstStyle/>
          <a:p>
            <a:r>
              <a:rPr lang="en-IN" sz="3600" b="1" dirty="0"/>
              <a:t>Some functions usages to build this game.</a:t>
            </a:r>
            <a:br>
              <a:rPr lang="en-IN" sz="3200" dirty="0"/>
            </a:br>
            <a:br>
              <a:rPr lang="en-IN" sz="3200" dirty="0"/>
            </a:br>
            <a:r>
              <a:rPr lang="en-IN" sz="3200" b="1" u="sng" dirty="0" err="1"/>
              <a:t>random.randint</a:t>
            </a:r>
            <a:r>
              <a:rPr lang="en-IN" sz="3200" dirty="0"/>
              <a:t> </a:t>
            </a:r>
            <a:r>
              <a:rPr lang="en-IN" sz="3200" b="1" u="sng" dirty="0"/>
              <a:t>(1,100)</a:t>
            </a:r>
            <a:br>
              <a:rPr lang="en-IN" sz="3200" dirty="0"/>
            </a:br>
            <a:r>
              <a:rPr lang="en-IN" sz="3200" dirty="0"/>
              <a:t>   // used to generate the random numbers by the user.</a:t>
            </a:r>
            <a:br>
              <a:rPr lang="en-IN" sz="3200" dirty="0"/>
            </a:br>
            <a:r>
              <a:rPr lang="en-IN" sz="3200" b="1" u="sng" dirty="0" err="1"/>
              <a:t>chances.set</a:t>
            </a:r>
            <a:r>
              <a:rPr lang="en-IN" sz="3200" dirty="0"/>
              <a:t> </a:t>
            </a:r>
            <a:r>
              <a:rPr lang="en-IN" sz="3200" b="1" u="sng" dirty="0"/>
              <a:t>()</a:t>
            </a:r>
            <a:br>
              <a:rPr lang="en-IN" sz="3200" dirty="0"/>
            </a:br>
            <a:r>
              <a:rPr lang="en-IN" sz="3200" dirty="0"/>
              <a:t>  // to set the chances in the game by the programmer.</a:t>
            </a:r>
            <a:br>
              <a:rPr lang="en-IN" sz="3200" dirty="0"/>
            </a:br>
            <a:r>
              <a:rPr lang="en-IN" sz="3200" b="1" u="sng" dirty="0" err="1"/>
              <a:t>result.set</a:t>
            </a:r>
            <a:r>
              <a:rPr lang="en-IN" sz="3200" b="1" u="sng" dirty="0"/>
              <a:t> ()</a:t>
            </a:r>
            <a:br>
              <a:rPr lang="en-IN" sz="3200" dirty="0"/>
            </a:br>
            <a:r>
              <a:rPr lang="en-IN" sz="3200" dirty="0"/>
              <a:t>  // this is used whether the user win or lose the game .It displays on the screen.</a:t>
            </a:r>
            <a:br>
              <a:rPr lang="en-IN" sz="3200" dirty="0"/>
            </a:br>
            <a:r>
              <a:rPr lang="en-IN" sz="3200" b="1" u="sng" dirty="0"/>
              <a:t>if -else condition</a:t>
            </a:r>
            <a:br>
              <a:rPr lang="en-IN" sz="3200" dirty="0"/>
            </a:br>
            <a:r>
              <a:rPr lang="en-IN" sz="3200" dirty="0"/>
              <a:t> // Used to set the probability in the game whether we guess low , high or equal to guess the number.</a:t>
            </a:r>
            <a:br>
              <a:rPr lang="en-IN" dirty="0"/>
            </a:br>
            <a:endParaRPr lang="en-IN" dirty="0"/>
          </a:p>
        </p:txBody>
      </p:sp>
    </p:spTree>
    <p:extLst>
      <p:ext uri="{BB962C8B-B14F-4D97-AF65-F5344CB8AC3E}">
        <p14:creationId xmlns:p14="http://schemas.microsoft.com/office/powerpoint/2010/main" val="146457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4121-377A-4616-8BDE-622479F843F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EB14C30-46B3-448F-AEC9-F92825DE2B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4242" y="824948"/>
            <a:ext cx="5266415" cy="5208104"/>
          </a:xfrm>
        </p:spPr>
      </p:pic>
      <p:pic>
        <p:nvPicPr>
          <p:cNvPr id="8" name="Content Placeholder 7">
            <a:extLst>
              <a:ext uri="{FF2B5EF4-FFF2-40B4-BE49-F238E27FC236}">
                <a16:creationId xmlns:a16="http://schemas.microsoft.com/office/drawing/2014/main" id="{0B47C1B1-7322-4F71-BB96-4839EBAF8C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0657" y="824948"/>
            <a:ext cx="5531843" cy="5202432"/>
          </a:xfrm>
        </p:spPr>
      </p:pic>
    </p:spTree>
    <p:extLst>
      <p:ext uri="{BB962C8B-B14F-4D97-AF65-F5344CB8AC3E}">
        <p14:creationId xmlns:p14="http://schemas.microsoft.com/office/powerpoint/2010/main" val="53982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1E568-2E0B-4807-86A7-D24913DC2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34" y="783832"/>
            <a:ext cx="9671905" cy="5290335"/>
          </a:xfrm>
          <a:prstGeom prst="rect">
            <a:avLst/>
          </a:prstGeom>
        </p:spPr>
      </p:pic>
    </p:spTree>
    <p:extLst>
      <p:ext uri="{BB962C8B-B14F-4D97-AF65-F5344CB8AC3E}">
        <p14:creationId xmlns:p14="http://schemas.microsoft.com/office/powerpoint/2010/main" val="4182861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671</Words>
  <Application>Microsoft Macintosh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NUMBER GUESSING GAME</vt:lpstr>
      <vt:lpstr>Table of Content</vt:lpstr>
      <vt:lpstr>INTRODUCTION</vt:lpstr>
      <vt:lpstr>PROBLEM STATEMENT</vt:lpstr>
      <vt:lpstr>AIMS AND OBJECTIVES</vt:lpstr>
      <vt:lpstr>Methodology of Research</vt:lpstr>
      <vt:lpstr>Some functions usages to build this game.  random.randint (1,100)    // used to generate the random numbers by the user. chances.set ()   // to set the chances in the game by the programmer. result.set ()   // this is used whether the user win or lose the game .It displays on the screen. if -else condition  // Used to set the probability in the game whether we guess low , high or equal to guess the number. </vt:lpstr>
      <vt:lpstr>PowerPoint Presentation</vt:lpstr>
      <vt:lpstr>PowerPoint Presentation</vt:lpstr>
      <vt:lpstr>RESULT EXPECTED</vt:lpstr>
      <vt:lpstr>PowerPoint Presentation</vt:lpstr>
      <vt:lpstr>UTILIZATION OF RESEARCH</vt:lpstr>
      <vt:lpstr>WORK PROGRESS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dc:title>
  <dc:creator>Madhav Thakur</dc:creator>
  <cp:lastModifiedBy>Madhav Singh</cp:lastModifiedBy>
  <cp:revision>17</cp:revision>
  <dcterms:created xsi:type="dcterms:W3CDTF">2022-03-08T03:56:32Z</dcterms:created>
  <dcterms:modified xsi:type="dcterms:W3CDTF">2022-11-24T17:06:12Z</dcterms:modified>
</cp:coreProperties>
</file>