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5b83ed3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5b83ed3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5b83ed3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5b83ed3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5b83ed3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5b83ed3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AP Group 79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40300" y="2844175"/>
            <a:ext cx="48441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 u="sng"/>
              <a:t>Members</a:t>
            </a:r>
            <a:endParaRPr sz="2250" u="sng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2250"/>
            </a:br>
            <a:r>
              <a:rPr lang="en-GB" sz="2250"/>
              <a:t>1) Yash Keswani (2020158)</a:t>
            </a:r>
            <a:endParaRPr sz="225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/>
              <a:t>2) Madhava </a:t>
            </a:r>
            <a:r>
              <a:rPr lang="en-GB" sz="2250"/>
              <a:t>Krishna </a:t>
            </a:r>
            <a:r>
              <a:rPr lang="en-GB" sz="2250"/>
              <a:t>(2020217)</a:t>
            </a:r>
            <a:endParaRPr sz="22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and Implementation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85425"/>
            <a:ext cx="70389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project is a modified version of Will Hero tailored to meet requirements of the course and involves application of Java and JavaFX concepts, to design a game that applies small twists to the original.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Movement occurs by left-clicking on the screen, and collected weapons can be switched by right-clicking. Weapon level and type are shown at the top of the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world is randomly generated and there is little chance that the player will experience the same world as they did the first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game also supports saving and loading, done through the Save / Load menus. The Save Menu is accessed through the Pause Screen, while the Load Menu is accessed through the Main Menu.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code involves the application of various Design Patterns, such as Facade, Listener, Iterator, Strategy, and Singleton.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Efforts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34850"/>
            <a:ext cx="35304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/>
              <a:t>Yash Keswani</a:t>
            </a:r>
            <a:endParaRPr sz="22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physics engine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Made layout files for main menu and playing screens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Generated code for random worldbuilding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collapse of falling platforms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weapon chests, firing, and levelling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Serialisation back-end</a:t>
            </a:r>
            <a:endParaRPr sz="16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5069000" y="1034850"/>
            <a:ext cx="35304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/>
              <a:t>Madhava Krishna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Resurrection Mechanism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Fading Transitions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Worked on Load / Save UI, made templates for Win / Lose screens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Hover Seeking for Save-files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call-out Quips for orcs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Implemented Boss Orc placement and behaviour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Bonus component(s)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25600"/>
            <a:ext cx="7038900" cy="25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Highly randomised and programmatic world-building. This takes place on run-time and builds the world based on pre-decided constant variables.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 difficulty mechanism that can change world-building constants and some other functionalities.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-GB" sz="1900"/>
              <a:t>The load menu shows details of a save before you enter it, helping the user to choose wisely.</a:t>
            </a:r>
            <a:endParaRPr sz="1900"/>
          </a:p>
        </p:txBody>
      </p:sp>
      <p:sp>
        <p:nvSpPr>
          <p:cNvPr id="155" name="Google Shape;155;p16"/>
          <p:cNvSpPr txBox="1"/>
          <p:nvPr/>
        </p:nvSpPr>
        <p:spPr>
          <a:xfrm>
            <a:off x="1221300" y="3988225"/>
            <a:ext cx="719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a bonus component but worthy of attention is the extensively-designed physics engine, which is capable of handling all physical interactions and edge cases very smoothly.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