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2" r:id="rId4"/>
    <p:sldId id="277" r:id="rId5"/>
    <p:sldId id="274" r:id="rId6"/>
    <p:sldId id="276" r:id="rId7"/>
    <p:sldId id="273" r:id="rId8"/>
    <p:sldId id="275" r:id="rId9"/>
    <p:sldId id="262" r:id="rId10"/>
    <p:sldId id="263" r:id="rId11"/>
    <p:sldId id="257" r:id="rId12"/>
    <p:sldId id="258" r:id="rId13"/>
    <p:sldId id="259" r:id="rId14"/>
    <p:sldId id="260" r:id="rId15"/>
    <p:sldId id="261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C453F450-3DE1-4664-8B49-861ED4453E16}"/>
    <pc:docChg chg="undo custSel addSld delSld modSld sldOrd">
      <pc:chgData name="Aravinthan J" userId="a2d6007ec8888523" providerId="LiveId" clId="{C453F450-3DE1-4664-8B49-861ED4453E16}" dt="2020-11-19T05:03:15.203" v="1523" actId="20577"/>
      <pc:docMkLst>
        <pc:docMk/>
      </pc:docMkLst>
      <pc:sldChg chg="modSp new mod">
        <pc:chgData name="Aravinthan J" userId="a2d6007ec8888523" providerId="LiveId" clId="{C453F450-3DE1-4664-8B49-861ED4453E16}" dt="2020-11-18T17:17:04.998" v="115" actId="692"/>
        <pc:sldMkLst>
          <pc:docMk/>
          <pc:sldMk cId="2698526676" sldId="270"/>
        </pc:sldMkLst>
        <pc:spChg chg="mod">
          <ac:chgData name="Aravinthan J" userId="a2d6007ec8888523" providerId="LiveId" clId="{C453F450-3DE1-4664-8B49-861ED4453E16}" dt="2020-11-18T17:15:33.637" v="18" actId="20577"/>
          <ac:spMkLst>
            <pc:docMk/>
            <pc:sldMk cId="2698526676" sldId="270"/>
            <ac:spMk id="2" creationId="{5597A737-123F-427C-9EA6-4A49024F8800}"/>
          </ac:spMkLst>
        </pc:spChg>
        <pc:spChg chg="mod">
          <ac:chgData name="Aravinthan J" userId="a2d6007ec8888523" providerId="LiveId" clId="{C453F450-3DE1-4664-8B49-861ED4453E16}" dt="2020-11-18T17:17:04.998" v="115" actId="692"/>
          <ac:spMkLst>
            <pc:docMk/>
            <pc:sldMk cId="2698526676" sldId="270"/>
            <ac:spMk id="3" creationId="{8EBF1093-F84C-47D2-945F-FD2A3787FB23}"/>
          </ac:spMkLst>
        </pc:spChg>
      </pc:sldChg>
      <pc:sldChg chg="addSp delSp modSp add del mod">
        <pc:chgData name="Aravinthan J" userId="a2d6007ec8888523" providerId="LiveId" clId="{C453F450-3DE1-4664-8B49-861ED4453E16}" dt="2020-11-18T17:23:58.660" v="174" actId="47"/>
        <pc:sldMkLst>
          <pc:docMk/>
          <pc:sldMk cId="1440649592" sldId="271"/>
        </pc:sldMkLst>
        <pc:spChg chg="mod">
          <ac:chgData name="Aravinthan J" userId="a2d6007ec8888523" providerId="LiveId" clId="{C453F450-3DE1-4664-8B49-861ED4453E16}" dt="2020-11-18T17:17:18.790" v="118" actId="20577"/>
          <ac:spMkLst>
            <pc:docMk/>
            <pc:sldMk cId="1440649592" sldId="271"/>
            <ac:spMk id="3" creationId="{8EBF1093-F84C-47D2-945F-FD2A3787FB23}"/>
          </ac:spMkLst>
        </pc:spChg>
        <pc:spChg chg="add mod">
          <ac:chgData name="Aravinthan J" userId="a2d6007ec8888523" providerId="LiveId" clId="{C453F450-3DE1-4664-8B49-861ED4453E16}" dt="2020-11-18T17:18:04.106" v="125" actId="1076"/>
          <ac:spMkLst>
            <pc:docMk/>
            <pc:sldMk cId="1440649592" sldId="271"/>
            <ac:spMk id="8" creationId="{B39EEBCE-BCF6-42C6-92A3-2BE4278E2084}"/>
          </ac:spMkLst>
        </pc:spChg>
        <pc:spChg chg="add mod">
          <ac:chgData name="Aravinthan J" userId="a2d6007ec8888523" providerId="LiveId" clId="{C453F450-3DE1-4664-8B49-861ED4453E16}" dt="2020-11-18T17:19:56.383" v="153" actId="1076"/>
          <ac:spMkLst>
            <pc:docMk/>
            <pc:sldMk cId="1440649592" sldId="271"/>
            <ac:spMk id="10" creationId="{57BA29E5-B376-48FB-BA21-47AFE9CFCC2F}"/>
          </ac:spMkLst>
        </pc:spChg>
        <pc:spChg chg="add mod">
          <ac:chgData name="Aravinthan J" userId="a2d6007ec8888523" providerId="LiveId" clId="{C453F450-3DE1-4664-8B49-861ED4453E16}" dt="2020-11-18T17:18:10.231" v="129" actId="1076"/>
          <ac:spMkLst>
            <pc:docMk/>
            <pc:sldMk cId="1440649592" sldId="271"/>
            <ac:spMk id="12" creationId="{A9CC27A8-6778-4CDF-9445-64B627FAD597}"/>
          </ac:spMkLst>
        </pc:spChg>
        <pc:spChg chg="add mod">
          <ac:chgData name="Aravinthan J" userId="a2d6007ec8888523" providerId="LiveId" clId="{C453F450-3DE1-4664-8B49-861ED4453E16}" dt="2020-11-18T17:18:13.390" v="131" actId="1076"/>
          <ac:spMkLst>
            <pc:docMk/>
            <pc:sldMk cId="1440649592" sldId="271"/>
            <ac:spMk id="14" creationId="{B38438BF-A705-4611-96DD-D872ECB8A296}"/>
          </ac:spMkLst>
        </pc:spChg>
        <pc:spChg chg="add mod">
          <ac:chgData name="Aravinthan J" userId="a2d6007ec8888523" providerId="LiveId" clId="{C453F450-3DE1-4664-8B49-861ED4453E16}" dt="2020-11-18T17:19:58.558" v="154" actId="1076"/>
          <ac:spMkLst>
            <pc:docMk/>
            <pc:sldMk cId="1440649592" sldId="271"/>
            <ac:spMk id="16" creationId="{5303BBCC-5F3A-40DD-B630-ECA6C8711F83}"/>
          </ac:spMkLst>
        </pc:spChg>
        <pc:spChg chg="add mod">
          <ac:chgData name="Aravinthan J" userId="a2d6007ec8888523" providerId="LiveId" clId="{C453F450-3DE1-4664-8B49-861ED4453E16}" dt="2020-11-18T17:18:19.601" v="135" actId="1076"/>
          <ac:spMkLst>
            <pc:docMk/>
            <pc:sldMk cId="1440649592" sldId="271"/>
            <ac:spMk id="18" creationId="{936CE318-D5B4-4604-A4A3-A71355766A1B}"/>
          </ac:spMkLst>
        </pc:spChg>
        <pc:spChg chg="add mod">
          <ac:chgData name="Aravinthan J" userId="a2d6007ec8888523" providerId="LiveId" clId="{C453F450-3DE1-4664-8B49-861ED4453E16}" dt="2020-11-18T17:19:54.288" v="152" actId="1076"/>
          <ac:spMkLst>
            <pc:docMk/>
            <pc:sldMk cId="1440649592" sldId="271"/>
            <ac:spMk id="20" creationId="{D471E13C-E989-4CD0-A1AD-7522E347C21A}"/>
          </ac:spMkLst>
        </pc:spChg>
        <pc:spChg chg="add mod">
          <ac:chgData name="Aravinthan J" userId="a2d6007ec8888523" providerId="LiveId" clId="{C453F450-3DE1-4664-8B49-861ED4453E16}" dt="2020-11-18T17:20:01.104" v="155" actId="1076"/>
          <ac:spMkLst>
            <pc:docMk/>
            <pc:sldMk cId="1440649592" sldId="271"/>
            <ac:spMk id="22" creationId="{3DD4CFB7-46BD-4BA0-80DE-4E6463E97CF7}"/>
          </ac:spMkLst>
        </pc:spChg>
        <pc:spChg chg="add mod">
          <ac:chgData name="Aravinthan J" userId="a2d6007ec8888523" providerId="LiveId" clId="{C453F450-3DE1-4664-8B49-861ED4453E16}" dt="2020-11-18T17:18:28.891" v="141" actId="1076"/>
          <ac:spMkLst>
            <pc:docMk/>
            <pc:sldMk cId="1440649592" sldId="271"/>
            <ac:spMk id="24" creationId="{27A8523F-5AA0-40E5-AA5F-D157099DFC10}"/>
          </ac:spMkLst>
        </pc:spChg>
        <pc:spChg chg="add mod">
          <ac:chgData name="Aravinthan J" userId="a2d6007ec8888523" providerId="LiveId" clId="{C453F450-3DE1-4664-8B49-861ED4453E16}" dt="2020-11-18T17:19:39.321" v="150" actId="1076"/>
          <ac:spMkLst>
            <pc:docMk/>
            <pc:sldMk cId="1440649592" sldId="271"/>
            <ac:spMk id="25" creationId="{E90868EE-50FD-435B-95E0-9A8C421F0FEC}"/>
          </ac:spMkLst>
        </pc:spChg>
        <pc:spChg chg="add del mod">
          <ac:chgData name="Aravinthan J" userId="a2d6007ec8888523" providerId="LiveId" clId="{C453F450-3DE1-4664-8B49-861ED4453E16}" dt="2020-11-18T17:18:53.994" v="146" actId="478"/>
          <ac:spMkLst>
            <pc:docMk/>
            <pc:sldMk cId="1440649592" sldId="271"/>
            <ac:spMk id="27" creationId="{7DCFB124-7FE0-4D0A-A5B1-D995C77A67B4}"/>
          </ac:spMkLst>
        </pc:spChg>
        <pc:spChg chg="add mod">
          <ac:chgData name="Aravinthan J" userId="a2d6007ec8888523" providerId="LiveId" clId="{C453F450-3DE1-4664-8B49-861ED4453E16}" dt="2020-11-18T17:19:44.876" v="151" actId="1076"/>
          <ac:spMkLst>
            <pc:docMk/>
            <pc:sldMk cId="1440649592" sldId="271"/>
            <ac:spMk id="29" creationId="{7493A105-8F51-487F-9128-BD815FFA9AC7}"/>
          </ac:spMkLst>
        </pc:spChg>
        <pc:cxnChg chg="add">
          <ac:chgData name="Aravinthan J" userId="a2d6007ec8888523" providerId="LiveId" clId="{C453F450-3DE1-4664-8B49-861ED4453E16}" dt="2020-11-18T17:17:35.718" v="119" actId="11529"/>
          <ac:cxnSpMkLst>
            <pc:docMk/>
            <pc:sldMk cId="1440649592" sldId="271"/>
            <ac:cxnSpMk id="5" creationId="{D97CEF9B-EACA-42C5-8A2F-B29FBED26660}"/>
          </ac:cxnSpMkLst>
        </pc:cxnChg>
        <pc:cxnChg chg="add">
          <ac:chgData name="Aravinthan J" userId="a2d6007ec8888523" providerId="LiveId" clId="{C453F450-3DE1-4664-8B49-861ED4453E16}" dt="2020-11-18T17:17:42.955" v="120" actId="11529"/>
          <ac:cxnSpMkLst>
            <pc:docMk/>
            <pc:sldMk cId="1440649592" sldId="271"/>
            <ac:cxnSpMk id="7" creationId="{3D30A92C-D8C9-4128-9595-E6FF12B299B4}"/>
          </ac:cxnSpMkLst>
        </pc:cxnChg>
      </pc:sldChg>
      <pc:sldChg chg="add del">
        <pc:chgData name="Aravinthan J" userId="a2d6007ec8888523" providerId="LiveId" clId="{C453F450-3DE1-4664-8B49-861ED4453E16}" dt="2020-11-18T17:17:09.757" v="116" actId="47"/>
        <pc:sldMkLst>
          <pc:docMk/>
          <pc:sldMk cId="3022733620" sldId="271"/>
        </pc:sldMkLst>
      </pc:sldChg>
      <pc:sldChg chg="addSp delSp modSp add mod">
        <pc:chgData name="Aravinthan J" userId="a2d6007ec8888523" providerId="LiveId" clId="{C453F450-3DE1-4664-8B49-861ED4453E16}" dt="2020-11-19T05:01:16.785" v="1477" actId="20577"/>
        <pc:sldMkLst>
          <pc:docMk/>
          <pc:sldMk cId="1930103494" sldId="272"/>
        </pc:sldMkLst>
        <pc:spChg chg="mod">
          <ac:chgData name="Aravinthan J" userId="a2d6007ec8888523" providerId="LiveId" clId="{C453F450-3DE1-4664-8B49-861ED4453E16}" dt="2020-11-19T05:01:16.785" v="1477" actId="20577"/>
          <ac:spMkLst>
            <pc:docMk/>
            <pc:sldMk cId="1930103494" sldId="272"/>
            <ac:spMk id="3" creationId="{8EBF1093-F84C-47D2-945F-FD2A3787FB23}"/>
          </ac:spMkLst>
        </pc:spChg>
        <pc:spChg chg="mod">
          <ac:chgData name="Aravinthan J" userId="a2d6007ec8888523" providerId="LiveId" clId="{C453F450-3DE1-4664-8B49-861ED4453E16}" dt="2020-11-18T17:20:47.111" v="165" actId="1076"/>
          <ac:spMkLst>
            <pc:docMk/>
            <pc:sldMk cId="1930103494" sldId="272"/>
            <ac:spMk id="18" creationId="{936CE318-D5B4-4604-A4A3-A71355766A1B}"/>
          </ac:spMkLst>
        </pc:spChg>
        <pc:spChg chg="mod">
          <ac:chgData name="Aravinthan J" userId="a2d6007ec8888523" providerId="LiveId" clId="{C453F450-3DE1-4664-8B49-861ED4453E16}" dt="2020-11-18T17:20:49.734" v="166" actId="1076"/>
          <ac:spMkLst>
            <pc:docMk/>
            <pc:sldMk cId="1930103494" sldId="272"/>
            <ac:spMk id="24" creationId="{27A8523F-5AA0-40E5-AA5F-D157099DFC10}"/>
          </ac:spMkLst>
        </pc:spChg>
        <pc:spChg chg="mod">
          <ac:chgData name="Aravinthan J" userId="a2d6007ec8888523" providerId="LiveId" clId="{C453F450-3DE1-4664-8B49-861ED4453E16}" dt="2020-11-19T04:55:10.327" v="1297" actId="1076"/>
          <ac:spMkLst>
            <pc:docMk/>
            <pc:sldMk cId="1930103494" sldId="272"/>
            <ac:spMk id="25" creationId="{E90868EE-50FD-435B-95E0-9A8C421F0FEC}"/>
          </ac:spMkLst>
        </pc:spChg>
        <pc:spChg chg="del">
          <ac:chgData name="Aravinthan J" userId="a2d6007ec8888523" providerId="LiveId" clId="{C453F450-3DE1-4664-8B49-861ED4453E16}" dt="2020-11-19T04:54:58.710" v="1294" actId="478"/>
          <ac:spMkLst>
            <pc:docMk/>
            <pc:sldMk cId="1930103494" sldId="272"/>
            <ac:spMk id="29" creationId="{7493A105-8F51-487F-9128-BD815FFA9AC7}"/>
          </ac:spMkLst>
        </pc:spChg>
        <pc:cxnChg chg="add del mod">
          <ac:chgData name="Aravinthan J" userId="a2d6007ec8888523" providerId="LiveId" clId="{C453F450-3DE1-4664-8B49-861ED4453E16}" dt="2020-11-19T04:55:01.022" v="1295" actId="478"/>
          <ac:cxnSpMkLst>
            <pc:docMk/>
            <pc:sldMk cId="1930103494" sldId="272"/>
            <ac:cxnSpMk id="6" creationId="{118CEAD9-1581-4FD7-BAE5-885411423B95}"/>
          </ac:cxnSpMkLst>
        </pc:cxnChg>
        <pc:cxnChg chg="add">
          <ac:chgData name="Aravinthan J" userId="a2d6007ec8888523" providerId="LiveId" clId="{C453F450-3DE1-4664-8B49-861ED4453E16}" dt="2020-11-19T04:59:47.724" v="1298" actId="11529"/>
          <ac:cxnSpMkLst>
            <pc:docMk/>
            <pc:sldMk cId="1930103494" sldId="272"/>
            <ac:cxnSpMk id="9" creationId="{9572CC75-52C5-492E-86ED-095846FF13E6}"/>
          </ac:cxnSpMkLst>
        </pc:cxnChg>
        <pc:cxnChg chg="add del mod">
          <ac:chgData name="Aravinthan J" userId="a2d6007ec8888523" providerId="LiveId" clId="{C453F450-3DE1-4664-8B49-861ED4453E16}" dt="2020-11-19T04:55:04.866" v="1296" actId="478"/>
          <ac:cxnSpMkLst>
            <pc:docMk/>
            <pc:sldMk cId="1930103494" sldId="272"/>
            <ac:cxnSpMk id="11" creationId="{EF24D99F-85F8-46A6-A18B-94B9C9F71772}"/>
          </ac:cxnSpMkLst>
        </pc:cxnChg>
        <pc:cxnChg chg="add">
          <ac:chgData name="Aravinthan J" userId="a2d6007ec8888523" providerId="LiveId" clId="{C453F450-3DE1-4664-8B49-861ED4453E16}" dt="2020-11-19T04:59:58.534" v="1299" actId="11529"/>
          <ac:cxnSpMkLst>
            <pc:docMk/>
            <pc:sldMk cId="1930103494" sldId="272"/>
            <ac:cxnSpMk id="15" creationId="{9E0AC43B-CC14-4491-9883-A4B280986007}"/>
          </ac:cxnSpMkLst>
        </pc:cxnChg>
      </pc:sldChg>
      <pc:sldChg chg="addSp modSp add mod">
        <pc:chgData name="Aravinthan J" userId="a2d6007ec8888523" providerId="LiveId" clId="{C453F450-3DE1-4664-8B49-861ED4453E16}" dt="2020-11-19T05:03:15.203" v="1523" actId="20577"/>
        <pc:sldMkLst>
          <pc:docMk/>
          <pc:sldMk cId="717009541" sldId="273"/>
        </pc:sldMkLst>
        <pc:spChg chg="mod">
          <ac:chgData name="Aravinthan J" userId="a2d6007ec8888523" providerId="LiveId" clId="{C453F450-3DE1-4664-8B49-861ED4453E16}" dt="2020-11-18T18:05:02.875" v="1292" actId="20577"/>
          <ac:spMkLst>
            <pc:docMk/>
            <pc:sldMk cId="717009541" sldId="273"/>
            <ac:spMk id="2" creationId="{5597A737-123F-427C-9EA6-4A49024F8800}"/>
          </ac:spMkLst>
        </pc:spChg>
        <pc:spChg chg="mod">
          <ac:chgData name="Aravinthan J" userId="a2d6007ec8888523" providerId="LiveId" clId="{C453F450-3DE1-4664-8B49-861ED4453E16}" dt="2020-11-18T18:04:17.184" v="1250" actId="20577"/>
          <ac:spMkLst>
            <pc:docMk/>
            <pc:sldMk cId="717009541" sldId="273"/>
            <ac:spMk id="3" creationId="{8EBF1093-F84C-47D2-945F-FD2A3787FB23}"/>
          </ac:spMkLst>
        </pc:spChg>
        <pc:spChg chg="add mod">
          <ac:chgData name="Aravinthan J" userId="a2d6007ec8888523" providerId="LiveId" clId="{C453F450-3DE1-4664-8B49-861ED4453E16}" dt="2020-11-19T05:03:15.203" v="1523" actId="20577"/>
          <ac:spMkLst>
            <pc:docMk/>
            <pc:sldMk cId="717009541" sldId="273"/>
            <ac:spMk id="4" creationId="{D4EEF7BD-45FC-4BEA-8B97-072D5929E9F1}"/>
          </ac:spMkLst>
        </pc:spChg>
        <pc:spChg chg="add mod">
          <ac:chgData name="Aravinthan J" userId="a2d6007ec8888523" providerId="LiveId" clId="{C453F450-3DE1-4664-8B49-861ED4453E16}" dt="2020-11-18T18:03:49.307" v="1228" actId="20577"/>
          <ac:spMkLst>
            <pc:docMk/>
            <pc:sldMk cId="717009541" sldId="273"/>
            <ac:spMk id="8" creationId="{F99D2935-9C9B-44DA-9D83-2F267CE1CD9F}"/>
          </ac:spMkLst>
        </pc:spChg>
        <pc:cxnChg chg="add">
          <ac:chgData name="Aravinthan J" userId="a2d6007ec8888523" providerId="LiveId" clId="{C453F450-3DE1-4664-8B49-861ED4453E16}" dt="2020-11-18T18:03:19.723" v="1179" actId="11529"/>
          <ac:cxnSpMkLst>
            <pc:docMk/>
            <pc:sldMk cId="717009541" sldId="273"/>
            <ac:cxnSpMk id="5" creationId="{A0522361-EA1C-4DAB-BFDA-396507D10D10}"/>
          </ac:cxnSpMkLst>
        </pc:cxnChg>
        <pc:cxnChg chg="add">
          <ac:chgData name="Aravinthan J" userId="a2d6007ec8888523" providerId="LiveId" clId="{C453F450-3DE1-4664-8B49-861ED4453E16}" dt="2020-11-18T18:03:27.273" v="1180" actId="11529"/>
          <ac:cxnSpMkLst>
            <pc:docMk/>
            <pc:sldMk cId="717009541" sldId="273"/>
            <ac:cxnSpMk id="7" creationId="{FC02C501-B4E4-493D-9652-853BC7AE64C9}"/>
          </ac:cxnSpMkLst>
        </pc:cxnChg>
        <pc:cxnChg chg="add">
          <ac:chgData name="Aravinthan J" userId="a2d6007ec8888523" providerId="LiveId" clId="{C453F450-3DE1-4664-8B49-861ED4453E16}" dt="2020-11-18T18:04:41.710" v="1251" actId="11529"/>
          <ac:cxnSpMkLst>
            <pc:docMk/>
            <pc:sldMk cId="717009541" sldId="273"/>
            <ac:cxnSpMk id="10" creationId="{0BE9989D-39F2-41D6-A117-75E6FF9620FC}"/>
          </ac:cxnSpMkLst>
        </pc:cxnChg>
        <pc:cxnChg chg="add">
          <ac:chgData name="Aravinthan J" userId="a2d6007ec8888523" providerId="LiveId" clId="{C453F450-3DE1-4664-8B49-861ED4453E16}" dt="2020-11-18T18:04:48.345" v="1252" actId="11529"/>
          <ac:cxnSpMkLst>
            <pc:docMk/>
            <pc:sldMk cId="717009541" sldId="273"/>
            <ac:cxnSpMk id="12" creationId="{0B96BE61-9831-48F6-BE92-EB31AF9E1931}"/>
          </ac:cxnSpMkLst>
        </pc:cxnChg>
      </pc:sldChg>
      <pc:sldChg chg="add del">
        <pc:chgData name="Aravinthan J" userId="a2d6007ec8888523" providerId="LiveId" clId="{C453F450-3DE1-4664-8B49-861ED4453E16}" dt="2020-11-18T17:24:08.033" v="176"/>
        <pc:sldMkLst>
          <pc:docMk/>
          <pc:sldMk cId="2187789575" sldId="273"/>
        </pc:sldMkLst>
      </pc:sldChg>
      <pc:sldChg chg="modSp add mod ord">
        <pc:chgData name="Aravinthan J" userId="a2d6007ec8888523" providerId="LiveId" clId="{C453F450-3DE1-4664-8B49-861ED4453E16}" dt="2020-11-18T18:02:35.571" v="1173"/>
        <pc:sldMkLst>
          <pc:docMk/>
          <pc:sldMk cId="2639086086" sldId="274"/>
        </pc:sldMkLst>
        <pc:spChg chg="mod">
          <ac:chgData name="Aravinthan J" userId="a2d6007ec8888523" providerId="LiveId" clId="{C453F450-3DE1-4664-8B49-861ED4453E16}" dt="2020-11-18T17:29:07.096" v="937" actId="20577"/>
          <ac:spMkLst>
            <pc:docMk/>
            <pc:sldMk cId="2639086086" sldId="274"/>
            <ac:spMk id="3" creationId="{8EBF1093-F84C-47D2-945F-FD2A3787FB23}"/>
          </ac:spMkLst>
        </pc:spChg>
        <pc:spChg chg="mod">
          <ac:chgData name="Aravinthan J" userId="a2d6007ec8888523" providerId="LiveId" clId="{C453F450-3DE1-4664-8B49-861ED4453E16}" dt="2020-11-18T17:29:52.882" v="940" actId="1076"/>
          <ac:spMkLst>
            <pc:docMk/>
            <pc:sldMk cId="2639086086" sldId="274"/>
            <ac:spMk id="8" creationId="{B39EEBCE-BCF6-42C6-92A3-2BE4278E2084}"/>
          </ac:spMkLst>
        </pc:spChg>
        <pc:spChg chg="mod">
          <ac:chgData name="Aravinthan J" userId="a2d6007ec8888523" providerId="LiveId" clId="{C453F450-3DE1-4664-8B49-861ED4453E16}" dt="2020-11-18T17:29:50.914" v="939" actId="1076"/>
          <ac:spMkLst>
            <pc:docMk/>
            <pc:sldMk cId="2639086086" sldId="274"/>
            <ac:spMk id="12" creationId="{A9CC27A8-6778-4CDF-9445-64B627FAD597}"/>
          </ac:spMkLst>
        </pc:spChg>
        <pc:spChg chg="mod">
          <ac:chgData name="Aravinthan J" userId="a2d6007ec8888523" providerId="LiveId" clId="{C453F450-3DE1-4664-8B49-861ED4453E16}" dt="2020-11-18T17:29:47.328" v="938" actId="1076"/>
          <ac:spMkLst>
            <pc:docMk/>
            <pc:sldMk cId="2639086086" sldId="274"/>
            <ac:spMk id="25" creationId="{E90868EE-50FD-435B-95E0-9A8C421F0FEC}"/>
          </ac:spMkLst>
        </pc:spChg>
        <pc:spChg chg="mod">
          <ac:chgData name="Aravinthan J" userId="a2d6007ec8888523" providerId="LiveId" clId="{C453F450-3DE1-4664-8B49-861ED4453E16}" dt="2020-11-18T17:27:21.943" v="376" actId="1076"/>
          <ac:spMkLst>
            <pc:docMk/>
            <pc:sldMk cId="2639086086" sldId="274"/>
            <ac:spMk id="29" creationId="{7493A105-8F51-487F-9128-BD815FFA9AC7}"/>
          </ac:spMkLst>
        </pc:spChg>
        <pc:cxnChg chg="mod">
          <ac:chgData name="Aravinthan J" userId="a2d6007ec8888523" providerId="LiveId" clId="{C453F450-3DE1-4664-8B49-861ED4453E16}" dt="2020-11-18T17:50:47.420" v="945" actId="1076"/>
          <ac:cxnSpMkLst>
            <pc:docMk/>
            <pc:sldMk cId="2639086086" sldId="274"/>
            <ac:cxnSpMk id="6" creationId="{118CEAD9-1581-4FD7-BAE5-885411423B95}"/>
          </ac:cxnSpMkLst>
        </pc:cxnChg>
        <pc:cxnChg chg="mod">
          <ac:chgData name="Aravinthan J" userId="a2d6007ec8888523" providerId="LiveId" clId="{C453F450-3DE1-4664-8B49-861ED4453E16}" dt="2020-11-18T17:30:15.236" v="944" actId="14100"/>
          <ac:cxnSpMkLst>
            <pc:docMk/>
            <pc:sldMk cId="2639086086" sldId="274"/>
            <ac:cxnSpMk id="11" creationId="{EF24D99F-85F8-46A6-A18B-94B9C9F71772}"/>
          </ac:cxnSpMkLst>
        </pc:cxnChg>
      </pc:sldChg>
      <pc:sldChg chg="addSp delSp modSp add mod">
        <pc:chgData name="Aravinthan J" userId="a2d6007ec8888523" providerId="LiveId" clId="{C453F450-3DE1-4664-8B49-861ED4453E16}" dt="2020-11-18T18:01:20.508" v="1171" actId="20577"/>
        <pc:sldMkLst>
          <pc:docMk/>
          <pc:sldMk cId="3518096832" sldId="275"/>
        </pc:sldMkLst>
        <pc:spChg chg="mod">
          <ac:chgData name="Aravinthan J" userId="a2d6007ec8888523" providerId="LiveId" clId="{C453F450-3DE1-4664-8B49-861ED4453E16}" dt="2020-11-18T17:57:59.806" v="970" actId="20577"/>
          <ac:spMkLst>
            <pc:docMk/>
            <pc:sldMk cId="3518096832" sldId="275"/>
            <ac:spMk id="2" creationId="{5597A737-123F-427C-9EA6-4A49024F8800}"/>
          </ac:spMkLst>
        </pc:spChg>
        <pc:spChg chg="mod">
          <ac:chgData name="Aravinthan J" userId="a2d6007ec8888523" providerId="LiveId" clId="{C453F450-3DE1-4664-8B49-861ED4453E16}" dt="2020-11-18T17:59:08.613" v="982" actId="6549"/>
          <ac:spMkLst>
            <pc:docMk/>
            <pc:sldMk cId="3518096832" sldId="275"/>
            <ac:spMk id="3" creationId="{8EBF1093-F84C-47D2-945F-FD2A3787FB23}"/>
          </ac:spMkLst>
        </pc:spChg>
        <pc:spChg chg="add mod">
          <ac:chgData name="Aravinthan J" userId="a2d6007ec8888523" providerId="LiveId" clId="{C453F450-3DE1-4664-8B49-861ED4453E16}" dt="2020-11-18T18:01:20.508" v="1171" actId="20577"/>
          <ac:spMkLst>
            <pc:docMk/>
            <pc:sldMk cId="3518096832" sldId="275"/>
            <ac:spMk id="4" creationId="{5C4DFDF5-EE1E-46CD-936F-BFF2136E4224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8" creationId="{B39EEBCE-BCF6-42C6-92A3-2BE4278E2084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10" creationId="{57BA29E5-B376-48FB-BA21-47AFE9CFCC2F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12" creationId="{A9CC27A8-6778-4CDF-9445-64B627FAD597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14" creationId="{B38438BF-A705-4611-96DD-D872ECB8A296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16" creationId="{5303BBCC-5F3A-40DD-B630-ECA6C8711F83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18" creationId="{936CE318-D5B4-4604-A4A3-A71355766A1B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20" creationId="{D471E13C-E989-4CD0-A1AD-7522E347C21A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22" creationId="{3DD4CFB7-46BD-4BA0-80DE-4E6463E97CF7}"/>
          </ac:spMkLst>
        </pc:spChg>
        <pc:spChg chg="del">
          <ac:chgData name="Aravinthan J" userId="a2d6007ec8888523" providerId="LiveId" clId="{C453F450-3DE1-4664-8B49-861ED4453E16}" dt="2020-11-18T17:58:58.940" v="978" actId="478"/>
          <ac:spMkLst>
            <pc:docMk/>
            <pc:sldMk cId="3518096832" sldId="275"/>
            <ac:spMk id="24" creationId="{27A8523F-5AA0-40E5-AA5F-D157099DFC10}"/>
          </ac:spMkLst>
        </pc:spChg>
        <pc:spChg chg="del">
          <ac:chgData name="Aravinthan J" userId="a2d6007ec8888523" providerId="LiveId" clId="{C453F450-3DE1-4664-8B49-861ED4453E16}" dt="2020-11-18T17:59:13.131" v="984" actId="478"/>
          <ac:spMkLst>
            <pc:docMk/>
            <pc:sldMk cId="3518096832" sldId="275"/>
            <ac:spMk id="25" creationId="{E90868EE-50FD-435B-95E0-9A8C421F0FEC}"/>
          </ac:spMkLst>
        </pc:spChg>
        <pc:spChg chg="del">
          <ac:chgData name="Aravinthan J" userId="a2d6007ec8888523" providerId="LiveId" clId="{C453F450-3DE1-4664-8B49-861ED4453E16}" dt="2020-11-18T17:59:10.732" v="983" actId="478"/>
          <ac:spMkLst>
            <pc:docMk/>
            <pc:sldMk cId="3518096832" sldId="275"/>
            <ac:spMk id="29" creationId="{7493A105-8F51-487F-9128-BD815FFA9AC7}"/>
          </ac:spMkLst>
        </pc:spChg>
        <pc:cxnChg chg="del">
          <ac:chgData name="Aravinthan J" userId="a2d6007ec8888523" providerId="LiveId" clId="{C453F450-3DE1-4664-8B49-861ED4453E16}" dt="2020-11-18T17:58:32.582" v="977" actId="478"/>
          <ac:cxnSpMkLst>
            <pc:docMk/>
            <pc:sldMk cId="3518096832" sldId="275"/>
            <ac:cxnSpMk id="5" creationId="{D97CEF9B-EACA-42C5-8A2F-B29FBED26660}"/>
          </ac:cxnSpMkLst>
        </pc:cxnChg>
        <pc:cxnChg chg="del">
          <ac:chgData name="Aravinthan J" userId="a2d6007ec8888523" providerId="LiveId" clId="{C453F450-3DE1-4664-8B49-861ED4453E16}" dt="2020-11-18T17:59:01.876" v="979" actId="478"/>
          <ac:cxnSpMkLst>
            <pc:docMk/>
            <pc:sldMk cId="3518096832" sldId="275"/>
            <ac:cxnSpMk id="6" creationId="{118CEAD9-1581-4FD7-BAE5-885411423B95}"/>
          </ac:cxnSpMkLst>
        </pc:cxnChg>
        <pc:cxnChg chg="del">
          <ac:chgData name="Aravinthan J" userId="a2d6007ec8888523" providerId="LiveId" clId="{C453F450-3DE1-4664-8B49-861ED4453E16}" dt="2020-11-18T17:59:15.269" v="985" actId="478"/>
          <ac:cxnSpMkLst>
            <pc:docMk/>
            <pc:sldMk cId="3518096832" sldId="275"/>
            <ac:cxnSpMk id="7" creationId="{3D30A92C-D8C9-4128-9595-E6FF12B299B4}"/>
          </ac:cxnSpMkLst>
        </pc:cxnChg>
        <pc:cxnChg chg="del">
          <ac:chgData name="Aravinthan J" userId="a2d6007ec8888523" providerId="LiveId" clId="{C453F450-3DE1-4664-8B49-861ED4453E16}" dt="2020-11-18T17:58:58.940" v="978" actId="478"/>
          <ac:cxnSpMkLst>
            <pc:docMk/>
            <pc:sldMk cId="3518096832" sldId="275"/>
            <ac:cxnSpMk id="11" creationId="{EF24D99F-85F8-46A6-A18B-94B9C9F71772}"/>
          </ac:cxnSpMkLst>
        </pc:cxnChg>
      </pc:sldChg>
      <pc:sldChg chg="add ord">
        <pc:chgData name="Aravinthan J" userId="a2d6007ec8888523" providerId="LiveId" clId="{C453F450-3DE1-4664-8B49-861ED4453E16}" dt="2020-11-18T18:02:46.752" v="1176"/>
        <pc:sldMkLst>
          <pc:docMk/>
          <pc:sldMk cId="1065577834" sldId="276"/>
        </pc:sldMkLst>
      </pc:sldChg>
      <pc:sldChg chg="add">
        <pc:chgData name="Aravinthan J" userId="a2d6007ec8888523" providerId="LiveId" clId="{C453F450-3DE1-4664-8B49-861ED4453E16}" dt="2020-11-19T04:54:54.128" v="1293"/>
        <pc:sldMkLst>
          <pc:docMk/>
          <pc:sldMk cId="1002719911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4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95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71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0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7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902F-260B-4FE3-8CA4-3C44367E5C8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7A7504-7781-4235-81B9-BD6EFAE06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bs.gov.au/websitedbs/a3121120.nsf/home/statistical+language+-+what+is+a+pop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gSiE75Yg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novia.com/en/lessons/determining-the-optimal-number-of-clusters-3-must-know-metho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DDCB-501B-4E82-AC58-8BE252AD2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F74D-E822-4528-80DE-A6E5536E0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FF1B-13B0-46AD-88A1-8B98F244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7F9A18-4A0B-4B63-99D9-F3604BC4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917" y="2160588"/>
            <a:ext cx="413220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F36C-D8C4-4C0A-8D73-3358C5F2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E752-B8F6-44AA-897F-905E3B4E0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attempts to group individuals in a </a:t>
            </a:r>
            <a:r>
              <a:rPr lang="en-US" u="sng" dirty="0">
                <a:hlinkClick r:id="rId2"/>
              </a:rPr>
              <a:t>population</a:t>
            </a:r>
            <a:r>
              <a:rPr lang="en-US" dirty="0"/>
              <a:t> together by similarity</a:t>
            </a:r>
          </a:p>
          <a:p>
            <a:r>
              <a:rPr lang="en-US" dirty="0"/>
              <a:t>centroid based clustering algorithm — K-means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lustering in k means">
            <a:extLst>
              <a:ext uri="{FF2B5EF4-FFF2-40B4-BE49-F238E27FC236}">
                <a16:creationId xmlns:a16="http://schemas.microsoft.com/office/drawing/2014/main" id="{8A75CF37-56B8-4A5A-8280-FD09805686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91" y="3231488"/>
            <a:ext cx="3062796" cy="280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ove centroid step in K means algorithim">
            <a:extLst>
              <a:ext uri="{FF2B5EF4-FFF2-40B4-BE49-F238E27FC236}">
                <a16:creationId xmlns:a16="http://schemas.microsoft.com/office/drawing/2014/main" id="{1D37C7A6-50A0-41DA-8D59-741C8DC16D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60" y="3231487"/>
            <a:ext cx="2809875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257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776-B510-4A74-855F-0163B10C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2F95-CE2E-409E-A7E8-E98A3673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To run a k-means algorithm, </a:t>
            </a:r>
          </a:p>
          <a:p>
            <a:r>
              <a:rPr lang="en-US" dirty="0"/>
              <a:t>you have to randomly initialize three points called the cluster centroids</a:t>
            </a:r>
          </a:p>
          <a:p>
            <a:r>
              <a:rPr lang="en-US" dirty="0"/>
              <a:t>I have three cluster centroids, because I want to group my data into three clusters. </a:t>
            </a:r>
          </a:p>
          <a:p>
            <a:r>
              <a:rPr lang="en-US" dirty="0"/>
              <a:t>K-means is an </a:t>
            </a:r>
            <a:r>
              <a:rPr lang="en-US" u="sng" dirty="0">
                <a:hlinkClick r:id="rId2"/>
              </a:rPr>
              <a:t>iterative algorithm</a:t>
            </a:r>
            <a:r>
              <a:rPr lang="en-US" dirty="0"/>
              <a:t> and it does two steps: </a:t>
            </a:r>
          </a:p>
          <a:p>
            <a:pPr marL="0" indent="0">
              <a:buNone/>
            </a:pPr>
            <a:r>
              <a:rPr lang="en-US" dirty="0"/>
              <a:t>1. Cluster assignment step 2. Move centroid step.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2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FBE4-412B-4D24-BF72-4D1B4D45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B1A6-442F-413B-8FBD-3EE70900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Cluster assignment step, the algorithm goes through each of the data points and depending on which cluster is closer</a:t>
            </a:r>
          </a:p>
          <a:p>
            <a:r>
              <a:rPr lang="en-US" dirty="0"/>
              <a:t>whether the red cluster centroid or the</a:t>
            </a:r>
          </a:p>
          <a:p>
            <a:pPr marL="0" indent="0">
              <a:buNone/>
            </a:pPr>
            <a:r>
              <a:rPr lang="en-US" dirty="0"/>
              <a:t>blue cluster centroid or the green; </a:t>
            </a:r>
          </a:p>
          <a:p>
            <a:r>
              <a:rPr lang="en-US" dirty="0"/>
              <a:t>It assigns the data points to one of the</a:t>
            </a:r>
          </a:p>
          <a:p>
            <a:pPr marL="0" indent="0">
              <a:buNone/>
            </a:pPr>
            <a:r>
              <a:rPr lang="en-US" dirty="0"/>
              <a:t> three cluster centroids.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Move centroid step in K means algorithim">
            <a:extLst>
              <a:ext uri="{FF2B5EF4-FFF2-40B4-BE49-F238E27FC236}">
                <a16:creationId xmlns:a16="http://schemas.microsoft.com/office/drawing/2014/main" id="{94F4E07E-144E-48BE-8682-110D35A27E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79" y="2956279"/>
            <a:ext cx="2809875" cy="28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88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CCC1-C5E3-4766-BDD5-3545EB0C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4807-3B17-436D-8DD4-9505E41AC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Centroid step,</a:t>
            </a:r>
          </a:p>
          <a:p>
            <a:r>
              <a:rPr lang="en-US" dirty="0"/>
              <a:t> K-means moves the centroids to the average of the points in a cluster</a:t>
            </a:r>
          </a:p>
          <a:p>
            <a:r>
              <a:rPr lang="en-US" dirty="0"/>
              <a:t>the algorithm calculates the average of all the points in a cluster and moves the centroid to that average location</a:t>
            </a:r>
          </a:p>
          <a:p>
            <a:r>
              <a:rPr lang="en-US" dirty="0"/>
              <a:t>This process is repeated until there is no change in the clusters </a:t>
            </a:r>
          </a:p>
          <a:p>
            <a:r>
              <a:rPr lang="en-US" dirty="0"/>
              <a:t>K is chosen randomly or by giving specific initial starting points by the user.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1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21BF-B2F3-4A3C-905C-9A47288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K?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05720C-B582-4227-98DB-88C95B21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0891"/>
            <a:ext cx="8596312" cy="34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7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5895-C1DA-4EE6-9C99-ADA3BAD7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9139A4-60BA-46B1-881C-DE4A3634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05796"/>
            <a:ext cx="8596312" cy="359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2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B581-AE4C-4919-8770-464B0045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D1BA2-9D8A-4805-B8B5-6EC65821F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44301"/>
            <a:ext cx="8596312" cy="35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4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- </a:t>
            </a:r>
            <a:r>
              <a:rPr lang="en-US" dirty="0" err="1"/>
              <a:t>Scaler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4206" y="3063081"/>
            <a:ext cx="61436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divides larger tables to smaller tables and links them using relationships.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737-123F-427C-9EA6-4A4902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093-F84C-47D2-945F-FD2A3787FB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IN" dirty="0"/>
              <a:t>Algorithm</a:t>
            </a:r>
          </a:p>
          <a:p>
            <a:r>
              <a:rPr lang="en-IN" dirty="0"/>
              <a:t>Metrics       ( </a:t>
            </a:r>
            <a:r>
              <a:rPr lang="en-IN" dirty="0" err="1"/>
              <a:t>Elucidian</a:t>
            </a:r>
            <a:r>
              <a:rPr lang="en-IN" dirty="0"/>
              <a:t> / </a:t>
            </a:r>
            <a:r>
              <a:rPr lang="en-IN" dirty="0" err="1"/>
              <a:t>Manhatan</a:t>
            </a:r>
            <a:r>
              <a:rPr lang="en-IN" dirty="0"/>
              <a:t>)</a:t>
            </a:r>
          </a:p>
          <a:p>
            <a:r>
              <a:rPr lang="en-IN" dirty="0"/>
              <a:t>Elbow method for selecting K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52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61419" y="2663031"/>
            <a:ext cx="50292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hlinkClick r:id="rId2"/>
              </a:rPr>
              <a:t>Average silhouette method</a:t>
            </a:r>
            <a:endParaRPr lang="en-IN" dirty="0"/>
          </a:p>
          <a:p>
            <a:pPr fontAlgn="base"/>
            <a:r>
              <a:rPr lang="en-IN" dirty="0">
                <a:hlinkClick r:id="rId2"/>
              </a:rPr>
              <a:t>Gap statistic method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737-123F-427C-9EA6-4A4902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093-F84C-47D2-945F-FD2A3787FB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2,5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(2,3)</a:t>
            </a:r>
          </a:p>
          <a:p>
            <a:pPr marL="0" indent="0">
              <a:buNone/>
            </a:pPr>
            <a:r>
              <a:rPr lang="en-IN" dirty="0"/>
              <a:t> (2,3)</a:t>
            </a:r>
          </a:p>
          <a:p>
            <a:pPr marL="0" indent="0">
              <a:buNone/>
            </a:pPr>
            <a:r>
              <a:rPr lang="en-IN" dirty="0"/>
              <a:t>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7CEF9B-EACA-42C5-8A2F-B29FBED26660}"/>
              </a:ext>
            </a:extLst>
          </p:cNvPr>
          <p:cNvCxnSpPr/>
          <p:nvPr/>
        </p:nvCxnSpPr>
        <p:spPr>
          <a:xfrm>
            <a:off x="1554480" y="237744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30A92C-D8C9-4128-9595-E6FF12B299B4}"/>
              </a:ext>
            </a:extLst>
          </p:cNvPr>
          <p:cNvCxnSpPr/>
          <p:nvPr/>
        </p:nvCxnSpPr>
        <p:spPr>
          <a:xfrm>
            <a:off x="1554480" y="5638800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39EEBCE-BCF6-42C6-92A3-2BE4278E2084}"/>
              </a:ext>
            </a:extLst>
          </p:cNvPr>
          <p:cNvSpPr/>
          <p:nvPr/>
        </p:nvSpPr>
        <p:spPr>
          <a:xfrm>
            <a:off x="2152231" y="4738052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7BA29E5-B376-48FB-BA21-47AFE9CFCC2F}"/>
              </a:ext>
            </a:extLst>
          </p:cNvPr>
          <p:cNvSpPr/>
          <p:nvPr/>
        </p:nvSpPr>
        <p:spPr>
          <a:xfrm>
            <a:off x="2237192" y="336558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9CC27A8-6778-4CDF-9445-64B627FAD597}"/>
              </a:ext>
            </a:extLst>
          </p:cNvPr>
          <p:cNvSpPr/>
          <p:nvPr/>
        </p:nvSpPr>
        <p:spPr>
          <a:xfrm>
            <a:off x="3124973" y="4804596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38438BF-A705-4611-96DD-D872ECB8A296}"/>
              </a:ext>
            </a:extLst>
          </p:cNvPr>
          <p:cNvSpPr/>
          <p:nvPr/>
        </p:nvSpPr>
        <p:spPr>
          <a:xfrm>
            <a:off x="3113116" y="308438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03BBCC-5F3A-40DD-B630-ECA6C8711F83}"/>
              </a:ext>
            </a:extLst>
          </p:cNvPr>
          <p:cNvSpPr/>
          <p:nvPr/>
        </p:nvSpPr>
        <p:spPr>
          <a:xfrm>
            <a:off x="4499087" y="278447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36CE318-D5B4-4604-A4A3-A71355766A1B}"/>
              </a:ext>
            </a:extLst>
          </p:cNvPr>
          <p:cNvSpPr/>
          <p:nvPr/>
        </p:nvSpPr>
        <p:spPr>
          <a:xfrm>
            <a:off x="4667953" y="4319524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471E13C-E989-4CD0-A1AD-7522E347C21A}"/>
              </a:ext>
            </a:extLst>
          </p:cNvPr>
          <p:cNvSpPr/>
          <p:nvPr/>
        </p:nvSpPr>
        <p:spPr>
          <a:xfrm>
            <a:off x="3730822" y="2665108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D4CFB7-46BD-4BA0-80DE-4E6463E97CF7}"/>
              </a:ext>
            </a:extLst>
          </p:cNvPr>
          <p:cNvSpPr/>
          <p:nvPr/>
        </p:nvSpPr>
        <p:spPr>
          <a:xfrm>
            <a:off x="5375154" y="4600762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7A8523F-5AA0-40E5-AA5F-D157099DFC10}"/>
              </a:ext>
            </a:extLst>
          </p:cNvPr>
          <p:cNvSpPr/>
          <p:nvPr/>
        </p:nvSpPr>
        <p:spPr>
          <a:xfrm>
            <a:off x="5948941" y="3984244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0868EE-50FD-435B-95E0-9A8C421F0FEC}"/>
              </a:ext>
            </a:extLst>
          </p:cNvPr>
          <p:cNvSpPr/>
          <p:nvPr/>
        </p:nvSpPr>
        <p:spPr>
          <a:xfrm>
            <a:off x="3945757" y="4319523"/>
            <a:ext cx="368077" cy="3010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2CC75-52C5-492E-86ED-095846FF13E6}"/>
              </a:ext>
            </a:extLst>
          </p:cNvPr>
          <p:cNvCxnSpPr>
            <a:stCxn id="25" idx="2"/>
          </p:cNvCxnSpPr>
          <p:nvPr/>
        </p:nvCxnSpPr>
        <p:spPr>
          <a:xfrm flipH="1" flipV="1">
            <a:off x="2431627" y="3984244"/>
            <a:ext cx="1514130" cy="48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0AC43B-CC14-4491-9883-A4B280986007}"/>
              </a:ext>
            </a:extLst>
          </p:cNvPr>
          <p:cNvCxnSpPr>
            <a:stCxn id="25" idx="6"/>
          </p:cNvCxnSpPr>
          <p:nvPr/>
        </p:nvCxnSpPr>
        <p:spPr>
          <a:xfrm flipH="1" flipV="1">
            <a:off x="3404369" y="3700859"/>
            <a:ext cx="909465" cy="76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0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737-123F-427C-9EA6-4A4902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093-F84C-47D2-945F-FD2A3787FB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7CEF9B-EACA-42C5-8A2F-B29FBED26660}"/>
              </a:ext>
            </a:extLst>
          </p:cNvPr>
          <p:cNvCxnSpPr/>
          <p:nvPr/>
        </p:nvCxnSpPr>
        <p:spPr>
          <a:xfrm>
            <a:off x="1554480" y="237744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30A92C-D8C9-4128-9595-E6FF12B299B4}"/>
              </a:ext>
            </a:extLst>
          </p:cNvPr>
          <p:cNvCxnSpPr/>
          <p:nvPr/>
        </p:nvCxnSpPr>
        <p:spPr>
          <a:xfrm>
            <a:off x="1554480" y="5638800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39EEBCE-BCF6-42C6-92A3-2BE4278E2084}"/>
              </a:ext>
            </a:extLst>
          </p:cNvPr>
          <p:cNvSpPr/>
          <p:nvPr/>
        </p:nvSpPr>
        <p:spPr>
          <a:xfrm>
            <a:off x="2152231" y="4738052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7BA29E5-B376-48FB-BA21-47AFE9CFCC2F}"/>
              </a:ext>
            </a:extLst>
          </p:cNvPr>
          <p:cNvSpPr/>
          <p:nvPr/>
        </p:nvSpPr>
        <p:spPr>
          <a:xfrm>
            <a:off x="2237192" y="336558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9CC27A8-6778-4CDF-9445-64B627FAD597}"/>
              </a:ext>
            </a:extLst>
          </p:cNvPr>
          <p:cNvSpPr/>
          <p:nvPr/>
        </p:nvSpPr>
        <p:spPr>
          <a:xfrm>
            <a:off x="3124973" y="4804596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38438BF-A705-4611-96DD-D872ECB8A296}"/>
              </a:ext>
            </a:extLst>
          </p:cNvPr>
          <p:cNvSpPr/>
          <p:nvPr/>
        </p:nvSpPr>
        <p:spPr>
          <a:xfrm>
            <a:off x="3113116" y="308438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03BBCC-5F3A-40DD-B630-ECA6C8711F83}"/>
              </a:ext>
            </a:extLst>
          </p:cNvPr>
          <p:cNvSpPr/>
          <p:nvPr/>
        </p:nvSpPr>
        <p:spPr>
          <a:xfrm>
            <a:off x="4499087" y="278447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36CE318-D5B4-4604-A4A3-A71355766A1B}"/>
              </a:ext>
            </a:extLst>
          </p:cNvPr>
          <p:cNvSpPr/>
          <p:nvPr/>
        </p:nvSpPr>
        <p:spPr>
          <a:xfrm>
            <a:off x="4667953" y="4319524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471E13C-E989-4CD0-A1AD-7522E347C21A}"/>
              </a:ext>
            </a:extLst>
          </p:cNvPr>
          <p:cNvSpPr/>
          <p:nvPr/>
        </p:nvSpPr>
        <p:spPr>
          <a:xfrm>
            <a:off x="3730822" y="2665108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D4CFB7-46BD-4BA0-80DE-4E6463E97CF7}"/>
              </a:ext>
            </a:extLst>
          </p:cNvPr>
          <p:cNvSpPr/>
          <p:nvPr/>
        </p:nvSpPr>
        <p:spPr>
          <a:xfrm>
            <a:off x="5375154" y="4600762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7A8523F-5AA0-40E5-AA5F-D157099DFC10}"/>
              </a:ext>
            </a:extLst>
          </p:cNvPr>
          <p:cNvSpPr/>
          <p:nvPr/>
        </p:nvSpPr>
        <p:spPr>
          <a:xfrm>
            <a:off x="5948941" y="3984244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0868EE-50FD-435B-95E0-9A8C421F0FEC}"/>
              </a:ext>
            </a:extLst>
          </p:cNvPr>
          <p:cNvSpPr/>
          <p:nvPr/>
        </p:nvSpPr>
        <p:spPr>
          <a:xfrm>
            <a:off x="3695238" y="3522333"/>
            <a:ext cx="368077" cy="3010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93A105-8F51-487F-9128-BD815FFA9AC7}"/>
              </a:ext>
            </a:extLst>
          </p:cNvPr>
          <p:cNvSpPr/>
          <p:nvPr/>
        </p:nvSpPr>
        <p:spPr>
          <a:xfrm>
            <a:off x="4405562" y="5085709"/>
            <a:ext cx="368077" cy="3010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8CEAD9-1581-4FD7-BAE5-885411423B95}"/>
              </a:ext>
            </a:extLst>
          </p:cNvPr>
          <p:cNvCxnSpPr>
            <a:stCxn id="25" idx="5"/>
            <a:endCxn id="29" idx="3"/>
          </p:cNvCxnSpPr>
          <p:nvPr/>
        </p:nvCxnSpPr>
        <p:spPr>
          <a:xfrm>
            <a:off x="4009411" y="3779304"/>
            <a:ext cx="450055" cy="1563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24D99F-85F8-46A6-A18B-94B9C9F71772}"/>
              </a:ext>
            </a:extLst>
          </p:cNvPr>
          <p:cNvCxnSpPr/>
          <p:nvPr/>
        </p:nvCxnSpPr>
        <p:spPr>
          <a:xfrm flipV="1">
            <a:off x="2605013" y="3236805"/>
            <a:ext cx="5171440" cy="1653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71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737-123F-427C-9EA6-4A4902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093-F84C-47D2-945F-FD2A3787FB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Mean of First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group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Mean2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7CEF9B-EACA-42C5-8A2F-B29FBED26660}"/>
              </a:ext>
            </a:extLst>
          </p:cNvPr>
          <p:cNvCxnSpPr/>
          <p:nvPr/>
        </p:nvCxnSpPr>
        <p:spPr>
          <a:xfrm>
            <a:off x="1554480" y="237744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30A92C-D8C9-4128-9595-E6FF12B299B4}"/>
              </a:ext>
            </a:extLst>
          </p:cNvPr>
          <p:cNvCxnSpPr/>
          <p:nvPr/>
        </p:nvCxnSpPr>
        <p:spPr>
          <a:xfrm>
            <a:off x="1554480" y="5638800"/>
            <a:ext cx="431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39EEBCE-BCF6-42C6-92A3-2BE4278E2084}"/>
              </a:ext>
            </a:extLst>
          </p:cNvPr>
          <p:cNvSpPr/>
          <p:nvPr/>
        </p:nvSpPr>
        <p:spPr>
          <a:xfrm>
            <a:off x="2516588" y="4527331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7BA29E5-B376-48FB-BA21-47AFE9CFCC2F}"/>
              </a:ext>
            </a:extLst>
          </p:cNvPr>
          <p:cNvSpPr/>
          <p:nvPr/>
        </p:nvSpPr>
        <p:spPr>
          <a:xfrm>
            <a:off x="2237192" y="336558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9CC27A8-6778-4CDF-9445-64B627FAD597}"/>
              </a:ext>
            </a:extLst>
          </p:cNvPr>
          <p:cNvSpPr/>
          <p:nvPr/>
        </p:nvSpPr>
        <p:spPr>
          <a:xfrm>
            <a:off x="3286948" y="4555197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B38438BF-A705-4611-96DD-D872ECB8A296}"/>
              </a:ext>
            </a:extLst>
          </p:cNvPr>
          <p:cNvSpPr/>
          <p:nvPr/>
        </p:nvSpPr>
        <p:spPr>
          <a:xfrm>
            <a:off x="3113116" y="308438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303BBCC-5F3A-40DD-B630-ECA6C8711F83}"/>
              </a:ext>
            </a:extLst>
          </p:cNvPr>
          <p:cNvSpPr/>
          <p:nvPr/>
        </p:nvSpPr>
        <p:spPr>
          <a:xfrm>
            <a:off x="4499087" y="2784470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36CE318-D5B4-4604-A4A3-A71355766A1B}"/>
              </a:ext>
            </a:extLst>
          </p:cNvPr>
          <p:cNvSpPr/>
          <p:nvPr/>
        </p:nvSpPr>
        <p:spPr>
          <a:xfrm>
            <a:off x="4667953" y="4319524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471E13C-E989-4CD0-A1AD-7522E347C21A}"/>
              </a:ext>
            </a:extLst>
          </p:cNvPr>
          <p:cNvSpPr/>
          <p:nvPr/>
        </p:nvSpPr>
        <p:spPr>
          <a:xfrm>
            <a:off x="3730822" y="2665108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3DD4CFB7-46BD-4BA0-80DE-4E6463E97CF7}"/>
              </a:ext>
            </a:extLst>
          </p:cNvPr>
          <p:cNvSpPr/>
          <p:nvPr/>
        </p:nvSpPr>
        <p:spPr>
          <a:xfrm>
            <a:off x="5375154" y="4600762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7A8523F-5AA0-40E5-AA5F-D157099DFC10}"/>
              </a:ext>
            </a:extLst>
          </p:cNvPr>
          <p:cNvSpPr/>
          <p:nvPr/>
        </p:nvSpPr>
        <p:spPr>
          <a:xfrm>
            <a:off x="5948941" y="3984244"/>
            <a:ext cx="558792" cy="67055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0868EE-50FD-435B-95E0-9A8C421F0FEC}"/>
              </a:ext>
            </a:extLst>
          </p:cNvPr>
          <p:cNvSpPr/>
          <p:nvPr/>
        </p:nvSpPr>
        <p:spPr>
          <a:xfrm>
            <a:off x="5459872" y="2759707"/>
            <a:ext cx="368077" cy="3010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93A105-8F51-487F-9128-BD815FFA9AC7}"/>
              </a:ext>
            </a:extLst>
          </p:cNvPr>
          <p:cNvSpPr/>
          <p:nvPr/>
        </p:nvSpPr>
        <p:spPr>
          <a:xfrm>
            <a:off x="4010218" y="5105388"/>
            <a:ext cx="368077" cy="30106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8CEAD9-1581-4FD7-BAE5-885411423B95}"/>
              </a:ext>
            </a:extLst>
          </p:cNvPr>
          <p:cNvCxnSpPr>
            <a:cxnSpLocks/>
          </p:cNvCxnSpPr>
          <p:nvPr/>
        </p:nvCxnSpPr>
        <p:spPr>
          <a:xfrm flipH="1">
            <a:off x="4082632" y="2863298"/>
            <a:ext cx="1709923" cy="23456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24D99F-85F8-46A6-A18B-94B9C9F71772}"/>
              </a:ext>
            </a:extLst>
          </p:cNvPr>
          <p:cNvCxnSpPr>
            <a:cxnSpLocks/>
          </p:cNvCxnSpPr>
          <p:nvPr/>
        </p:nvCxnSpPr>
        <p:spPr>
          <a:xfrm flipV="1">
            <a:off x="2516588" y="3514485"/>
            <a:ext cx="5469172" cy="856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08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737-123F-427C-9EA6-4A4902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093-F84C-47D2-945F-FD2A3787FB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IN" dirty="0"/>
              <a:t>Steps</a:t>
            </a:r>
          </a:p>
          <a:p>
            <a:pPr>
              <a:buFont typeface="+mj-lt"/>
              <a:buAutoNum type="arabicPeriod"/>
            </a:pPr>
            <a:r>
              <a:rPr lang="en-IN" dirty="0"/>
              <a:t>K value  - K is two centroids </a:t>
            </a:r>
          </a:p>
          <a:p>
            <a:pPr>
              <a:buFont typeface="+mj-lt"/>
              <a:buAutoNum type="arabicPeriod"/>
            </a:pPr>
            <a:r>
              <a:rPr lang="en-IN" dirty="0"/>
              <a:t>Initialize the centroids randomly </a:t>
            </a:r>
          </a:p>
          <a:p>
            <a:pPr>
              <a:buFont typeface="+mj-lt"/>
              <a:buAutoNum type="arabicPeriod"/>
            </a:pPr>
            <a:r>
              <a:rPr lang="en-IN" dirty="0"/>
              <a:t>Sum the group and find mean 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57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737-123F-427C-9EA6-4A4902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 – USING ELBOW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093-F84C-47D2-945F-FD2A3787FB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522361-EA1C-4DAB-BFDA-396507D10D10}"/>
              </a:ext>
            </a:extLst>
          </p:cNvPr>
          <p:cNvCxnSpPr/>
          <p:nvPr/>
        </p:nvCxnSpPr>
        <p:spPr>
          <a:xfrm>
            <a:off x="2296160" y="2499360"/>
            <a:ext cx="0" cy="284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2C501-B4E4-493D-9652-853BC7AE64C9}"/>
              </a:ext>
            </a:extLst>
          </p:cNvPr>
          <p:cNvCxnSpPr/>
          <p:nvPr/>
        </p:nvCxnSpPr>
        <p:spPr>
          <a:xfrm>
            <a:off x="2286000" y="536448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9D2935-9C9B-44DA-9D83-2F267CE1CD9F}"/>
              </a:ext>
            </a:extLst>
          </p:cNvPr>
          <p:cNvSpPr txBox="1"/>
          <p:nvPr/>
        </p:nvSpPr>
        <p:spPr>
          <a:xfrm>
            <a:off x="2448560" y="5720080"/>
            <a:ext cx="45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1      2       3        4          5          6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E9989D-39F2-41D6-A117-75E6FF9620FC}"/>
              </a:ext>
            </a:extLst>
          </p:cNvPr>
          <p:cNvCxnSpPr/>
          <p:nvPr/>
        </p:nvCxnSpPr>
        <p:spPr>
          <a:xfrm>
            <a:off x="2611120" y="2926080"/>
            <a:ext cx="924560" cy="1794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96BE61-9831-48F6-BE92-EB31AF9E1931}"/>
              </a:ext>
            </a:extLst>
          </p:cNvPr>
          <p:cNvCxnSpPr/>
          <p:nvPr/>
        </p:nvCxnSpPr>
        <p:spPr>
          <a:xfrm>
            <a:off x="3535680" y="4720562"/>
            <a:ext cx="3322320" cy="13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EEF7BD-45FC-4BEA-8B97-072D5929E9F1}"/>
              </a:ext>
            </a:extLst>
          </p:cNvPr>
          <p:cNvSpPr txBox="1"/>
          <p:nvPr/>
        </p:nvSpPr>
        <p:spPr>
          <a:xfrm>
            <a:off x="1259840" y="2804160"/>
            <a:ext cx="629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</a:t>
            </a:r>
          </a:p>
          <a:p>
            <a:endParaRPr lang="en-IN" dirty="0"/>
          </a:p>
          <a:p>
            <a:r>
              <a:rPr lang="en-IN" dirty="0"/>
              <a:t>40</a:t>
            </a:r>
          </a:p>
          <a:p>
            <a:endParaRPr lang="en-IN" dirty="0"/>
          </a:p>
          <a:p>
            <a:r>
              <a:rPr lang="en-IN" dirty="0"/>
              <a:t>30</a:t>
            </a:r>
          </a:p>
          <a:p>
            <a:endParaRPr lang="en-IN" dirty="0"/>
          </a:p>
          <a:p>
            <a:r>
              <a:rPr lang="en-IN" dirty="0"/>
              <a:t>20</a:t>
            </a:r>
          </a:p>
          <a:p>
            <a:endParaRPr lang="en-IN" dirty="0"/>
          </a:p>
          <a:p>
            <a:r>
              <a:rPr lang="en-IN" dirty="0"/>
              <a:t>10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00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A737-123F-427C-9EA6-4A49024F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1093-F84C-47D2-945F-FD2A3787FB2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DFDF5-EE1E-46CD-936F-BFF2136E4224}"/>
              </a:ext>
            </a:extLst>
          </p:cNvPr>
          <p:cNvSpPr txBox="1"/>
          <p:nvPr/>
        </p:nvSpPr>
        <p:spPr>
          <a:xfrm>
            <a:off x="1991360" y="2712720"/>
            <a:ext cx="694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n          2</a:t>
            </a:r>
          </a:p>
          <a:p>
            <a:r>
              <a:rPr lang="en-IN" dirty="0"/>
              <a:t>Within Cluster Sum of Square =   E (</a:t>
            </a:r>
            <a:r>
              <a:rPr lang="en-IN" dirty="0" err="1"/>
              <a:t>ci+xi</a:t>
            </a:r>
            <a:r>
              <a:rPr lang="en-IN" dirty="0"/>
              <a:t>)</a:t>
            </a:r>
          </a:p>
          <a:p>
            <a:r>
              <a:rPr lang="en-IN" dirty="0"/>
              <a:t>                                                  </a:t>
            </a:r>
            <a:r>
              <a:rPr lang="en-IN" dirty="0" err="1"/>
              <a:t>i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9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097E-F2CD-4772-97F8-06776C96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516DA2-C2CC-4571-9A55-775109522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13292"/>
            <a:ext cx="8596312" cy="37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365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334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CLUSTERING</vt:lpstr>
      <vt:lpstr>KMEANS CLUSTERING</vt:lpstr>
      <vt:lpstr>KMEANS CLUSTERING</vt:lpstr>
      <vt:lpstr>KMEANS CLUSTERING</vt:lpstr>
      <vt:lpstr>KMEANS CLUSTERING</vt:lpstr>
      <vt:lpstr>KMEANS CLUSTERING</vt:lpstr>
      <vt:lpstr>K – USING ELBOW METHOD</vt:lpstr>
      <vt:lpstr>K VALUE</vt:lpstr>
      <vt:lpstr>Clustering</vt:lpstr>
      <vt:lpstr>Clustering</vt:lpstr>
      <vt:lpstr>Clustering</vt:lpstr>
      <vt:lpstr>K Means</vt:lpstr>
      <vt:lpstr>Cluster Assignment </vt:lpstr>
      <vt:lpstr>Centroid Movement</vt:lpstr>
      <vt:lpstr>How to determine K?</vt:lpstr>
      <vt:lpstr>Consulting Project</vt:lpstr>
      <vt:lpstr>PowerPoint Presentation</vt:lpstr>
      <vt:lpstr>Normalization - Scaler</vt:lpstr>
      <vt:lpstr>Normalization</vt:lpstr>
      <vt:lpstr>Elbow Method</vt:lpstr>
      <vt:lpstr>Other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Jayabal, Aravinthan</dc:creator>
  <cp:lastModifiedBy>Aravinthan J</cp:lastModifiedBy>
  <cp:revision>17</cp:revision>
  <dcterms:created xsi:type="dcterms:W3CDTF">2018-12-19T05:24:01Z</dcterms:created>
  <dcterms:modified xsi:type="dcterms:W3CDTF">2020-11-19T06:04:27Z</dcterms:modified>
</cp:coreProperties>
</file>