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0" autoAdjust="0"/>
    <p:restoredTop sz="94660"/>
  </p:normalViewPr>
  <p:slideViewPr>
    <p:cSldViewPr>
      <p:cViewPr>
        <p:scale>
          <a:sx n="70" d="100"/>
          <a:sy n="70" d="100"/>
        </p:scale>
        <p:origin x="-106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57885-3059-4A6A-99C6-4182610B188C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0F177-D72D-4AE4-B48D-0E33A66F0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029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81E30-6592-4C09-B86C-1CBA5D9D2B2F}" type="datetimeFigureOut">
              <a:rPr lang="en-IN" smtClean="0"/>
              <a:t>26-03-2023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6B733-2C3E-41D7-9EED-993DB28318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36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86B733-2C3E-41D7-9EED-993DB283184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786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348A-BF5A-46C1-8BE4-15C9B939D819}" type="datetime1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4B82-E261-4178-BA44-92E6DDB93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32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EEA5-F63F-42E2-81D6-7BD07E4EAEE3}" type="datetime1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4B82-E261-4178-BA44-92E6DDB93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54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2834-3D4E-424B-A641-26A33D4D16E7}" type="datetime1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4B82-E261-4178-BA44-92E6DDB93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72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A9033-0215-49D6-81AD-D78DA6C0488A}" type="datetime1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4B82-E261-4178-BA44-92E6DDB93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13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21D1-D4A4-4F8C-AC7F-8956107956E8}" type="datetime1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4B82-E261-4178-BA44-92E6DDB93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0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D8ACD-54BF-4169-8954-452C196A6BAF}" type="datetime1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4B82-E261-4178-BA44-92E6DDB93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22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5A23-0D8E-4A19-97FF-6982BFFD8157}" type="datetime1">
              <a:rPr lang="en-IN" smtClean="0"/>
              <a:t>26-03-2023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4B82-E261-4178-BA44-92E6DDB93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80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7654-9863-468E-BB03-A67DD1A35569}" type="datetime1">
              <a:rPr lang="en-IN" smtClean="0"/>
              <a:t>26-03-2023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4B82-E261-4178-BA44-92E6DDB93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2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CFD02-45BD-41AD-A0C0-7DCE13BF1B03}" type="datetime1">
              <a:rPr lang="en-IN" smtClean="0"/>
              <a:t>26-03-2023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4B82-E261-4178-BA44-92E6DDB93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32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3791-19F7-44AC-B209-F31221190F9D}" type="datetime1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4B82-E261-4178-BA44-92E6DDB93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66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4559-D0A4-4533-B48D-E0AC50662E56}" type="datetime1">
              <a:rPr lang="en-IN" smtClean="0"/>
              <a:t>26-03-2023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4B82-E261-4178-BA44-92E6DDB93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06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87D08-55A1-44B4-A547-10836B669FC3}" type="datetime1">
              <a:rPr lang="en-IN" smtClean="0"/>
              <a:t>26-03-2023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B4B82-E261-4178-BA44-92E6DDB93A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32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Business Requirement Specifications Document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Project </a:t>
            </a:r>
            <a:r>
              <a:rPr lang="en-US" dirty="0" smtClean="0"/>
              <a:t>Name  :  Q-Project</a:t>
            </a:r>
          </a:p>
          <a:p>
            <a:pPr marL="0" indent="0">
              <a:buNone/>
            </a:pPr>
            <a:r>
              <a:rPr lang="en-US" dirty="0" smtClean="0"/>
              <a:t>	Prepared By     :  Defenders and Fire Birds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Prepared For   :   Business Requirement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Analysis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Date of Submit :  </a:t>
            </a:r>
            <a:r>
              <a:rPr lang="en-US" dirty="0" smtClean="0"/>
              <a:t>27-03-2023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5536" y="6093297"/>
            <a:ext cx="1656184" cy="576064"/>
          </a:xfrm>
        </p:spPr>
        <p:txBody>
          <a:bodyPr/>
          <a:lstStyle/>
          <a:p>
            <a:r>
              <a:rPr lang="en-US" sz="2400" dirty="0" smtClean="0"/>
              <a:t>Q-Project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4B82-E261-4178-BA44-92E6DDB93A9F}" type="slidenum">
              <a:rPr lang="en-IN" sz="2400" smtClean="0"/>
              <a:t>1</a:t>
            </a:fld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0906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Q-Project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Client Requirements: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login page (Super Admin, Users, Clients)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Client details form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User details form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/>
              <a:t>Client Report (Campaign)</a:t>
            </a:r>
          </a:p>
          <a:p>
            <a:pPr marL="0" indent="0">
              <a:buNone/>
            </a:pPr>
            <a:r>
              <a:rPr lang="en-US" u="sng" dirty="0"/>
              <a:t>  </a:t>
            </a:r>
            <a:r>
              <a:rPr lang="en-US" u="sng" dirty="0" smtClean="0"/>
              <a:t>        </a:t>
            </a:r>
            <a:endParaRPr lang="en-IN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2051720" cy="365125"/>
          </a:xfrm>
        </p:spPr>
        <p:txBody>
          <a:bodyPr/>
          <a:lstStyle/>
          <a:p>
            <a:r>
              <a:rPr lang="en-US" sz="2400" dirty="0" smtClean="0"/>
              <a:t>Q-Project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4B82-E261-4178-BA44-92E6DDB93A9F}" type="slidenum">
              <a:rPr lang="en-IN" sz="2400" smtClean="0"/>
              <a:t>2</a:t>
            </a:fld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8550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Q-Project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Page(Super Admin, Users, Clients)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1440160" cy="365125"/>
          </a:xfrm>
        </p:spPr>
        <p:txBody>
          <a:bodyPr/>
          <a:lstStyle/>
          <a:p>
            <a:r>
              <a:rPr lang="en-US" sz="2400" dirty="0" smtClean="0"/>
              <a:t>Q-Project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4B82-E261-4178-BA44-92E6DDB93A9F}" type="slidenum">
              <a:rPr lang="en-IN" sz="2400" smtClean="0"/>
              <a:t>3</a:t>
            </a:fld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48880"/>
            <a:ext cx="756084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2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Q-Project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Details Form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504" y="6356350"/>
            <a:ext cx="1656184" cy="365125"/>
          </a:xfrm>
        </p:spPr>
        <p:txBody>
          <a:bodyPr/>
          <a:lstStyle/>
          <a:p>
            <a:r>
              <a:rPr lang="en-US" sz="2400" dirty="0" smtClean="0"/>
              <a:t>Q-Project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4B82-E261-4178-BA44-92E6DDB93A9F}" type="slidenum">
              <a:rPr lang="en-IN" sz="2400" smtClean="0"/>
              <a:t>4</a:t>
            </a:fld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04864"/>
            <a:ext cx="8604448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Q-Project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</a:t>
            </a:r>
            <a:r>
              <a:rPr lang="en-US" dirty="0" smtClean="0"/>
              <a:t>Report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1728192" cy="365125"/>
          </a:xfrm>
        </p:spPr>
        <p:txBody>
          <a:bodyPr/>
          <a:lstStyle/>
          <a:p>
            <a:r>
              <a:rPr lang="en-US" sz="2400" dirty="0" smtClean="0"/>
              <a:t>Q-Project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4B82-E261-4178-BA44-92E6DDB93A9F}" type="slidenum">
              <a:rPr lang="en-IN" sz="2400" smtClean="0"/>
              <a:t>5</a:t>
            </a:fld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6872"/>
            <a:ext cx="799288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5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Details Form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1872208" cy="365125"/>
          </a:xfrm>
        </p:spPr>
        <p:txBody>
          <a:bodyPr/>
          <a:lstStyle/>
          <a:p>
            <a:r>
              <a:rPr lang="en-US" sz="2400" dirty="0" smtClean="0"/>
              <a:t>Q-Project</a:t>
            </a:r>
            <a:endParaRPr lang="en-I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B4B82-E261-4178-BA44-92E6DDB93A9F}" type="slidenum">
              <a:rPr lang="en-IN" sz="2400" smtClean="0"/>
              <a:t>6</a:t>
            </a:fld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348880"/>
            <a:ext cx="756084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0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63</Words>
  <Application>Microsoft Office PowerPoint</Application>
  <PresentationFormat>On-screen Show (4:3)</PresentationFormat>
  <Paragraphs>36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Business Requirement Specifications Document</vt:lpstr>
      <vt:lpstr>Q-Project</vt:lpstr>
      <vt:lpstr>Q-Project</vt:lpstr>
      <vt:lpstr>Q-Project</vt:lpstr>
      <vt:lpstr>Q-Project</vt:lpstr>
      <vt:lpstr>Q-Project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Requirement Document</dc:title>
  <dc:creator>USER</dc:creator>
  <cp:lastModifiedBy>USER</cp:lastModifiedBy>
  <cp:revision>14</cp:revision>
  <dcterms:created xsi:type="dcterms:W3CDTF">2023-03-16T05:02:22Z</dcterms:created>
  <dcterms:modified xsi:type="dcterms:W3CDTF">2023-03-26T03:18:04Z</dcterms:modified>
</cp:coreProperties>
</file>